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7"/>
  </p:notesMasterIdLst>
  <p:sldIdLst>
    <p:sldId id="257" r:id="rId3"/>
    <p:sldId id="394" r:id="rId4"/>
    <p:sldId id="395" r:id="rId5"/>
    <p:sldId id="396" r:id="rId6"/>
    <p:sldId id="397" r:id="rId7"/>
    <p:sldId id="398" r:id="rId8"/>
    <p:sldId id="399" r:id="rId9"/>
    <p:sldId id="400" r:id="rId10"/>
    <p:sldId id="401" r:id="rId11"/>
    <p:sldId id="402" r:id="rId12"/>
    <p:sldId id="403" r:id="rId13"/>
    <p:sldId id="404" r:id="rId14"/>
    <p:sldId id="405" r:id="rId15"/>
    <p:sldId id="406" r:id="rId16"/>
    <p:sldId id="407" r:id="rId17"/>
    <p:sldId id="408" r:id="rId18"/>
    <p:sldId id="409" r:id="rId19"/>
    <p:sldId id="410" r:id="rId20"/>
    <p:sldId id="411" r:id="rId21"/>
    <p:sldId id="412" r:id="rId22"/>
    <p:sldId id="413" r:id="rId23"/>
    <p:sldId id="414" r:id="rId24"/>
    <p:sldId id="415" r:id="rId25"/>
    <p:sldId id="416" r:id="rId26"/>
    <p:sldId id="417" r:id="rId27"/>
    <p:sldId id="418" r:id="rId28"/>
    <p:sldId id="419" r:id="rId29"/>
    <p:sldId id="420" r:id="rId30"/>
    <p:sldId id="421" r:id="rId31"/>
    <p:sldId id="422" r:id="rId32"/>
    <p:sldId id="423" r:id="rId33"/>
    <p:sldId id="424" r:id="rId34"/>
    <p:sldId id="425" r:id="rId35"/>
    <p:sldId id="426" r:id="rId36"/>
    <p:sldId id="427" r:id="rId37"/>
    <p:sldId id="428" r:id="rId38"/>
    <p:sldId id="429" r:id="rId39"/>
    <p:sldId id="430" r:id="rId40"/>
    <p:sldId id="431" r:id="rId41"/>
    <p:sldId id="432" r:id="rId42"/>
    <p:sldId id="433" r:id="rId43"/>
    <p:sldId id="434" r:id="rId44"/>
    <p:sldId id="435" r:id="rId45"/>
    <p:sldId id="436" r:id="rId46"/>
    <p:sldId id="437" r:id="rId47"/>
    <p:sldId id="438" r:id="rId48"/>
    <p:sldId id="439" r:id="rId49"/>
    <p:sldId id="440" r:id="rId50"/>
    <p:sldId id="441" r:id="rId51"/>
    <p:sldId id="442" r:id="rId52"/>
    <p:sldId id="443" r:id="rId53"/>
    <p:sldId id="444" r:id="rId54"/>
    <p:sldId id="445" r:id="rId55"/>
    <p:sldId id="392" r:id="rId56"/>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pm7oVYhp8Q7mxXi8OJAotA==" hashData="aP9deGdSIG/wpsnU94JBZ7fqB5c="/>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C0000"/>
    <a:srgbClr val="990033"/>
    <a:srgbClr val="CC0066"/>
    <a:srgbClr val="C9034A"/>
    <a:srgbClr val="E91717"/>
    <a:srgbClr val="99FF33"/>
    <a:srgbClr val="58A808"/>
    <a:srgbClr val="E9114F"/>
    <a:srgbClr val="7AA709"/>
    <a:srgbClr val="BE0E0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58" d="100"/>
          <a:sy n="58" d="100"/>
        </p:scale>
        <p:origin x="-1404" y="-1296"/>
      </p:cViewPr>
      <p:guideLst>
        <p:guide orient="horz" pos="1620"/>
        <p:guide pos="2880"/>
      </p:guideLst>
    </p:cSldViewPr>
  </p:slideViewPr>
  <p:notesTextViewPr>
    <p:cViewPr>
      <p:scale>
        <a:sx n="1" d="1"/>
        <a:sy n="1" d="1"/>
      </p:scale>
      <p:origin x="0" y="0"/>
    </p:cViewPr>
  </p:notesTextViewPr>
  <p:sorterViewPr>
    <p:cViewPr>
      <p:scale>
        <a:sx n="55" d="100"/>
        <a:sy n="55"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F8937DF-874E-4B7B-B102-31FB1D3F1C3D}" type="datetimeFigureOut">
              <a:rPr lang="es-ES" smtClean="0"/>
              <a:t>14/11/2017</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EB3C73D-E0EF-420E-AAD6-61FEFDDF0D3C}" type="slidenum">
              <a:rPr lang="es-ES" smtClean="0"/>
              <a:t>‹Nº›</a:t>
            </a:fld>
            <a:endParaRPr lang="es-ES"/>
          </a:p>
        </p:txBody>
      </p:sp>
    </p:spTree>
    <p:extLst>
      <p:ext uri="{BB962C8B-B14F-4D97-AF65-F5344CB8AC3E}">
        <p14:creationId xmlns:p14="http://schemas.microsoft.com/office/powerpoint/2010/main" val="11794672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EB3C73D-E0EF-420E-AAD6-61FEFDDF0D3C}" type="slidenum">
              <a:rPr lang="es-ES" smtClean="0"/>
              <a:t>36</a:t>
            </a:fld>
            <a:endParaRPr lang="es-ES"/>
          </a:p>
        </p:txBody>
      </p:sp>
    </p:spTree>
    <p:extLst>
      <p:ext uri="{BB962C8B-B14F-4D97-AF65-F5344CB8AC3E}">
        <p14:creationId xmlns:p14="http://schemas.microsoft.com/office/powerpoint/2010/main" val="21804383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105848175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2198916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373421754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46213914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36726906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142731437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11811066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19869403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32016609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64461731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BEF7BFD-2B91-48D4-A737-29E20561FD43}" type="datetimeFigureOut">
              <a:rPr lang="es-ES" smtClean="0"/>
              <a:t>14/11/2017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7F5D7EE8-A3C2-4BCC-95AE-7F0FAA13773F}" type="slidenum">
              <a:rPr lang="es-ES" smtClean="0"/>
              <a:t>‹Nº›</a:t>
            </a:fld>
            <a:endParaRPr lang="es-ES"/>
          </a:p>
        </p:txBody>
      </p:sp>
    </p:spTree>
    <p:extLst>
      <p:ext uri="{BB962C8B-B14F-4D97-AF65-F5344CB8AC3E}">
        <p14:creationId xmlns:p14="http://schemas.microsoft.com/office/powerpoint/2010/main" val="97138386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46659197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6BEF7BFD-2B91-48D4-A737-29E20561FD43}" type="datetimeFigureOut">
              <a:rPr lang="es-ES" smtClean="0"/>
              <a:t>14/11/2017</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7F5D7EE8-A3C2-4BCC-95AE-7F0FAA13773F}" type="slidenum">
              <a:rPr lang="es-ES" smtClean="0"/>
              <a:t>‹Nº›</a:t>
            </a:fld>
            <a:endParaRPr lang="es-ES"/>
          </a:p>
        </p:txBody>
      </p:sp>
    </p:spTree>
    <p:extLst>
      <p:ext uri="{BB962C8B-B14F-4D97-AF65-F5344CB8AC3E}">
        <p14:creationId xmlns:p14="http://schemas.microsoft.com/office/powerpoint/2010/main" val="109590859"/>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5" Type="http://schemas.openxmlformats.org/officeDocument/2006/relationships/audio" Target="../media/audio1.wav"/><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Layout" Target="../slideLayouts/slideLayout7.xml"/><Relationship Id="rId4" Type="http://schemas.openxmlformats.org/officeDocument/2006/relationships/image" Target="../media/image5.jpeg"/></Relationships>
</file>

<file path=ppt/slides/_rels/slide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2.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G"/><Relationship Id="rId1" Type="http://schemas.openxmlformats.org/officeDocument/2006/relationships/slideLayout" Target="../slideLayouts/slideLayout7.xml"/><Relationship Id="rId6" Type="http://schemas.openxmlformats.org/officeDocument/2006/relationships/image" Target="../media/image5.jpeg"/><Relationship Id="rId5" Type="http://schemas.openxmlformats.org/officeDocument/2006/relationships/image" Target="../media/image21.png"/><Relationship Id="rId4" Type="http://schemas.openxmlformats.org/officeDocument/2006/relationships/image" Target="../media/image20.png"/></Relationships>
</file>

<file path=ppt/slides/_rels/slide1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3.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7.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8.JPG"/><Relationship Id="rId7"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3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G"/><Relationship Id="rId1" Type="http://schemas.openxmlformats.org/officeDocument/2006/relationships/slideLayout" Target="../slideLayouts/slideLayout7.xml"/><Relationship Id="rId5" Type="http://schemas.openxmlformats.org/officeDocument/2006/relationships/image" Target="../media/image5.jpeg"/><Relationship Id="rId4" Type="http://schemas.openxmlformats.org/officeDocument/2006/relationships/image" Target="../media/image54.png"/></Relationships>
</file>

<file path=ppt/slides/_rels/slide54.xml.rels><?xml version="1.0" encoding="UTF-8" standalone="yes"?>
<Relationships xmlns="http://schemas.openxmlformats.org/package/2006/relationships"><Relationship Id="rId8" Type="http://schemas.openxmlformats.org/officeDocument/2006/relationships/image" Target="../media/image57.png"/><Relationship Id="rId13" Type="http://schemas.openxmlformats.org/officeDocument/2006/relationships/image" Target="../media/image60.png"/><Relationship Id="rId18" Type="http://schemas.openxmlformats.org/officeDocument/2006/relationships/image" Target="../media/image63.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2.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6.png"/><Relationship Id="rId11" Type="http://schemas.openxmlformats.org/officeDocument/2006/relationships/image" Target="../media/image59.png"/><Relationship Id="rId5" Type="http://schemas.openxmlformats.org/officeDocument/2006/relationships/hyperlink" Target="http://www.mispps.com/" TargetMode="External"/><Relationship Id="rId15" Type="http://schemas.openxmlformats.org/officeDocument/2006/relationships/image" Target="../media/image61.png"/><Relationship Id="rId10" Type="http://schemas.openxmlformats.org/officeDocument/2006/relationships/hyperlink" Target="https://www.facebook.com/mispps" TargetMode="External"/><Relationship Id="rId4" Type="http://schemas.openxmlformats.org/officeDocument/2006/relationships/image" Target="../media/image55.png"/><Relationship Id="rId9" Type="http://schemas.openxmlformats.org/officeDocument/2006/relationships/image" Target="../media/image58.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20 Imagen" descr="FRAMBUESASSSS"/>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4444" y="-15814"/>
            <a:ext cx="9144000" cy="5143500"/>
          </a:xfrm>
          <a:prstGeom prst="rect">
            <a:avLst/>
          </a:prstGeom>
          <a:noFill/>
          <a:ln>
            <a:noFill/>
          </a:ln>
        </p:spPr>
      </p:pic>
      <p:sp>
        <p:nvSpPr>
          <p:cNvPr id="29" name="28 Arco de bloque"/>
          <p:cNvSpPr/>
          <p:nvPr/>
        </p:nvSpPr>
        <p:spPr>
          <a:xfrm rot="5400000">
            <a:off x="-1749416" y="1287130"/>
            <a:ext cx="3606362" cy="2615838"/>
          </a:xfrm>
          <a:prstGeom prst="blockArc">
            <a:avLst>
              <a:gd name="adj1" fmla="val 10733983"/>
              <a:gd name="adj2" fmla="val 89243"/>
              <a:gd name="adj3" fmla="val 8873"/>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a:off x="-2217026" y="844809"/>
            <a:ext cx="4434052" cy="3500480"/>
          </a:xfrm>
          <a:prstGeom prst="blockArc">
            <a:avLst>
              <a:gd name="adj1" fmla="val 10802897"/>
              <a:gd name="adj2" fmla="val 12346"/>
              <a:gd name="adj3" fmla="val 6954"/>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a:off x="-2571750" y="471067"/>
            <a:ext cx="5143500" cy="4247964"/>
          </a:xfrm>
          <a:prstGeom prst="blockArc">
            <a:avLst>
              <a:gd name="adj1" fmla="val 10802897"/>
              <a:gd name="adj2" fmla="val 29958"/>
              <a:gd name="adj3" fmla="val 5167"/>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rco de bloque"/>
          <p:cNvSpPr/>
          <p:nvPr/>
        </p:nvSpPr>
        <p:spPr>
          <a:xfrm rot="16200000" flipH="1">
            <a:off x="7287054" y="1231890"/>
            <a:ext cx="3606362" cy="2615838"/>
          </a:xfrm>
          <a:prstGeom prst="blockArc">
            <a:avLst>
              <a:gd name="adj1" fmla="val 10733983"/>
              <a:gd name="adj2" fmla="val 89243"/>
              <a:gd name="adj3" fmla="val 8873"/>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16200000" flipH="1">
            <a:off x="6926975" y="789569"/>
            <a:ext cx="4434052" cy="3500480"/>
          </a:xfrm>
          <a:prstGeom prst="blockArc">
            <a:avLst>
              <a:gd name="adj1" fmla="val 10802897"/>
              <a:gd name="adj2" fmla="val 12346"/>
              <a:gd name="adj3" fmla="val 6954"/>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16200000" flipH="1">
            <a:off x="6572250" y="415827"/>
            <a:ext cx="5143500" cy="4247964"/>
          </a:xfrm>
          <a:prstGeom prst="blockArc">
            <a:avLst>
              <a:gd name="adj1" fmla="val 10802897"/>
              <a:gd name="adj2" fmla="val 29958"/>
              <a:gd name="adj3" fmla="val 5167"/>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10800000">
            <a:off x="2748281" y="-2463079"/>
            <a:ext cx="3606362" cy="2615838"/>
          </a:xfrm>
          <a:prstGeom prst="blockArc">
            <a:avLst>
              <a:gd name="adj1" fmla="val 10733983"/>
              <a:gd name="adj2" fmla="val 89243"/>
              <a:gd name="adj3" fmla="val 8873"/>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10800000">
            <a:off x="2334436" y="-2959164"/>
            <a:ext cx="4434052" cy="3500480"/>
          </a:xfrm>
          <a:prstGeom prst="blockArc">
            <a:avLst>
              <a:gd name="adj1" fmla="val 10802897"/>
              <a:gd name="adj2" fmla="val 12346"/>
              <a:gd name="adj3" fmla="val 6954"/>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10800000">
            <a:off x="1979712" y="-3332906"/>
            <a:ext cx="5143500" cy="4247964"/>
          </a:xfrm>
          <a:prstGeom prst="blockArc">
            <a:avLst>
              <a:gd name="adj1" fmla="val 10802897"/>
              <a:gd name="adj2" fmla="val 29958"/>
              <a:gd name="adj3" fmla="val 5167"/>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a:off x="2820289" y="4990232"/>
            <a:ext cx="3606362" cy="2615838"/>
          </a:xfrm>
          <a:prstGeom prst="blockArc">
            <a:avLst>
              <a:gd name="adj1" fmla="val 10733983"/>
              <a:gd name="adj2" fmla="val 89243"/>
              <a:gd name="adj3" fmla="val 8873"/>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a:off x="2406444" y="4601677"/>
            <a:ext cx="4434052" cy="3500480"/>
          </a:xfrm>
          <a:prstGeom prst="blockArc">
            <a:avLst>
              <a:gd name="adj1" fmla="val 10802897"/>
              <a:gd name="adj2" fmla="val 12346"/>
              <a:gd name="adj3" fmla="val 6954"/>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a:off x="2051720" y="4227934"/>
            <a:ext cx="5143500" cy="4247964"/>
          </a:xfrm>
          <a:prstGeom prst="blockArc">
            <a:avLst>
              <a:gd name="adj1" fmla="val 10802897"/>
              <a:gd name="adj2" fmla="val 29958"/>
              <a:gd name="adj3" fmla="val 5167"/>
            </a:avLst>
          </a:prstGeom>
          <a:gradFill>
            <a:gsLst>
              <a:gs pos="77917">
                <a:srgbClr val="FF0000"/>
              </a:gs>
              <a:gs pos="28000">
                <a:srgbClr val="E9114F"/>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Rectángulo"/>
          <p:cNvSpPr/>
          <p:nvPr/>
        </p:nvSpPr>
        <p:spPr>
          <a:xfrm>
            <a:off x="22452" y="5184000"/>
            <a:ext cx="9144000" cy="1308012"/>
          </a:xfrm>
          <a:prstGeom prst="rect">
            <a:avLst/>
          </a:prstGeom>
          <a:solidFill>
            <a:schemeClr val="accent1">
              <a:lumMod val="60000"/>
              <a:lumOff val="40000"/>
            </a:schemeClr>
          </a:solidFill>
          <a:ln>
            <a:noFill/>
          </a:ln>
          <a:scene3d>
            <a:camera prst="orthographicFront"/>
            <a:lightRig rig="threePt" dir="t">
              <a:rot lat="0" lon="0" rev="0"/>
            </a:lightRig>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CuadroTexto"/>
          <p:cNvSpPr txBox="1"/>
          <p:nvPr/>
        </p:nvSpPr>
        <p:spPr>
          <a:xfrm>
            <a:off x="7445199" y="4797251"/>
            <a:ext cx="1698801" cy="346249"/>
          </a:xfrm>
          <a:prstGeom prst="rect">
            <a:avLst/>
          </a:prstGeom>
          <a:noFill/>
          <a:ln cmpd="sng">
            <a:noFill/>
          </a:ln>
        </p:spPr>
        <p:txBody>
          <a:bodyPr wrap="square" lIns="68580" tIns="34290" rIns="68580" bIns="34290">
            <a:spAutoFit/>
            <a:scene3d>
              <a:camera prst="obliqueBottomLeft"/>
              <a:lightRig rig="threePt" dir="t"/>
            </a:scene3d>
            <a:sp3d extrusionH="44450">
              <a:extrusionClr>
                <a:schemeClr val="tx1"/>
              </a:extrusionClr>
            </a:sp3d>
          </a:bodyPr>
          <a:lstStyle/>
          <a:p>
            <a:pPr algn="ctr" fontAlgn="auto">
              <a:spcBef>
                <a:spcPts val="0"/>
              </a:spcBef>
              <a:spcAft>
                <a:spcPts val="0"/>
              </a:spcAft>
              <a:defRPr/>
            </a:pPr>
            <a:r>
              <a:rPr lang="es-ES" sz="900" b="1" dirty="0">
                <a:ln w="0">
                  <a:noFill/>
                </a:ln>
                <a:solidFill>
                  <a:srgbClr val="CC0000"/>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dirty="0">
                <a:ln w="0">
                  <a:noFill/>
                </a:ln>
                <a:solidFill>
                  <a:srgbClr val="CC0000"/>
                </a:solidFill>
                <a:latin typeface="Arial Black" panose="020B0A04020102020204" pitchFamily="34" charset="0"/>
                <a:ea typeface="Adobe Gothic Std B" pitchFamily="34" charset="-128"/>
                <a:cs typeface="Aharoni" pitchFamily="2" charset="-79"/>
              </a:rPr>
              <a:t> MANUAL Y MÚSICA </a:t>
            </a:r>
          </a:p>
        </p:txBody>
      </p:sp>
      <p:pic>
        <p:nvPicPr>
          <p:cNvPr id="22" name="21 Imagen" descr="FRAMBUESASSSS"/>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3362"/>
            <a:ext cx="9144000" cy="5143500"/>
          </a:xfrm>
          <a:prstGeom prst="rect">
            <a:avLst/>
          </a:prstGeom>
          <a:noFill/>
          <a:ln>
            <a:noFill/>
          </a:ln>
        </p:spPr>
      </p:pic>
      <p:sp>
        <p:nvSpPr>
          <p:cNvPr id="3" name="2 Rectángulo"/>
          <p:cNvSpPr/>
          <p:nvPr/>
        </p:nvSpPr>
        <p:spPr>
          <a:xfrm>
            <a:off x="0" y="-1305140"/>
            <a:ext cx="9144000" cy="1308012"/>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26"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7677" t="14654" r="8272" b="9962"/>
          <a:stretch/>
        </p:blipFill>
        <p:spPr bwMode="auto">
          <a:xfrm>
            <a:off x="1979712" y="123478"/>
            <a:ext cx="6507480" cy="1493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37968768"/>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sasbuefram.wav"/>
          </p:stSnd>
        </p:sndAc>
      </p:transition>
    </mc:Choice>
    <mc:Fallback xmlns="">
      <p:transition spd="slow">
        <p:sndAc>
          <p:stSnd loop="1">
            <p:snd r:embed="rId5" name="sasbuefram.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17" presetClass="entr" presetSubtype="1"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p:cTn id="10" dur="3000" fill="hold"/>
                                        <p:tgtEl>
                                          <p:spTgt spid="37"/>
                                        </p:tgtEl>
                                        <p:attrNameLst>
                                          <p:attrName>ppt_x</p:attrName>
                                        </p:attrNameLst>
                                      </p:cBhvr>
                                      <p:tavLst>
                                        <p:tav tm="0">
                                          <p:val>
                                            <p:strVal val="#ppt_x"/>
                                          </p:val>
                                        </p:tav>
                                        <p:tav tm="100000">
                                          <p:val>
                                            <p:strVal val="#ppt_x"/>
                                          </p:val>
                                        </p:tav>
                                      </p:tavLst>
                                    </p:anim>
                                    <p:anim calcmode="lin" valueType="num">
                                      <p:cBhvr>
                                        <p:cTn id="11" dur="3000" fill="hold"/>
                                        <p:tgtEl>
                                          <p:spTgt spid="37"/>
                                        </p:tgtEl>
                                        <p:attrNameLst>
                                          <p:attrName>ppt_y</p:attrName>
                                        </p:attrNameLst>
                                      </p:cBhvr>
                                      <p:tavLst>
                                        <p:tav tm="0">
                                          <p:val>
                                            <p:strVal val="#ppt_y-#ppt_h/2"/>
                                          </p:val>
                                        </p:tav>
                                        <p:tav tm="100000">
                                          <p:val>
                                            <p:strVal val="#ppt_y"/>
                                          </p:val>
                                        </p:tav>
                                      </p:tavLst>
                                    </p:anim>
                                    <p:anim calcmode="lin" valueType="num">
                                      <p:cBhvr>
                                        <p:cTn id="12" dur="3000" fill="hold"/>
                                        <p:tgtEl>
                                          <p:spTgt spid="37"/>
                                        </p:tgtEl>
                                        <p:attrNameLst>
                                          <p:attrName>ppt_w</p:attrName>
                                        </p:attrNameLst>
                                      </p:cBhvr>
                                      <p:tavLst>
                                        <p:tav tm="0">
                                          <p:val>
                                            <p:strVal val="#ppt_w"/>
                                          </p:val>
                                        </p:tav>
                                        <p:tav tm="100000">
                                          <p:val>
                                            <p:strVal val="#ppt_w"/>
                                          </p:val>
                                        </p:tav>
                                      </p:tavLst>
                                    </p:anim>
                                    <p:anim calcmode="lin" valueType="num">
                                      <p:cBhvr>
                                        <p:cTn id="13" dur="3000" fill="hold"/>
                                        <p:tgtEl>
                                          <p:spTgt spid="37"/>
                                        </p:tgtEl>
                                        <p:attrNameLst>
                                          <p:attrName>ppt_h</p:attrName>
                                        </p:attrNameLst>
                                      </p:cBhvr>
                                      <p:tavLst>
                                        <p:tav tm="0">
                                          <p:val>
                                            <p:fltVal val="0"/>
                                          </p:val>
                                        </p:tav>
                                        <p:tav tm="100000">
                                          <p:val>
                                            <p:strVal val="#ppt_h"/>
                                          </p:val>
                                        </p:tav>
                                      </p:tavLst>
                                    </p:anim>
                                  </p:childTnLst>
                                </p:cTn>
                              </p:par>
                              <p:par>
                                <p:cTn id="14" presetID="2" presetClass="exit" presetSubtype="4" fill="hold" grpId="1" nodeType="withEffect">
                                  <p:stCondLst>
                                    <p:cond delay="0"/>
                                  </p:stCondLst>
                                  <p:childTnLst>
                                    <p:anim calcmode="lin" valueType="num">
                                      <p:cBhvr additive="base">
                                        <p:cTn id="15" dur="3000"/>
                                        <p:tgtEl>
                                          <p:spTgt spid="37"/>
                                        </p:tgtEl>
                                        <p:attrNameLst>
                                          <p:attrName>ppt_x</p:attrName>
                                        </p:attrNameLst>
                                      </p:cBhvr>
                                      <p:tavLst>
                                        <p:tav tm="0">
                                          <p:val>
                                            <p:strVal val="ppt_x"/>
                                          </p:val>
                                        </p:tav>
                                        <p:tav tm="100000">
                                          <p:val>
                                            <p:strVal val="ppt_x"/>
                                          </p:val>
                                        </p:tav>
                                      </p:tavLst>
                                    </p:anim>
                                    <p:anim calcmode="lin" valueType="num">
                                      <p:cBhvr additive="base">
                                        <p:cTn id="16" dur="3000"/>
                                        <p:tgtEl>
                                          <p:spTgt spid="37"/>
                                        </p:tgtEl>
                                        <p:attrNameLst>
                                          <p:attrName>ppt_y</p:attrName>
                                        </p:attrNameLst>
                                      </p:cBhvr>
                                      <p:tavLst>
                                        <p:tav tm="0">
                                          <p:val>
                                            <p:strVal val="ppt_y"/>
                                          </p:val>
                                        </p:tav>
                                        <p:tav tm="100000">
                                          <p:val>
                                            <p:strVal val="1+ppt_h/2"/>
                                          </p:val>
                                        </p:tav>
                                      </p:tavLst>
                                    </p:anim>
                                    <p:set>
                                      <p:cBhvr>
                                        <p:cTn id="17" dur="1" fill="hold">
                                          <p:stCondLst>
                                            <p:cond delay="2999"/>
                                          </p:stCondLst>
                                        </p:cTn>
                                        <p:tgtEl>
                                          <p:spTgt spid="37"/>
                                        </p:tgtEl>
                                        <p:attrNameLst>
                                          <p:attrName>style.visibility</p:attrName>
                                        </p:attrNameLst>
                                      </p:cBhvr>
                                      <p:to>
                                        <p:strVal val="hidden"/>
                                      </p:to>
                                    </p:set>
                                  </p:childTnLst>
                                </p:cTn>
                              </p:par>
                              <p:par>
                                <p:cTn id="18" presetID="17" presetClass="entr" presetSubtype="1"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p:cTn id="20" dur="3000" fill="hold"/>
                                        <p:tgtEl>
                                          <p:spTgt spid="36"/>
                                        </p:tgtEl>
                                        <p:attrNameLst>
                                          <p:attrName>ppt_x</p:attrName>
                                        </p:attrNameLst>
                                      </p:cBhvr>
                                      <p:tavLst>
                                        <p:tav tm="0">
                                          <p:val>
                                            <p:strVal val="#ppt_x"/>
                                          </p:val>
                                        </p:tav>
                                        <p:tav tm="100000">
                                          <p:val>
                                            <p:strVal val="#ppt_x"/>
                                          </p:val>
                                        </p:tav>
                                      </p:tavLst>
                                    </p:anim>
                                    <p:anim calcmode="lin" valueType="num">
                                      <p:cBhvr>
                                        <p:cTn id="21" dur="3000" fill="hold"/>
                                        <p:tgtEl>
                                          <p:spTgt spid="36"/>
                                        </p:tgtEl>
                                        <p:attrNameLst>
                                          <p:attrName>ppt_y</p:attrName>
                                        </p:attrNameLst>
                                      </p:cBhvr>
                                      <p:tavLst>
                                        <p:tav tm="0">
                                          <p:val>
                                            <p:strVal val="#ppt_y-#ppt_h/2"/>
                                          </p:val>
                                        </p:tav>
                                        <p:tav tm="100000">
                                          <p:val>
                                            <p:strVal val="#ppt_y"/>
                                          </p:val>
                                        </p:tav>
                                      </p:tavLst>
                                    </p:anim>
                                    <p:anim calcmode="lin" valueType="num">
                                      <p:cBhvr>
                                        <p:cTn id="22" dur="3000" fill="hold"/>
                                        <p:tgtEl>
                                          <p:spTgt spid="36"/>
                                        </p:tgtEl>
                                        <p:attrNameLst>
                                          <p:attrName>ppt_w</p:attrName>
                                        </p:attrNameLst>
                                      </p:cBhvr>
                                      <p:tavLst>
                                        <p:tav tm="0">
                                          <p:val>
                                            <p:strVal val="#ppt_w"/>
                                          </p:val>
                                        </p:tav>
                                        <p:tav tm="100000">
                                          <p:val>
                                            <p:strVal val="#ppt_w"/>
                                          </p:val>
                                        </p:tav>
                                      </p:tavLst>
                                    </p:anim>
                                    <p:anim calcmode="lin" valueType="num">
                                      <p:cBhvr>
                                        <p:cTn id="23" dur="3000" fill="hold"/>
                                        <p:tgtEl>
                                          <p:spTgt spid="36"/>
                                        </p:tgtEl>
                                        <p:attrNameLst>
                                          <p:attrName>ppt_h</p:attrName>
                                        </p:attrNameLst>
                                      </p:cBhvr>
                                      <p:tavLst>
                                        <p:tav tm="0">
                                          <p:val>
                                            <p:fltVal val="0"/>
                                          </p:val>
                                        </p:tav>
                                        <p:tav tm="100000">
                                          <p:val>
                                            <p:strVal val="#ppt_h"/>
                                          </p:val>
                                        </p:tav>
                                      </p:tavLst>
                                    </p:anim>
                                  </p:childTnLst>
                                </p:cTn>
                              </p:par>
                              <p:par>
                                <p:cTn id="24" presetID="2" presetClass="exit" presetSubtype="4" fill="hold" grpId="1" nodeType="withEffect">
                                  <p:stCondLst>
                                    <p:cond delay="0"/>
                                  </p:stCondLst>
                                  <p:childTnLst>
                                    <p:anim calcmode="lin" valueType="num">
                                      <p:cBhvr additive="base">
                                        <p:cTn id="25" dur="3000"/>
                                        <p:tgtEl>
                                          <p:spTgt spid="36"/>
                                        </p:tgtEl>
                                        <p:attrNameLst>
                                          <p:attrName>ppt_x</p:attrName>
                                        </p:attrNameLst>
                                      </p:cBhvr>
                                      <p:tavLst>
                                        <p:tav tm="0">
                                          <p:val>
                                            <p:strVal val="ppt_x"/>
                                          </p:val>
                                        </p:tav>
                                        <p:tav tm="100000">
                                          <p:val>
                                            <p:strVal val="ppt_x"/>
                                          </p:val>
                                        </p:tav>
                                      </p:tavLst>
                                    </p:anim>
                                    <p:anim calcmode="lin" valueType="num">
                                      <p:cBhvr additive="base">
                                        <p:cTn id="26" dur="3000"/>
                                        <p:tgtEl>
                                          <p:spTgt spid="36"/>
                                        </p:tgtEl>
                                        <p:attrNameLst>
                                          <p:attrName>ppt_y</p:attrName>
                                        </p:attrNameLst>
                                      </p:cBhvr>
                                      <p:tavLst>
                                        <p:tav tm="0">
                                          <p:val>
                                            <p:strVal val="ppt_y"/>
                                          </p:val>
                                        </p:tav>
                                        <p:tav tm="100000">
                                          <p:val>
                                            <p:strVal val="1+ppt_h/2"/>
                                          </p:val>
                                        </p:tav>
                                      </p:tavLst>
                                    </p:anim>
                                    <p:set>
                                      <p:cBhvr>
                                        <p:cTn id="27" dur="1" fill="hold">
                                          <p:stCondLst>
                                            <p:cond delay="2999"/>
                                          </p:stCondLst>
                                        </p:cTn>
                                        <p:tgtEl>
                                          <p:spTgt spid="36"/>
                                        </p:tgtEl>
                                        <p:attrNameLst>
                                          <p:attrName>style.visibility</p:attrName>
                                        </p:attrNameLst>
                                      </p:cBhvr>
                                      <p:to>
                                        <p:strVal val="hidden"/>
                                      </p:to>
                                    </p:set>
                                  </p:childTnLst>
                                </p:cTn>
                              </p:par>
                              <p:par>
                                <p:cTn id="28" presetID="17" presetClass="entr" presetSubtype="1" fill="hold" grpId="0" nodeType="withEffect">
                                  <p:stCondLst>
                                    <p:cond delay="0"/>
                                  </p:stCondLst>
                                  <p:childTnLst>
                                    <p:set>
                                      <p:cBhvr>
                                        <p:cTn id="29" dur="1" fill="hold">
                                          <p:stCondLst>
                                            <p:cond delay="0"/>
                                          </p:stCondLst>
                                        </p:cTn>
                                        <p:tgtEl>
                                          <p:spTgt spid="35"/>
                                        </p:tgtEl>
                                        <p:attrNameLst>
                                          <p:attrName>style.visibility</p:attrName>
                                        </p:attrNameLst>
                                      </p:cBhvr>
                                      <p:to>
                                        <p:strVal val="visible"/>
                                      </p:to>
                                    </p:set>
                                    <p:anim calcmode="lin" valueType="num">
                                      <p:cBhvr>
                                        <p:cTn id="30" dur="3000" fill="hold"/>
                                        <p:tgtEl>
                                          <p:spTgt spid="35"/>
                                        </p:tgtEl>
                                        <p:attrNameLst>
                                          <p:attrName>ppt_x</p:attrName>
                                        </p:attrNameLst>
                                      </p:cBhvr>
                                      <p:tavLst>
                                        <p:tav tm="0">
                                          <p:val>
                                            <p:strVal val="#ppt_x"/>
                                          </p:val>
                                        </p:tav>
                                        <p:tav tm="100000">
                                          <p:val>
                                            <p:strVal val="#ppt_x"/>
                                          </p:val>
                                        </p:tav>
                                      </p:tavLst>
                                    </p:anim>
                                    <p:anim calcmode="lin" valueType="num">
                                      <p:cBhvr>
                                        <p:cTn id="31" dur="3000" fill="hold"/>
                                        <p:tgtEl>
                                          <p:spTgt spid="35"/>
                                        </p:tgtEl>
                                        <p:attrNameLst>
                                          <p:attrName>ppt_y</p:attrName>
                                        </p:attrNameLst>
                                      </p:cBhvr>
                                      <p:tavLst>
                                        <p:tav tm="0">
                                          <p:val>
                                            <p:strVal val="#ppt_y-#ppt_h/2"/>
                                          </p:val>
                                        </p:tav>
                                        <p:tav tm="100000">
                                          <p:val>
                                            <p:strVal val="#ppt_y"/>
                                          </p:val>
                                        </p:tav>
                                      </p:tavLst>
                                    </p:anim>
                                    <p:anim calcmode="lin" valueType="num">
                                      <p:cBhvr>
                                        <p:cTn id="32" dur="3000" fill="hold"/>
                                        <p:tgtEl>
                                          <p:spTgt spid="35"/>
                                        </p:tgtEl>
                                        <p:attrNameLst>
                                          <p:attrName>ppt_w</p:attrName>
                                        </p:attrNameLst>
                                      </p:cBhvr>
                                      <p:tavLst>
                                        <p:tav tm="0">
                                          <p:val>
                                            <p:strVal val="#ppt_w"/>
                                          </p:val>
                                        </p:tav>
                                        <p:tav tm="100000">
                                          <p:val>
                                            <p:strVal val="#ppt_w"/>
                                          </p:val>
                                        </p:tav>
                                      </p:tavLst>
                                    </p:anim>
                                    <p:anim calcmode="lin" valueType="num">
                                      <p:cBhvr>
                                        <p:cTn id="33" dur="3000" fill="hold"/>
                                        <p:tgtEl>
                                          <p:spTgt spid="35"/>
                                        </p:tgtEl>
                                        <p:attrNameLst>
                                          <p:attrName>ppt_h</p:attrName>
                                        </p:attrNameLst>
                                      </p:cBhvr>
                                      <p:tavLst>
                                        <p:tav tm="0">
                                          <p:val>
                                            <p:fltVal val="0"/>
                                          </p:val>
                                        </p:tav>
                                        <p:tav tm="100000">
                                          <p:val>
                                            <p:strVal val="#ppt_h"/>
                                          </p:val>
                                        </p:tav>
                                      </p:tavLst>
                                    </p:anim>
                                  </p:childTnLst>
                                </p:cTn>
                              </p:par>
                              <p:par>
                                <p:cTn id="34" presetID="2" presetClass="exit" presetSubtype="4" fill="hold" grpId="1" nodeType="withEffect">
                                  <p:stCondLst>
                                    <p:cond delay="0"/>
                                  </p:stCondLst>
                                  <p:childTnLst>
                                    <p:anim calcmode="lin" valueType="num">
                                      <p:cBhvr additive="base">
                                        <p:cTn id="35" dur="3000"/>
                                        <p:tgtEl>
                                          <p:spTgt spid="35"/>
                                        </p:tgtEl>
                                        <p:attrNameLst>
                                          <p:attrName>ppt_x</p:attrName>
                                        </p:attrNameLst>
                                      </p:cBhvr>
                                      <p:tavLst>
                                        <p:tav tm="0">
                                          <p:val>
                                            <p:strVal val="ppt_x"/>
                                          </p:val>
                                        </p:tav>
                                        <p:tav tm="100000">
                                          <p:val>
                                            <p:strVal val="ppt_x"/>
                                          </p:val>
                                        </p:tav>
                                      </p:tavLst>
                                    </p:anim>
                                    <p:anim calcmode="lin" valueType="num">
                                      <p:cBhvr additive="base">
                                        <p:cTn id="36" dur="3000"/>
                                        <p:tgtEl>
                                          <p:spTgt spid="35"/>
                                        </p:tgtEl>
                                        <p:attrNameLst>
                                          <p:attrName>ppt_y</p:attrName>
                                        </p:attrNameLst>
                                      </p:cBhvr>
                                      <p:tavLst>
                                        <p:tav tm="0">
                                          <p:val>
                                            <p:strVal val="ppt_y"/>
                                          </p:val>
                                        </p:tav>
                                        <p:tav tm="100000">
                                          <p:val>
                                            <p:strVal val="1+ppt_h/2"/>
                                          </p:val>
                                        </p:tav>
                                      </p:tavLst>
                                    </p:anim>
                                    <p:set>
                                      <p:cBhvr>
                                        <p:cTn id="37" dur="1" fill="hold">
                                          <p:stCondLst>
                                            <p:cond delay="2999"/>
                                          </p:stCondLst>
                                        </p:cTn>
                                        <p:tgtEl>
                                          <p:spTgt spid="35"/>
                                        </p:tgtEl>
                                        <p:attrNameLst>
                                          <p:attrName>style.visibility</p:attrName>
                                        </p:attrNameLst>
                                      </p:cBhvr>
                                      <p:to>
                                        <p:strVal val="hidden"/>
                                      </p:to>
                                    </p:set>
                                  </p:childTnLst>
                                </p:cTn>
                              </p:par>
                              <p:par>
                                <p:cTn id="38" presetID="17" presetClass="entr" presetSubtype="4" fill="hold" grpId="0" nodeType="withEffect">
                                  <p:stCondLst>
                                    <p:cond delay="0"/>
                                  </p:stCondLst>
                                  <p:childTnLst>
                                    <p:set>
                                      <p:cBhvr>
                                        <p:cTn id="39" dur="1" fill="hold">
                                          <p:stCondLst>
                                            <p:cond delay="0"/>
                                          </p:stCondLst>
                                        </p:cTn>
                                        <p:tgtEl>
                                          <p:spTgt spid="40"/>
                                        </p:tgtEl>
                                        <p:attrNameLst>
                                          <p:attrName>style.visibility</p:attrName>
                                        </p:attrNameLst>
                                      </p:cBhvr>
                                      <p:to>
                                        <p:strVal val="visible"/>
                                      </p:to>
                                    </p:set>
                                    <p:anim calcmode="lin" valueType="num">
                                      <p:cBhvr>
                                        <p:cTn id="40" dur="3000" fill="hold"/>
                                        <p:tgtEl>
                                          <p:spTgt spid="40"/>
                                        </p:tgtEl>
                                        <p:attrNameLst>
                                          <p:attrName>ppt_x</p:attrName>
                                        </p:attrNameLst>
                                      </p:cBhvr>
                                      <p:tavLst>
                                        <p:tav tm="0">
                                          <p:val>
                                            <p:strVal val="#ppt_x"/>
                                          </p:val>
                                        </p:tav>
                                        <p:tav tm="100000">
                                          <p:val>
                                            <p:strVal val="#ppt_x"/>
                                          </p:val>
                                        </p:tav>
                                      </p:tavLst>
                                    </p:anim>
                                    <p:anim calcmode="lin" valueType="num">
                                      <p:cBhvr>
                                        <p:cTn id="41" dur="3000" fill="hold"/>
                                        <p:tgtEl>
                                          <p:spTgt spid="40"/>
                                        </p:tgtEl>
                                        <p:attrNameLst>
                                          <p:attrName>ppt_y</p:attrName>
                                        </p:attrNameLst>
                                      </p:cBhvr>
                                      <p:tavLst>
                                        <p:tav tm="0">
                                          <p:val>
                                            <p:strVal val="#ppt_y+#ppt_h/2"/>
                                          </p:val>
                                        </p:tav>
                                        <p:tav tm="100000">
                                          <p:val>
                                            <p:strVal val="#ppt_y"/>
                                          </p:val>
                                        </p:tav>
                                      </p:tavLst>
                                    </p:anim>
                                    <p:anim calcmode="lin" valueType="num">
                                      <p:cBhvr>
                                        <p:cTn id="42" dur="3000" fill="hold"/>
                                        <p:tgtEl>
                                          <p:spTgt spid="40"/>
                                        </p:tgtEl>
                                        <p:attrNameLst>
                                          <p:attrName>ppt_w</p:attrName>
                                        </p:attrNameLst>
                                      </p:cBhvr>
                                      <p:tavLst>
                                        <p:tav tm="0">
                                          <p:val>
                                            <p:strVal val="#ppt_w"/>
                                          </p:val>
                                        </p:tav>
                                        <p:tav tm="100000">
                                          <p:val>
                                            <p:strVal val="#ppt_w"/>
                                          </p:val>
                                        </p:tav>
                                      </p:tavLst>
                                    </p:anim>
                                    <p:anim calcmode="lin" valueType="num">
                                      <p:cBhvr>
                                        <p:cTn id="43" dur="3000" fill="hold"/>
                                        <p:tgtEl>
                                          <p:spTgt spid="40"/>
                                        </p:tgtEl>
                                        <p:attrNameLst>
                                          <p:attrName>ppt_h</p:attrName>
                                        </p:attrNameLst>
                                      </p:cBhvr>
                                      <p:tavLst>
                                        <p:tav tm="0">
                                          <p:val>
                                            <p:fltVal val="0"/>
                                          </p:val>
                                        </p:tav>
                                        <p:tav tm="100000">
                                          <p:val>
                                            <p:strVal val="#ppt_h"/>
                                          </p:val>
                                        </p:tav>
                                      </p:tavLst>
                                    </p:anim>
                                  </p:childTnLst>
                                </p:cTn>
                              </p:par>
                              <p:par>
                                <p:cTn id="44" presetID="2" presetClass="exit" presetSubtype="1" fill="hold" grpId="1" nodeType="withEffect">
                                  <p:stCondLst>
                                    <p:cond delay="0"/>
                                  </p:stCondLst>
                                  <p:childTnLst>
                                    <p:anim calcmode="lin" valueType="num">
                                      <p:cBhvr additive="base">
                                        <p:cTn id="45" dur="3000"/>
                                        <p:tgtEl>
                                          <p:spTgt spid="40"/>
                                        </p:tgtEl>
                                        <p:attrNameLst>
                                          <p:attrName>ppt_x</p:attrName>
                                        </p:attrNameLst>
                                      </p:cBhvr>
                                      <p:tavLst>
                                        <p:tav tm="0">
                                          <p:val>
                                            <p:strVal val="ppt_x"/>
                                          </p:val>
                                        </p:tav>
                                        <p:tav tm="100000">
                                          <p:val>
                                            <p:strVal val="ppt_x"/>
                                          </p:val>
                                        </p:tav>
                                      </p:tavLst>
                                    </p:anim>
                                    <p:anim calcmode="lin" valueType="num">
                                      <p:cBhvr additive="base">
                                        <p:cTn id="46" dur="3000"/>
                                        <p:tgtEl>
                                          <p:spTgt spid="40"/>
                                        </p:tgtEl>
                                        <p:attrNameLst>
                                          <p:attrName>ppt_y</p:attrName>
                                        </p:attrNameLst>
                                      </p:cBhvr>
                                      <p:tavLst>
                                        <p:tav tm="0">
                                          <p:val>
                                            <p:strVal val="ppt_y"/>
                                          </p:val>
                                        </p:tav>
                                        <p:tav tm="100000">
                                          <p:val>
                                            <p:strVal val="0-ppt_h/2"/>
                                          </p:val>
                                        </p:tav>
                                      </p:tavLst>
                                    </p:anim>
                                    <p:set>
                                      <p:cBhvr>
                                        <p:cTn id="47" dur="1" fill="hold">
                                          <p:stCondLst>
                                            <p:cond delay="2999"/>
                                          </p:stCondLst>
                                        </p:cTn>
                                        <p:tgtEl>
                                          <p:spTgt spid="40"/>
                                        </p:tgtEl>
                                        <p:attrNameLst>
                                          <p:attrName>style.visibility</p:attrName>
                                        </p:attrNameLst>
                                      </p:cBhvr>
                                      <p:to>
                                        <p:strVal val="hidden"/>
                                      </p:to>
                                    </p:set>
                                  </p:childTnLst>
                                </p:cTn>
                              </p:par>
                              <p:par>
                                <p:cTn id="48" presetID="17" presetClass="entr" presetSubtype="4"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anim calcmode="lin" valueType="num">
                                      <p:cBhvr>
                                        <p:cTn id="50" dur="3000" fill="hold"/>
                                        <p:tgtEl>
                                          <p:spTgt spid="39"/>
                                        </p:tgtEl>
                                        <p:attrNameLst>
                                          <p:attrName>ppt_x</p:attrName>
                                        </p:attrNameLst>
                                      </p:cBhvr>
                                      <p:tavLst>
                                        <p:tav tm="0">
                                          <p:val>
                                            <p:strVal val="#ppt_x"/>
                                          </p:val>
                                        </p:tav>
                                        <p:tav tm="100000">
                                          <p:val>
                                            <p:strVal val="#ppt_x"/>
                                          </p:val>
                                        </p:tav>
                                      </p:tavLst>
                                    </p:anim>
                                    <p:anim calcmode="lin" valueType="num">
                                      <p:cBhvr>
                                        <p:cTn id="51" dur="3000" fill="hold"/>
                                        <p:tgtEl>
                                          <p:spTgt spid="39"/>
                                        </p:tgtEl>
                                        <p:attrNameLst>
                                          <p:attrName>ppt_y</p:attrName>
                                        </p:attrNameLst>
                                      </p:cBhvr>
                                      <p:tavLst>
                                        <p:tav tm="0">
                                          <p:val>
                                            <p:strVal val="#ppt_y+#ppt_h/2"/>
                                          </p:val>
                                        </p:tav>
                                        <p:tav tm="100000">
                                          <p:val>
                                            <p:strVal val="#ppt_y"/>
                                          </p:val>
                                        </p:tav>
                                      </p:tavLst>
                                    </p:anim>
                                    <p:anim calcmode="lin" valueType="num">
                                      <p:cBhvr>
                                        <p:cTn id="52" dur="3000" fill="hold"/>
                                        <p:tgtEl>
                                          <p:spTgt spid="39"/>
                                        </p:tgtEl>
                                        <p:attrNameLst>
                                          <p:attrName>ppt_w</p:attrName>
                                        </p:attrNameLst>
                                      </p:cBhvr>
                                      <p:tavLst>
                                        <p:tav tm="0">
                                          <p:val>
                                            <p:strVal val="#ppt_w"/>
                                          </p:val>
                                        </p:tav>
                                        <p:tav tm="100000">
                                          <p:val>
                                            <p:strVal val="#ppt_w"/>
                                          </p:val>
                                        </p:tav>
                                      </p:tavLst>
                                    </p:anim>
                                    <p:anim calcmode="lin" valueType="num">
                                      <p:cBhvr>
                                        <p:cTn id="53" dur="3000" fill="hold"/>
                                        <p:tgtEl>
                                          <p:spTgt spid="39"/>
                                        </p:tgtEl>
                                        <p:attrNameLst>
                                          <p:attrName>ppt_h</p:attrName>
                                        </p:attrNameLst>
                                      </p:cBhvr>
                                      <p:tavLst>
                                        <p:tav tm="0">
                                          <p:val>
                                            <p:fltVal val="0"/>
                                          </p:val>
                                        </p:tav>
                                        <p:tav tm="100000">
                                          <p:val>
                                            <p:strVal val="#ppt_h"/>
                                          </p:val>
                                        </p:tav>
                                      </p:tavLst>
                                    </p:anim>
                                  </p:childTnLst>
                                </p:cTn>
                              </p:par>
                              <p:par>
                                <p:cTn id="54" presetID="2" presetClass="exit" presetSubtype="1" fill="hold" grpId="1" nodeType="withEffect">
                                  <p:stCondLst>
                                    <p:cond delay="0"/>
                                  </p:stCondLst>
                                  <p:childTnLst>
                                    <p:anim calcmode="lin" valueType="num">
                                      <p:cBhvr additive="base">
                                        <p:cTn id="55" dur="3000"/>
                                        <p:tgtEl>
                                          <p:spTgt spid="39"/>
                                        </p:tgtEl>
                                        <p:attrNameLst>
                                          <p:attrName>ppt_x</p:attrName>
                                        </p:attrNameLst>
                                      </p:cBhvr>
                                      <p:tavLst>
                                        <p:tav tm="0">
                                          <p:val>
                                            <p:strVal val="ppt_x"/>
                                          </p:val>
                                        </p:tav>
                                        <p:tav tm="100000">
                                          <p:val>
                                            <p:strVal val="ppt_x"/>
                                          </p:val>
                                        </p:tav>
                                      </p:tavLst>
                                    </p:anim>
                                    <p:anim calcmode="lin" valueType="num">
                                      <p:cBhvr additive="base">
                                        <p:cTn id="56" dur="3000"/>
                                        <p:tgtEl>
                                          <p:spTgt spid="39"/>
                                        </p:tgtEl>
                                        <p:attrNameLst>
                                          <p:attrName>ppt_y</p:attrName>
                                        </p:attrNameLst>
                                      </p:cBhvr>
                                      <p:tavLst>
                                        <p:tav tm="0">
                                          <p:val>
                                            <p:strVal val="ppt_y"/>
                                          </p:val>
                                        </p:tav>
                                        <p:tav tm="100000">
                                          <p:val>
                                            <p:strVal val="0-ppt_h/2"/>
                                          </p:val>
                                        </p:tav>
                                      </p:tavLst>
                                    </p:anim>
                                    <p:set>
                                      <p:cBhvr>
                                        <p:cTn id="57" dur="1" fill="hold">
                                          <p:stCondLst>
                                            <p:cond delay="2999"/>
                                          </p:stCondLst>
                                        </p:cTn>
                                        <p:tgtEl>
                                          <p:spTgt spid="39"/>
                                        </p:tgtEl>
                                        <p:attrNameLst>
                                          <p:attrName>style.visibility</p:attrName>
                                        </p:attrNameLst>
                                      </p:cBhvr>
                                      <p:to>
                                        <p:strVal val="hidden"/>
                                      </p:to>
                                    </p:set>
                                  </p:childTnLst>
                                </p:cTn>
                              </p:par>
                              <p:par>
                                <p:cTn id="58" presetID="17" presetClass="entr" presetSubtype="4" fill="hold" grpId="0" nodeType="withEffect">
                                  <p:stCondLst>
                                    <p:cond delay="0"/>
                                  </p:stCondLst>
                                  <p:childTnLst>
                                    <p:set>
                                      <p:cBhvr>
                                        <p:cTn id="59" dur="1" fill="hold">
                                          <p:stCondLst>
                                            <p:cond delay="0"/>
                                          </p:stCondLst>
                                        </p:cTn>
                                        <p:tgtEl>
                                          <p:spTgt spid="38"/>
                                        </p:tgtEl>
                                        <p:attrNameLst>
                                          <p:attrName>style.visibility</p:attrName>
                                        </p:attrNameLst>
                                      </p:cBhvr>
                                      <p:to>
                                        <p:strVal val="visible"/>
                                      </p:to>
                                    </p:set>
                                    <p:anim calcmode="lin" valueType="num">
                                      <p:cBhvr>
                                        <p:cTn id="60" dur="3000" fill="hold"/>
                                        <p:tgtEl>
                                          <p:spTgt spid="38"/>
                                        </p:tgtEl>
                                        <p:attrNameLst>
                                          <p:attrName>ppt_x</p:attrName>
                                        </p:attrNameLst>
                                      </p:cBhvr>
                                      <p:tavLst>
                                        <p:tav tm="0">
                                          <p:val>
                                            <p:strVal val="#ppt_x"/>
                                          </p:val>
                                        </p:tav>
                                        <p:tav tm="100000">
                                          <p:val>
                                            <p:strVal val="#ppt_x"/>
                                          </p:val>
                                        </p:tav>
                                      </p:tavLst>
                                    </p:anim>
                                    <p:anim calcmode="lin" valueType="num">
                                      <p:cBhvr>
                                        <p:cTn id="61" dur="3000" fill="hold"/>
                                        <p:tgtEl>
                                          <p:spTgt spid="38"/>
                                        </p:tgtEl>
                                        <p:attrNameLst>
                                          <p:attrName>ppt_y</p:attrName>
                                        </p:attrNameLst>
                                      </p:cBhvr>
                                      <p:tavLst>
                                        <p:tav tm="0">
                                          <p:val>
                                            <p:strVal val="#ppt_y+#ppt_h/2"/>
                                          </p:val>
                                        </p:tav>
                                        <p:tav tm="100000">
                                          <p:val>
                                            <p:strVal val="#ppt_y"/>
                                          </p:val>
                                        </p:tav>
                                      </p:tavLst>
                                    </p:anim>
                                    <p:anim calcmode="lin" valueType="num">
                                      <p:cBhvr>
                                        <p:cTn id="62" dur="3000" fill="hold"/>
                                        <p:tgtEl>
                                          <p:spTgt spid="38"/>
                                        </p:tgtEl>
                                        <p:attrNameLst>
                                          <p:attrName>ppt_w</p:attrName>
                                        </p:attrNameLst>
                                      </p:cBhvr>
                                      <p:tavLst>
                                        <p:tav tm="0">
                                          <p:val>
                                            <p:strVal val="#ppt_w"/>
                                          </p:val>
                                        </p:tav>
                                        <p:tav tm="100000">
                                          <p:val>
                                            <p:strVal val="#ppt_w"/>
                                          </p:val>
                                        </p:tav>
                                      </p:tavLst>
                                    </p:anim>
                                    <p:anim calcmode="lin" valueType="num">
                                      <p:cBhvr>
                                        <p:cTn id="63" dur="3000" fill="hold"/>
                                        <p:tgtEl>
                                          <p:spTgt spid="38"/>
                                        </p:tgtEl>
                                        <p:attrNameLst>
                                          <p:attrName>ppt_h</p:attrName>
                                        </p:attrNameLst>
                                      </p:cBhvr>
                                      <p:tavLst>
                                        <p:tav tm="0">
                                          <p:val>
                                            <p:fltVal val="0"/>
                                          </p:val>
                                        </p:tav>
                                        <p:tav tm="100000">
                                          <p:val>
                                            <p:strVal val="#ppt_h"/>
                                          </p:val>
                                        </p:tav>
                                      </p:tavLst>
                                    </p:anim>
                                  </p:childTnLst>
                                </p:cTn>
                              </p:par>
                              <p:par>
                                <p:cTn id="64" presetID="2" presetClass="exit" presetSubtype="1" fill="hold" grpId="1" nodeType="withEffect">
                                  <p:stCondLst>
                                    <p:cond delay="0"/>
                                  </p:stCondLst>
                                  <p:childTnLst>
                                    <p:anim calcmode="lin" valueType="num">
                                      <p:cBhvr additive="base">
                                        <p:cTn id="65" dur="3000"/>
                                        <p:tgtEl>
                                          <p:spTgt spid="38"/>
                                        </p:tgtEl>
                                        <p:attrNameLst>
                                          <p:attrName>ppt_x</p:attrName>
                                        </p:attrNameLst>
                                      </p:cBhvr>
                                      <p:tavLst>
                                        <p:tav tm="0">
                                          <p:val>
                                            <p:strVal val="ppt_x"/>
                                          </p:val>
                                        </p:tav>
                                        <p:tav tm="100000">
                                          <p:val>
                                            <p:strVal val="ppt_x"/>
                                          </p:val>
                                        </p:tav>
                                      </p:tavLst>
                                    </p:anim>
                                    <p:anim calcmode="lin" valueType="num">
                                      <p:cBhvr additive="base">
                                        <p:cTn id="66" dur="3000"/>
                                        <p:tgtEl>
                                          <p:spTgt spid="38"/>
                                        </p:tgtEl>
                                        <p:attrNameLst>
                                          <p:attrName>ppt_y</p:attrName>
                                        </p:attrNameLst>
                                      </p:cBhvr>
                                      <p:tavLst>
                                        <p:tav tm="0">
                                          <p:val>
                                            <p:strVal val="ppt_y"/>
                                          </p:val>
                                        </p:tav>
                                        <p:tav tm="100000">
                                          <p:val>
                                            <p:strVal val="0-ppt_h/2"/>
                                          </p:val>
                                        </p:tav>
                                      </p:tavLst>
                                    </p:anim>
                                    <p:set>
                                      <p:cBhvr>
                                        <p:cTn id="67" dur="1" fill="hold">
                                          <p:stCondLst>
                                            <p:cond delay="2999"/>
                                          </p:stCondLst>
                                        </p:cTn>
                                        <p:tgtEl>
                                          <p:spTgt spid="38"/>
                                        </p:tgtEl>
                                        <p:attrNameLst>
                                          <p:attrName>style.visibility</p:attrName>
                                        </p:attrNameLst>
                                      </p:cBhvr>
                                      <p:to>
                                        <p:strVal val="hidden"/>
                                      </p:to>
                                    </p:set>
                                  </p:childTnLst>
                                </p:cTn>
                              </p:par>
                              <p:par>
                                <p:cTn id="68" presetID="17" presetClass="entr" presetSubtype="8" fill="hold" grpId="0" nodeType="withEffect">
                                  <p:stCondLst>
                                    <p:cond delay="0"/>
                                  </p:stCondLst>
                                  <p:childTnLst>
                                    <p:set>
                                      <p:cBhvr>
                                        <p:cTn id="69" dur="1" fill="hold">
                                          <p:stCondLst>
                                            <p:cond delay="0"/>
                                          </p:stCondLst>
                                        </p:cTn>
                                        <p:tgtEl>
                                          <p:spTgt spid="31"/>
                                        </p:tgtEl>
                                        <p:attrNameLst>
                                          <p:attrName>style.visibility</p:attrName>
                                        </p:attrNameLst>
                                      </p:cBhvr>
                                      <p:to>
                                        <p:strVal val="visible"/>
                                      </p:to>
                                    </p:set>
                                    <p:anim calcmode="lin" valueType="num">
                                      <p:cBhvr>
                                        <p:cTn id="70" dur="3000" fill="hold"/>
                                        <p:tgtEl>
                                          <p:spTgt spid="31"/>
                                        </p:tgtEl>
                                        <p:attrNameLst>
                                          <p:attrName>ppt_x</p:attrName>
                                        </p:attrNameLst>
                                      </p:cBhvr>
                                      <p:tavLst>
                                        <p:tav tm="0">
                                          <p:val>
                                            <p:strVal val="#ppt_x-#ppt_w/2"/>
                                          </p:val>
                                        </p:tav>
                                        <p:tav tm="100000">
                                          <p:val>
                                            <p:strVal val="#ppt_x"/>
                                          </p:val>
                                        </p:tav>
                                      </p:tavLst>
                                    </p:anim>
                                    <p:anim calcmode="lin" valueType="num">
                                      <p:cBhvr>
                                        <p:cTn id="71" dur="3000" fill="hold"/>
                                        <p:tgtEl>
                                          <p:spTgt spid="31"/>
                                        </p:tgtEl>
                                        <p:attrNameLst>
                                          <p:attrName>ppt_y</p:attrName>
                                        </p:attrNameLst>
                                      </p:cBhvr>
                                      <p:tavLst>
                                        <p:tav tm="0">
                                          <p:val>
                                            <p:strVal val="#ppt_y"/>
                                          </p:val>
                                        </p:tav>
                                        <p:tav tm="100000">
                                          <p:val>
                                            <p:strVal val="#ppt_y"/>
                                          </p:val>
                                        </p:tav>
                                      </p:tavLst>
                                    </p:anim>
                                    <p:anim calcmode="lin" valueType="num">
                                      <p:cBhvr>
                                        <p:cTn id="72" dur="3000" fill="hold"/>
                                        <p:tgtEl>
                                          <p:spTgt spid="31"/>
                                        </p:tgtEl>
                                        <p:attrNameLst>
                                          <p:attrName>ppt_w</p:attrName>
                                        </p:attrNameLst>
                                      </p:cBhvr>
                                      <p:tavLst>
                                        <p:tav tm="0">
                                          <p:val>
                                            <p:fltVal val="0"/>
                                          </p:val>
                                        </p:tav>
                                        <p:tav tm="100000">
                                          <p:val>
                                            <p:strVal val="#ppt_w"/>
                                          </p:val>
                                        </p:tav>
                                      </p:tavLst>
                                    </p:anim>
                                    <p:anim calcmode="lin" valueType="num">
                                      <p:cBhvr>
                                        <p:cTn id="73" dur="3000" fill="hold"/>
                                        <p:tgtEl>
                                          <p:spTgt spid="31"/>
                                        </p:tgtEl>
                                        <p:attrNameLst>
                                          <p:attrName>ppt_h</p:attrName>
                                        </p:attrNameLst>
                                      </p:cBhvr>
                                      <p:tavLst>
                                        <p:tav tm="0">
                                          <p:val>
                                            <p:strVal val="#ppt_h"/>
                                          </p:val>
                                        </p:tav>
                                        <p:tav tm="100000">
                                          <p:val>
                                            <p:strVal val="#ppt_h"/>
                                          </p:val>
                                        </p:tav>
                                      </p:tavLst>
                                    </p:anim>
                                  </p:childTnLst>
                                </p:cTn>
                              </p:par>
                              <p:par>
                                <p:cTn id="74" presetID="2" presetClass="exit" presetSubtype="2" fill="hold" grpId="1" nodeType="withEffect">
                                  <p:stCondLst>
                                    <p:cond delay="0"/>
                                  </p:stCondLst>
                                  <p:childTnLst>
                                    <p:anim calcmode="lin" valueType="num">
                                      <p:cBhvr additive="base">
                                        <p:cTn id="75" dur="3000"/>
                                        <p:tgtEl>
                                          <p:spTgt spid="31"/>
                                        </p:tgtEl>
                                        <p:attrNameLst>
                                          <p:attrName>ppt_x</p:attrName>
                                        </p:attrNameLst>
                                      </p:cBhvr>
                                      <p:tavLst>
                                        <p:tav tm="0">
                                          <p:val>
                                            <p:strVal val="ppt_x"/>
                                          </p:val>
                                        </p:tav>
                                        <p:tav tm="100000">
                                          <p:val>
                                            <p:strVal val="1+ppt_w/2"/>
                                          </p:val>
                                        </p:tav>
                                      </p:tavLst>
                                    </p:anim>
                                    <p:anim calcmode="lin" valueType="num">
                                      <p:cBhvr additive="base">
                                        <p:cTn id="76" dur="3000"/>
                                        <p:tgtEl>
                                          <p:spTgt spid="31"/>
                                        </p:tgtEl>
                                        <p:attrNameLst>
                                          <p:attrName>ppt_y</p:attrName>
                                        </p:attrNameLst>
                                      </p:cBhvr>
                                      <p:tavLst>
                                        <p:tav tm="0">
                                          <p:val>
                                            <p:strVal val="ppt_y"/>
                                          </p:val>
                                        </p:tav>
                                        <p:tav tm="100000">
                                          <p:val>
                                            <p:strVal val="ppt_y"/>
                                          </p:val>
                                        </p:tav>
                                      </p:tavLst>
                                    </p:anim>
                                    <p:set>
                                      <p:cBhvr>
                                        <p:cTn id="77" dur="1" fill="hold">
                                          <p:stCondLst>
                                            <p:cond delay="2999"/>
                                          </p:stCondLst>
                                        </p:cTn>
                                        <p:tgtEl>
                                          <p:spTgt spid="31"/>
                                        </p:tgtEl>
                                        <p:attrNameLst>
                                          <p:attrName>style.visibility</p:attrName>
                                        </p:attrNameLst>
                                      </p:cBhvr>
                                      <p:to>
                                        <p:strVal val="hidden"/>
                                      </p:to>
                                    </p:set>
                                  </p:childTnLst>
                                </p:cTn>
                              </p:par>
                              <p:par>
                                <p:cTn id="78" presetID="17" presetClass="entr" presetSubtype="8" fill="hold" grpId="0" nodeType="withEffect">
                                  <p:stCondLst>
                                    <p:cond delay="0"/>
                                  </p:stCondLst>
                                  <p:childTnLst>
                                    <p:set>
                                      <p:cBhvr>
                                        <p:cTn id="79" dur="1" fill="hold">
                                          <p:stCondLst>
                                            <p:cond delay="0"/>
                                          </p:stCondLst>
                                        </p:cTn>
                                        <p:tgtEl>
                                          <p:spTgt spid="30"/>
                                        </p:tgtEl>
                                        <p:attrNameLst>
                                          <p:attrName>style.visibility</p:attrName>
                                        </p:attrNameLst>
                                      </p:cBhvr>
                                      <p:to>
                                        <p:strVal val="visible"/>
                                      </p:to>
                                    </p:set>
                                    <p:anim calcmode="lin" valueType="num">
                                      <p:cBhvr>
                                        <p:cTn id="80" dur="3000" fill="hold"/>
                                        <p:tgtEl>
                                          <p:spTgt spid="30"/>
                                        </p:tgtEl>
                                        <p:attrNameLst>
                                          <p:attrName>ppt_x</p:attrName>
                                        </p:attrNameLst>
                                      </p:cBhvr>
                                      <p:tavLst>
                                        <p:tav tm="0">
                                          <p:val>
                                            <p:strVal val="#ppt_x-#ppt_w/2"/>
                                          </p:val>
                                        </p:tav>
                                        <p:tav tm="100000">
                                          <p:val>
                                            <p:strVal val="#ppt_x"/>
                                          </p:val>
                                        </p:tav>
                                      </p:tavLst>
                                    </p:anim>
                                    <p:anim calcmode="lin" valueType="num">
                                      <p:cBhvr>
                                        <p:cTn id="81" dur="3000" fill="hold"/>
                                        <p:tgtEl>
                                          <p:spTgt spid="30"/>
                                        </p:tgtEl>
                                        <p:attrNameLst>
                                          <p:attrName>ppt_y</p:attrName>
                                        </p:attrNameLst>
                                      </p:cBhvr>
                                      <p:tavLst>
                                        <p:tav tm="0">
                                          <p:val>
                                            <p:strVal val="#ppt_y"/>
                                          </p:val>
                                        </p:tav>
                                        <p:tav tm="100000">
                                          <p:val>
                                            <p:strVal val="#ppt_y"/>
                                          </p:val>
                                        </p:tav>
                                      </p:tavLst>
                                    </p:anim>
                                    <p:anim calcmode="lin" valueType="num">
                                      <p:cBhvr>
                                        <p:cTn id="82" dur="3000" fill="hold"/>
                                        <p:tgtEl>
                                          <p:spTgt spid="30"/>
                                        </p:tgtEl>
                                        <p:attrNameLst>
                                          <p:attrName>ppt_w</p:attrName>
                                        </p:attrNameLst>
                                      </p:cBhvr>
                                      <p:tavLst>
                                        <p:tav tm="0">
                                          <p:val>
                                            <p:fltVal val="0"/>
                                          </p:val>
                                        </p:tav>
                                        <p:tav tm="100000">
                                          <p:val>
                                            <p:strVal val="#ppt_w"/>
                                          </p:val>
                                        </p:tav>
                                      </p:tavLst>
                                    </p:anim>
                                    <p:anim calcmode="lin" valueType="num">
                                      <p:cBhvr>
                                        <p:cTn id="83" dur="3000" fill="hold"/>
                                        <p:tgtEl>
                                          <p:spTgt spid="30"/>
                                        </p:tgtEl>
                                        <p:attrNameLst>
                                          <p:attrName>ppt_h</p:attrName>
                                        </p:attrNameLst>
                                      </p:cBhvr>
                                      <p:tavLst>
                                        <p:tav tm="0">
                                          <p:val>
                                            <p:strVal val="#ppt_h"/>
                                          </p:val>
                                        </p:tav>
                                        <p:tav tm="100000">
                                          <p:val>
                                            <p:strVal val="#ppt_h"/>
                                          </p:val>
                                        </p:tav>
                                      </p:tavLst>
                                    </p:anim>
                                  </p:childTnLst>
                                </p:cTn>
                              </p:par>
                              <p:par>
                                <p:cTn id="84" presetID="2" presetClass="exit" presetSubtype="2" fill="hold" grpId="1" nodeType="withEffect">
                                  <p:stCondLst>
                                    <p:cond delay="0"/>
                                  </p:stCondLst>
                                  <p:childTnLst>
                                    <p:anim calcmode="lin" valueType="num">
                                      <p:cBhvr additive="base">
                                        <p:cTn id="85" dur="3000"/>
                                        <p:tgtEl>
                                          <p:spTgt spid="30"/>
                                        </p:tgtEl>
                                        <p:attrNameLst>
                                          <p:attrName>ppt_x</p:attrName>
                                        </p:attrNameLst>
                                      </p:cBhvr>
                                      <p:tavLst>
                                        <p:tav tm="0">
                                          <p:val>
                                            <p:strVal val="ppt_x"/>
                                          </p:val>
                                        </p:tav>
                                        <p:tav tm="100000">
                                          <p:val>
                                            <p:strVal val="1+ppt_w/2"/>
                                          </p:val>
                                        </p:tav>
                                      </p:tavLst>
                                    </p:anim>
                                    <p:anim calcmode="lin" valueType="num">
                                      <p:cBhvr additive="base">
                                        <p:cTn id="86" dur="3000"/>
                                        <p:tgtEl>
                                          <p:spTgt spid="30"/>
                                        </p:tgtEl>
                                        <p:attrNameLst>
                                          <p:attrName>ppt_y</p:attrName>
                                        </p:attrNameLst>
                                      </p:cBhvr>
                                      <p:tavLst>
                                        <p:tav tm="0">
                                          <p:val>
                                            <p:strVal val="ppt_y"/>
                                          </p:val>
                                        </p:tav>
                                        <p:tav tm="100000">
                                          <p:val>
                                            <p:strVal val="ppt_y"/>
                                          </p:val>
                                        </p:tav>
                                      </p:tavLst>
                                    </p:anim>
                                    <p:set>
                                      <p:cBhvr>
                                        <p:cTn id="87" dur="1" fill="hold">
                                          <p:stCondLst>
                                            <p:cond delay="2999"/>
                                          </p:stCondLst>
                                        </p:cTn>
                                        <p:tgtEl>
                                          <p:spTgt spid="30"/>
                                        </p:tgtEl>
                                        <p:attrNameLst>
                                          <p:attrName>style.visibility</p:attrName>
                                        </p:attrNameLst>
                                      </p:cBhvr>
                                      <p:to>
                                        <p:strVal val="hidden"/>
                                      </p:to>
                                    </p:set>
                                  </p:childTnLst>
                                </p:cTn>
                              </p:par>
                              <p:par>
                                <p:cTn id="88" presetID="17" presetClass="entr" presetSubtype="8" fill="hold" grpId="0" nodeType="withEffect">
                                  <p:stCondLst>
                                    <p:cond delay="0"/>
                                  </p:stCondLst>
                                  <p:childTnLst>
                                    <p:set>
                                      <p:cBhvr>
                                        <p:cTn id="89" dur="1" fill="hold">
                                          <p:stCondLst>
                                            <p:cond delay="0"/>
                                          </p:stCondLst>
                                        </p:cTn>
                                        <p:tgtEl>
                                          <p:spTgt spid="29"/>
                                        </p:tgtEl>
                                        <p:attrNameLst>
                                          <p:attrName>style.visibility</p:attrName>
                                        </p:attrNameLst>
                                      </p:cBhvr>
                                      <p:to>
                                        <p:strVal val="visible"/>
                                      </p:to>
                                    </p:set>
                                    <p:anim calcmode="lin" valueType="num">
                                      <p:cBhvr>
                                        <p:cTn id="90" dur="3000" fill="hold"/>
                                        <p:tgtEl>
                                          <p:spTgt spid="29"/>
                                        </p:tgtEl>
                                        <p:attrNameLst>
                                          <p:attrName>ppt_x</p:attrName>
                                        </p:attrNameLst>
                                      </p:cBhvr>
                                      <p:tavLst>
                                        <p:tav tm="0">
                                          <p:val>
                                            <p:strVal val="#ppt_x-#ppt_w/2"/>
                                          </p:val>
                                        </p:tav>
                                        <p:tav tm="100000">
                                          <p:val>
                                            <p:strVal val="#ppt_x"/>
                                          </p:val>
                                        </p:tav>
                                      </p:tavLst>
                                    </p:anim>
                                    <p:anim calcmode="lin" valueType="num">
                                      <p:cBhvr>
                                        <p:cTn id="91" dur="3000" fill="hold"/>
                                        <p:tgtEl>
                                          <p:spTgt spid="29"/>
                                        </p:tgtEl>
                                        <p:attrNameLst>
                                          <p:attrName>ppt_y</p:attrName>
                                        </p:attrNameLst>
                                      </p:cBhvr>
                                      <p:tavLst>
                                        <p:tav tm="0">
                                          <p:val>
                                            <p:strVal val="#ppt_y"/>
                                          </p:val>
                                        </p:tav>
                                        <p:tav tm="100000">
                                          <p:val>
                                            <p:strVal val="#ppt_y"/>
                                          </p:val>
                                        </p:tav>
                                      </p:tavLst>
                                    </p:anim>
                                    <p:anim calcmode="lin" valueType="num">
                                      <p:cBhvr>
                                        <p:cTn id="92" dur="3000" fill="hold"/>
                                        <p:tgtEl>
                                          <p:spTgt spid="29"/>
                                        </p:tgtEl>
                                        <p:attrNameLst>
                                          <p:attrName>ppt_w</p:attrName>
                                        </p:attrNameLst>
                                      </p:cBhvr>
                                      <p:tavLst>
                                        <p:tav tm="0">
                                          <p:val>
                                            <p:fltVal val="0"/>
                                          </p:val>
                                        </p:tav>
                                        <p:tav tm="100000">
                                          <p:val>
                                            <p:strVal val="#ppt_w"/>
                                          </p:val>
                                        </p:tav>
                                      </p:tavLst>
                                    </p:anim>
                                    <p:anim calcmode="lin" valueType="num">
                                      <p:cBhvr>
                                        <p:cTn id="93" dur="3000" fill="hold"/>
                                        <p:tgtEl>
                                          <p:spTgt spid="29"/>
                                        </p:tgtEl>
                                        <p:attrNameLst>
                                          <p:attrName>ppt_h</p:attrName>
                                        </p:attrNameLst>
                                      </p:cBhvr>
                                      <p:tavLst>
                                        <p:tav tm="0">
                                          <p:val>
                                            <p:strVal val="#ppt_h"/>
                                          </p:val>
                                        </p:tav>
                                        <p:tav tm="100000">
                                          <p:val>
                                            <p:strVal val="#ppt_h"/>
                                          </p:val>
                                        </p:tav>
                                      </p:tavLst>
                                    </p:anim>
                                  </p:childTnLst>
                                </p:cTn>
                              </p:par>
                              <p:par>
                                <p:cTn id="94" presetID="2" presetClass="exit" presetSubtype="2" fill="hold" grpId="1" nodeType="withEffect">
                                  <p:stCondLst>
                                    <p:cond delay="0"/>
                                  </p:stCondLst>
                                  <p:childTnLst>
                                    <p:anim calcmode="lin" valueType="num">
                                      <p:cBhvr additive="base">
                                        <p:cTn id="95" dur="3000"/>
                                        <p:tgtEl>
                                          <p:spTgt spid="29"/>
                                        </p:tgtEl>
                                        <p:attrNameLst>
                                          <p:attrName>ppt_x</p:attrName>
                                        </p:attrNameLst>
                                      </p:cBhvr>
                                      <p:tavLst>
                                        <p:tav tm="0">
                                          <p:val>
                                            <p:strVal val="ppt_x"/>
                                          </p:val>
                                        </p:tav>
                                        <p:tav tm="100000">
                                          <p:val>
                                            <p:strVal val="1+ppt_w/2"/>
                                          </p:val>
                                        </p:tav>
                                      </p:tavLst>
                                    </p:anim>
                                    <p:anim calcmode="lin" valueType="num">
                                      <p:cBhvr additive="base">
                                        <p:cTn id="96" dur="3000"/>
                                        <p:tgtEl>
                                          <p:spTgt spid="29"/>
                                        </p:tgtEl>
                                        <p:attrNameLst>
                                          <p:attrName>ppt_y</p:attrName>
                                        </p:attrNameLst>
                                      </p:cBhvr>
                                      <p:tavLst>
                                        <p:tav tm="0">
                                          <p:val>
                                            <p:strVal val="ppt_y"/>
                                          </p:val>
                                        </p:tav>
                                        <p:tav tm="100000">
                                          <p:val>
                                            <p:strVal val="ppt_y"/>
                                          </p:val>
                                        </p:tav>
                                      </p:tavLst>
                                    </p:anim>
                                    <p:set>
                                      <p:cBhvr>
                                        <p:cTn id="97" dur="1" fill="hold">
                                          <p:stCondLst>
                                            <p:cond delay="2999"/>
                                          </p:stCondLst>
                                        </p:cTn>
                                        <p:tgtEl>
                                          <p:spTgt spid="29"/>
                                        </p:tgtEl>
                                        <p:attrNameLst>
                                          <p:attrName>style.visibility</p:attrName>
                                        </p:attrNameLst>
                                      </p:cBhvr>
                                      <p:to>
                                        <p:strVal val="hidden"/>
                                      </p:to>
                                    </p:set>
                                  </p:childTnLst>
                                </p:cTn>
                              </p:par>
                              <p:par>
                                <p:cTn id="98" presetID="17" presetClass="entr" presetSubtype="2" fill="hold" grpId="0" nodeType="withEffect">
                                  <p:stCondLst>
                                    <p:cond delay="0"/>
                                  </p:stCondLst>
                                  <p:childTnLst>
                                    <p:set>
                                      <p:cBhvr>
                                        <p:cTn id="99" dur="1" fill="hold">
                                          <p:stCondLst>
                                            <p:cond delay="0"/>
                                          </p:stCondLst>
                                        </p:cTn>
                                        <p:tgtEl>
                                          <p:spTgt spid="34"/>
                                        </p:tgtEl>
                                        <p:attrNameLst>
                                          <p:attrName>style.visibility</p:attrName>
                                        </p:attrNameLst>
                                      </p:cBhvr>
                                      <p:to>
                                        <p:strVal val="visible"/>
                                      </p:to>
                                    </p:set>
                                    <p:anim calcmode="lin" valueType="num">
                                      <p:cBhvr>
                                        <p:cTn id="100" dur="3000" fill="hold"/>
                                        <p:tgtEl>
                                          <p:spTgt spid="34"/>
                                        </p:tgtEl>
                                        <p:attrNameLst>
                                          <p:attrName>ppt_x</p:attrName>
                                        </p:attrNameLst>
                                      </p:cBhvr>
                                      <p:tavLst>
                                        <p:tav tm="0">
                                          <p:val>
                                            <p:strVal val="#ppt_x+#ppt_w/2"/>
                                          </p:val>
                                        </p:tav>
                                        <p:tav tm="100000">
                                          <p:val>
                                            <p:strVal val="#ppt_x"/>
                                          </p:val>
                                        </p:tav>
                                      </p:tavLst>
                                    </p:anim>
                                    <p:anim calcmode="lin" valueType="num">
                                      <p:cBhvr>
                                        <p:cTn id="101" dur="3000" fill="hold"/>
                                        <p:tgtEl>
                                          <p:spTgt spid="34"/>
                                        </p:tgtEl>
                                        <p:attrNameLst>
                                          <p:attrName>ppt_y</p:attrName>
                                        </p:attrNameLst>
                                      </p:cBhvr>
                                      <p:tavLst>
                                        <p:tav tm="0">
                                          <p:val>
                                            <p:strVal val="#ppt_y"/>
                                          </p:val>
                                        </p:tav>
                                        <p:tav tm="100000">
                                          <p:val>
                                            <p:strVal val="#ppt_y"/>
                                          </p:val>
                                        </p:tav>
                                      </p:tavLst>
                                    </p:anim>
                                    <p:anim calcmode="lin" valueType="num">
                                      <p:cBhvr>
                                        <p:cTn id="102" dur="3000" fill="hold"/>
                                        <p:tgtEl>
                                          <p:spTgt spid="34"/>
                                        </p:tgtEl>
                                        <p:attrNameLst>
                                          <p:attrName>ppt_w</p:attrName>
                                        </p:attrNameLst>
                                      </p:cBhvr>
                                      <p:tavLst>
                                        <p:tav tm="0">
                                          <p:val>
                                            <p:fltVal val="0"/>
                                          </p:val>
                                        </p:tav>
                                        <p:tav tm="100000">
                                          <p:val>
                                            <p:strVal val="#ppt_w"/>
                                          </p:val>
                                        </p:tav>
                                      </p:tavLst>
                                    </p:anim>
                                    <p:anim calcmode="lin" valueType="num">
                                      <p:cBhvr>
                                        <p:cTn id="103" dur="3000" fill="hold"/>
                                        <p:tgtEl>
                                          <p:spTgt spid="34"/>
                                        </p:tgtEl>
                                        <p:attrNameLst>
                                          <p:attrName>ppt_h</p:attrName>
                                        </p:attrNameLst>
                                      </p:cBhvr>
                                      <p:tavLst>
                                        <p:tav tm="0">
                                          <p:val>
                                            <p:strVal val="#ppt_h"/>
                                          </p:val>
                                        </p:tav>
                                        <p:tav tm="100000">
                                          <p:val>
                                            <p:strVal val="#ppt_h"/>
                                          </p:val>
                                        </p:tav>
                                      </p:tavLst>
                                    </p:anim>
                                  </p:childTnLst>
                                </p:cTn>
                              </p:par>
                              <p:par>
                                <p:cTn id="104" presetID="2" presetClass="exit" presetSubtype="8" fill="hold" grpId="1" nodeType="withEffect">
                                  <p:stCondLst>
                                    <p:cond delay="0"/>
                                  </p:stCondLst>
                                  <p:childTnLst>
                                    <p:anim calcmode="lin" valueType="num">
                                      <p:cBhvr additive="base">
                                        <p:cTn id="105" dur="3000"/>
                                        <p:tgtEl>
                                          <p:spTgt spid="34"/>
                                        </p:tgtEl>
                                        <p:attrNameLst>
                                          <p:attrName>ppt_x</p:attrName>
                                        </p:attrNameLst>
                                      </p:cBhvr>
                                      <p:tavLst>
                                        <p:tav tm="0">
                                          <p:val>
                                            <p:strVal val="ppt_x"/>
                                          </p:val>
                                        </p:tav>
                                        <p:tav tm="100000">
                                          <p:val>
                                            <p:strVal val="0-ppt_w/2"/>
                                          </p:val>
                                        </p:tav>
                                      </p:tavLst>
                                    </p:anim>
                                    <p:anim calcmode="lin" valueType="num">
                                      <p:cBhvr additive="base">
                                        <p:cTn id="106" dur="3000"/>
                                        <p:tgtEl>
                                          <p:spTgt spid="34"/>
                                        </p:tgtEl>
                                        <p:attrNameLst>
                                          <p:attrName>ppt_y</p:attrName>
                                        </p:attrNameLst>
                                      </p:cBhvr>
                                      <p:tavLst>
                                        <p:tav tm="0">
                                          <p:val>
                                            <p:strVal val="ppt_y"/>
                                          </p:val>
                                        </p:tav>
                                        <p:tav tm="100000">
                                          <p:val>
                                            <p:strVal val="ppt_y"/>
                                          </p:val>
                                        </p:tav>
                                      </p:tavLst>
                                    </p:anim>
                                    <p:set>
                                      <p:cBhvr>
                                        <p:cTn id="107" dur="1" fill="hold">
                                          <p:stCondLst>
                                            <p:cond delay="2999"/>
                                          </p:stCondLst>
                                        </p:cTn>
                                        <p:tgtEl>
                                          <p:spTgt spid="34"/>
                                        </p:tgtEl>
                                        <p:attrNameLst>
                                          <p:attrName>style.visibility</p:attrName>
                                        </p:attrNameLst>
                                      </p:cBhvr>
                                      <p:to>
                                        <p:strVal val="hidden"/>
                                      </p:to>
                                    </p:set>
                                  </p:childTnLst>
                                </p:cTn>
                              </p:par>
                              <p:par>
                                <p:cTn id="108" presetID="17" presetClass="entr" presetSubtype="2" fill="hold" grpId="0" nodeType="withEffect">
                                  <p:stCondLst>
                                    <p:cond delay="0"/>
                                  </p:stCondLst>
                                  <p:childTnLst>
                                    <p:set>
                                      <p:cBhvr>
                                        <p:cTn id="109" dur="1" fill="hold">
                                          <p:stCondLst>
                                            <p:cond delay="0"/>
                                          </p:stCondLst>
                                        </p:cTn>
                                        <p:tgtEl>
                                          <p:spTgt spid="33"/>
                                        </p:tgtEl>
                                        <p:attrNameLst>
                                          <p:attrName>style.visibility</p:attrName>
                                        </p:attrNameLst>
                                      </p:cBhvr>
                                      <p:to>
                                        <p:strVal val="visible"/>
                                      </p:to>
                                    </p:set>
                                    <p:anim calcmode="lin" valueType="num">
                                      <p:cBhvr>
                                        <p:cTn id="110" dur="3000" fill="hold"/>
                                        <p:tgtEl>
                                          <p:spTgt spid="33"/>
                                        </p:tgtEl>
                                        <p:attrNameLst>
                                          <p:attrName>ppt_x</p:attrName>
                                        </p:attrNameLst>
                                      </p:cBhvr>
                                      <p:tavLst>
                                        <p:tav tm="0">
                                          <p:val>
                                            <p:strVal val="#ppt_x+#ppt_w/2"/>
                                          </p:val>
                                        </p:tav>
                                        <p:tav tm="100000">
                                          <p:val>
                                            <p:strVal val="#ppt_x"/>
                                          </p:val>
                                        </p:tav>
                                      </p:tavLst>
                                    </p:anim>
                                    <p:anim calcmode="lin" valueType="num">
                                      <p:cBhvr>
                                        <p:cTn id="111" dur="3000" fill="hold"/>
                                        <p:tgtEl>
                                          <p:spTgt spid="33"/>
                                        </p:tgtEl>
                                        <p:attrNameLst>
                                          <p:attrName>ppt_y</p:attrName>
                                        </p:attrNameLst>
                                      </p:cBhvr>
                                      <p:tavLst>
                                        <p:tav tm="0">
                                          <p:val>
                                            <p:strVal val="#ppt_y"/>
                                          </p:val>
                                        </p:tav>
                                        <p:tav tm="100000">
                                          <p:val>
                                            <p:strVal val="#ppt_y"/>
                                          </p:val>
                                        </p:tav>
                                      </p:tavLst>
                                    </p:anim>
                                    <p:anim calcmode="lin" valueType="num">
                                      <p:cBhvr>
                                        <p:cTn id="112" dur="3000" fill="hold"/>
                                        <p:tgtEl>
                                          <p:spTgt spid="33"/>
                                        </p:tgtEl>
                                        <p:attrNameLst>
                                          <p:attrName>ppt_w</p:attrName>
                                        </p:attrNameLst>
                                      </p:cBhvr>
                                      <p:tavLst>
                                        <p:tav tm="0">
                                          <p:val>
                                            <p:fltVal val="0"/>
                                          </p:val>
                                        </p:tav>
                                        <p:tav tm="100000">
                                          <p:val>
                                            <p:strVal val="#ppt_w"/>
                                          </p:val>
                                        </p:tav>
                                      </p:tavLst>
                                    </p:anim>
                                    <p:anim calcmode="lin" valueType="num">
                                      <p:cBhvr>
                                        <p:cTn id="113" dur="3000" fill="hold"/>
                                        <p:tgtEl>
                                          <p:spTgt spid="33"/>
                                        </p:tgtEl>
                                        <p:attrNameLst>
                                          <p:attrName>ppt_h</p:attrName>
                                        </p:attrNameLst>
                                      </p:cBhvr>
                                      <p:tavLst>
                                        <p:tav tm="0">
                                          <p:val>
                                            <p:strVal val="#ppt_h"/>
                                          </p:val>
                                        </p:tav>
                                        <p:tav tm="100000">
                                          <p:val>
                                            <p:strVal val="#ppt_h"/>
                                          </p:val>
                                        </p:tav>
                                      </p:tavLst>
                                    </p:anim>
                                  </p:childTnLst>
                                </p:cTn>
                              </p:par>
                              <p:par>
                                <p:cTn id="114" presetID="2" presetClass="exit" presetSubtype="8" fill="hold" grpId="1" nodeType="withEffect">
                                  <p:stCondLst>
                                    <p:cond delay="0"/>
                                  </p:stCondLst>
                                  <p:childTnLst>
                                    <p:anim calcmode="lin" valueType="num">
                                      <p:cBhvr additive="base">
                                        <p:cTn id="115" dur="3000"/>
                                        <p:tgtEl>
                                          <p:spTgt spid="33"/>
                                        </p:tgtEl>
                                        <p:attrNameLst>
                                          <p:attrName>ppt_x</p:attrName>
                                        </p:attrNameLst>
                                      </p:cBhvr>
                                      <p:tavLst>
                                        <p:tav tm="0">
                                          <p:val>
                                            <p:strVal val="ppt_x"/>
                                          </p:val>
                                        </p:tav>
                                        <p:tav tm="100000">
                                          <p:val>
                                            <p:strVal val="0-ppt_w/2"/>
                                          </p:val>
                                        </p:tav>
                                      </p:tavLst>
                                    </p:anim>
                                    <p:anim calcmode="lin" valueType="num">
                                      <p:cBhvr additive="base">
                                        <p:cTn id="116" dur="3000"/>
                                        <p:tgtEl>
                                          <p:spTgt spid="33"/>
                                        </p:tgtEl>
                                        <p:attrNameLst>
                                          <p:attrName>ppt_y</p:attrName>
                                        </p:attrNameLst>
                                      </p:cBhvr>
                                      <p:tavLst>
                                        <p:tav tm="0">
                                          <p:val>
                                            <p:strVal val="ppt_y"/>
                                          </p:val>
                                        </p:tav>
                                        <p:tav tm="100000">
                                          <p:val>
                                            <p:strVal val="ppt_y"/>
                                          </p:val>
                                        </p:tav>
                                      </p:tavLst>
                                    </p:anim>
                                    <p:set>
                                      <p:cBhvr>
                                        <p:cTn id="117" dur="1" fill="hold">
                                          <p:stCondLst>
                                            <p:cond delay="2999"/>
                                          </p:stCondLst>
                                        </p:cTn>
                                        <p:tgtEl>
                                          <p:spTgt spid="33"/>
                                        </p:tgtEl>
                                        <p:attrNameLst>
                                          <p:attrName>style.visibility</p:attrName>
                                        </p:attrNameLst>
                                      </p:cBhvr>
                                      <p:to>
                                        <p:strVal val="hidden"/>
                                      </p:to>
                                    </p:set>
                                  </p:childTnLst>
                                </p:cTn>
                              </p:par>
                              <p:par>
                                <p:cTn id="118" presetID="17" presetClass="entr" presetSubtype="2" fill="hold" grpId="0" nodeType="withEffect">
                                  <p:stCondLst>
                                    <p:cond delay="0"/>
                                  </p:stCondLst>
                                  <p:childTnLst>
                                    <p:set>
                                      <p:cBhvr>
                                        <p:cTn id="119" dur="1" fill="hold">
                                          <p:stCondLst>
                                            <p:cond delay="0"/>
                                          </p:stCondLst>
                                        </p:cTn>
                                        <p:tgtEl>
                                          <p:spTgt spid="32"/>
                                        </p:tgtEl>
                                        <p:attrNameLst>
                                          <p:attrName>style.visibility</p:attrName>
                                        </p:attrNameLst>
                                      </p:cBhvr>
                                      <p:to>
                                        <p:strVal val="visible"/>
                                      </p:to>
                                    </p:set>
                                    <p:anim calcmode="lin" valueType="num">
                                      <p:cBhvr>
                                        <p:cTn id="120" dur="3000" fill="hold"/>
                                        <p:tgtEl>
                                          <p:spTgt spid="32"/>
                                        </p:tgtEl>
                                        <p:attrNameLst>
                                          <p:attrName>ppt_x</p:attrName>
                                        </p:attrNameLst>
                                      </p:cBhvr>
                                      <p:tavLst>
                                        <p:tav tm="0">
                                          <p:val>
                                            <p:strVal val="#ppt_x+#ppt_w/2"/>
                                          </p:val>
                                        </p:tav>
                                        <p:tav tm="100000">
                                          <p:val>
                                            <p:strVal val="#ppt_x"/>
                                          </p:val>
                                        </p:tav>
                                      </p:tavLst>
                                    </p:anim>
                                    <p:anim calcmode="lin" valueType="num">
                                      <p:cBhvr>
                                        <p:cTn id="121" dur="3000" fill="hold"/>
                                        <p:tgtEl>
                                          <p:spTgt spid="32"/>
                                        </p:tgtEl>
                                        <p:attrNameLst>
                                          <p:attrName>ppt_y</p:attrName>
                                        </p:attrNameLst>
                                      </p:cBhvr>
                                      <p:tavLst>
                                        <p:tav tm="0">
                                          <p:val>
                                            <p:strVal val="#ppt_y"/>
                                          </p:val>
                                        </p:tav>
                                        <p:tav tm="100000">
                                          <p:val>
                                            <p:strVal val="#ppt_y"/>
                                          </p:val>
                                        </p:tav>
                                      </p:tavLst>
                                    </p:anim>
                                    <p:anim calcmode="lin" valueType="num">
                                      <p:cBhvr>
                                        <p:cTn id="122" dur="3000" fill="hold"/>
                                        <p:tgtEl>
                                          <p:spTgt spid="32"/>
                                        </p:tgtEl>
                                        <p:attrNameLst>
                                          <p:attrName>ppt_w</p:attrName>
                                        </p:attrNameLst>
                                      </p:cBhvr>
                                      <p:tavLst>
                                        <p:tav tm="0">
                                          <p:val>
                                            <p:fltVal val="0"/>
                                          </p:val>
                                        </p:tav>
                                        <p:tav tm="100000">
                                          <p:val>
                                            <p:strVal val="#ppt_w"/>
                                          </p:val>
                                        </p:tav>
                                      </p:tavLst>
                                    </p:anim>
                                    <p:anim calcmode="lin" valueType="num">
                                      <p:cBhvr>
                                        <p:cTn id="123" dur="3000" fill="hold"/>
                                        <p:tgtEl>
                                          <p:spTgt spid="32"/>
                                        </p:tgtEl>
                                        <p:attrNameLst>
                                          <p:attrName>ppt_h</p:attrName>
                                        </p:attrNameLst>
                                      </p:cBhvr>
                                      <p:tavLst>
                                        <p:tav tm="0">
                                          <p:val>
                                            <p:strVal val="#ppt_h"/>
                                          </p:val>
                                        </p:tav>
                                        <p:tav tm="100000">
                                          <p:val>
                                            <p:strVal val="#ppt_h"/>
                                          </p:val>
                                        </p:tav>
                                      </p:tavLst>
                                    </p:anim>
                                  </p:childTnLst>
                                </p:cTn>
                              </p:par>
                              <p:par>
                                <p:cTn id="124" presetID="2" presetClass="exit" presetSubtype="8" fill="hold" grpId="1" nodeType="withEffect">
                                  <p:stCondLst>
                                    <p:cond delay="0"/>
                                  </p:stCondLst>
                                  <p:childTnLst>
                                    <p:anim calcmode="lin" valueType="num">
                                      <p:cBhvr additive="base">
                                        <p:cTn id="125" dur="3000"/>
                                        <p:tgtEl>
                                          <p:spTgt spid="32"/>
                                        </p:tgtEl>
                                        <p:attrNameLst>
                                          <p:attrName>ppt_x</p:attrName>
                                        </p:attrNameLst>
                                      </p:cBhvr>
                                      <p:tavLst>
                                        <p:tav tm="0">
                                          <p:val>
                                            <p:strVal val="ppt_x"/>
                                          </p:val>
                                        </p:tav>
                                        <p:tav tm="100000">
                                          <p:val>
                                            <p:strVal val="0-ppt_w/2"/>
                                          </p:val>
                                        </p:tav>
                                      </p:tavLst>
                                    </p:anim>
                                    <p:anim calcmode="lin" valueType="num">
                                      <p:cBhvr additive="base">
                                        <p:cTn id="126" dur="3000"/>
                                        <p:tgtEl>
                                          <p:spTgt spid="32"/>
                                        </p:tgtEl>
                                        <p:attrNameLst>
                                          <p:attrName>ppt_y</p:attrName>
                                        </p:attrNameLst>
                                      </p:cBhvr>
                                      <p:tavLst>
                                        <p:tav tm="0">
                                          <p:val>
                                            <p:strVal val="ppt_y"/>
                                          </p:val>
                                        </p:tav>
                                        <p:tav tm="100000">
                                          <p:val>
                                            <p:strVal val="ppt_y"/>
                                          </p:val>
                                        </p:tav>
                                      </p:tavLst>
                                    </p:anim>
                                    <p:set>
                                      <p:cBhvr>
                                        <p:cTn id="127" dur="1" fill="hold">
                                          <p:stCondLst>
                                            <p:cond delay="2999"/>
                                          </p:stCondLst>
                                        </p:cTn>
                                        <p:tgtEl>
                                          <p:spTgt spid="32"/>
                                        </p:tgtEl>
                                        <p:attrNameLst>
                                          <p:attrName>style.visibility</p:attrName>
                                        </p:attrNameLst>
                                      </p:cBhvr>
                                      <p:to>
                                        <p:strVal val="hidden"/>
                                      </p:to>
                                    </p:set>
                                  </p:childTnLst>
                                </p:cTn>
                              </p:par>
                              <p:par>
                                <p:cTn id="128" presetID="23" presetClass="entr" presetSubtype="528" fill="hold" nodeType="withEffect">
                                  <p:stCondLst>
                                    <p:cond delay="1000"/>
                                  </p:stCondLst>
                                  <p:childTnLst>
                                    <p:set>
                                      <p:cBhvr>
                                        <p:cTn id="129" dur="1" fill="hold">
                                          <p:stCondLst>
                                            <p:cond delay="0"/>
                                          </p:stCondLst>
                                        </p:cTn>
                                        <p:tgtEl>
                                          <p:spTgt spid="1026"/>
                                        </p:tgtEl>
                                        <p:attrNameLst>
                                          <p:attrName>style.visibility</p:attrName>
                                        </p:attrNameLst>
                                      </p:cBhvr>
                                      <p:to>
                                        <p:strVal val="visible"/>
                                      </p:to>
                                    </p:set>
                                    <p:anim calcmode="lin" valueType="num">
                                      <p:cBhvr>
                                        <p:cTn id="130" dur="2000" fill="hold"/>
                                        <p:tgtEl>
                                          <p:spTgt spid="1026"/>
                                        </p:tgtEl>
                                        <p:attrNameLst>
                                          <p:attrName>ppt_w</p:attrName>
                                        </p:attrNameLst>
                                      </p:cBhvr>
                                      <p:tavLst>
                                        <p:tav tm="0">
                                          <p:val>
                                            <p:fltVal val="0"/>
                                          </p:val>
                                        </p:tav>
                                        <p:tav tm="100000">
                                          <p:val>
                                            <p:strVal val="#ppt_w"/>
                                          </p:val>
                                        </p:tav>
                                      </p:tavLst>
                                    </p:anim>
                                    <p:anim calcmode="lin" valueType="num">
                                      <p:cBhvr>
                                        <p:cTn id="131" dur="2000" fill="hold"/>
                                        <p:tgtEl>
                                          <p:spTgt spid="1026"/>
                                        </p:tgtEl>
                                        <p:attrNameLst>
                                          <p:attrName>ppt_h</p:attrName>
                                        </p:attrNameLst>
                                      </p:cBhvr>
                                      <p:tavLst>
                                        <p:tav tm="0">
                                          <p:val>
                                            <p:fltVal val="0"/>
                                          </p:val>
                                        </p:tav>
                                        <p:tav tm="100000">
                                          <p:val>
                                            <p:strVal val="#ppt_h"/>
                                          </p:val>
                                        </p:tav>
                                      </p:tavLst>
                                    </p:anim>
                                    <p:anim calcmode="lin" valueType="num">
                                      <p:cBhvr>
                                        <p:cTn id="132" dur="2000" fill="hold"/>
                                        <p:tgtEl>
                                          <p:spTgt spid="1026"/>
                                        </p:tgtEl>
                                        <p:attrNameLst>
                                          <p:attrName>ppt_x</p:attrName>
                                        </p:attrNameLst>
                                      </p:cBhvr>
                                      <p:tavLst>
                                        <p:tav tm="0">
                                          <p:val>
                                            <p:fltVal val="0.5"/>
                                          </p:val>
                                        </p:tav>
                                        <p:tav tm="100000">
                                          <p:val>
                                            <p:strVal val="#ppt_x"/>
                                          </p:val>
                                        </p:tav>
                                      </p:tavLst>
                                    </p:anim>
                                    <p:anim calcmode="lin" valueType="num">
                                      <p:cBhvr>
                                        <p:cTn id="133" dur="2000" fill="hold"/>
                                        <p:tgtEl>
                                          <p:spTgt spid="1026"/>
                                        </p:tgtEl>
                                        <p:attrNameLst>
                                          <p:attrName>ppt_y</p:attrName>
                                        </p:attrNameLst>
                                      </p:cBhvr>
                                      <p:tavLst>
                                        <p:tav tm="0">
                                          <p:val>
                                            <p:fltVal val="0.5"/>
                                          </p:val>
                                        </p:tav>
                                        <p:tav tm="100000">
                                          <p:val>
                                            <p:strVal val="#ppt_y"/>
                                          </p:val>
                                        </p:tav>
                                      </p:tavLst>
                                    </p:anim>
                                  </p:childTnLst>
                                </p:cTn>
                              </p:par>
                              <p:par>
                                <p:cTn id="134" presetID="4" presetClass="entr" presetSubtype="32" fill="hold" nodeType="withEffect">
                                  <p:stCondLst>
                                    <p:cond delay="1000"/>
                                  </p:stCondLst>
                                  <p:childTnLst>
                                    <p:set>
                                      <p:cBhvr>
                                        <p:cTn id="135" dur="1" fill="hold">
                                          <p:stCondLst>
                                            <p:cond delay="0"/>
                                          </p:stCondLst>
                                        </p:cTn>
                                        <p:tgtEl>
                                          <p:spTgt spid="21"/>
                                        </p:tgtEl>
                                        <p:attrNameLst>
                                          <p:attrName>style.visibility</p:attrName>
                                        </p:attrNameLst>
                                      </p:cBhvr>
                                      <p:to>
                                        <p:strVal val="visible"/>
                                      </p:to>
                                    </p:set>
                                    <p:animEffect transition="in" filter="box(out)">
                                      <p:cBhvr>
                                        <p:cTn id="136" dur="2000"/>
                                        <p:tgtEl>
                                          <p:spTgt spid="21"/>
                                        </p:tgtEl>
                                      </p:cBhvr>
                                    </p:animEffect>
                                  </p:childTnLst>
                                </p:cTn>
                              </p:par>
                              <p:par>
                                <p:cTn id="137" presetID="23" presetClass="entr" presetSubtype="288" fill="hold" nodeType="withEffect">
                                  <p:stCondLst>
                                    <p:cond delay="1000"/>
                                  </p:stCondLst>
                                  <p:childTnLst>
                                    <p:set>
                                      <p:cBhvr>
                                        <p:cTn id="138" dur="1" fill="hold">
                                          <p:stCondLst>
                                            <p:cond delay="0"/>
                                          </p:stCondLst>
                                        </p:cTn>
                                        <p:tgtEl>
                                          <p:spTgt spid="21"/>
                                        </p:tgtEl>
                                        <p:attrNameLst>
                                          <p:attrName>style.visibility</p:attrName>
                                        </p:attrNameLst>
                                      </p:cBhvr>
                                      <p:to>
                                        <p:strVal val="visible"/>
                                      </p:to>
                                    </p:set>
                                    <p:anim calcmode="lin" valueType="num">
                                      <p:cBhvr>
                                        <p:cTn id="139" dur="2000" fill="hold"/>
                                        <p:tgtEl>
                                          <p:spTgt spid="21"/>
                                        </p:tgtEl>
                                        <p:attrNameLst>
                                          <p:attrName>ppt_w</p:attrName>
                                        </p:attrNameLst>
                                      </p:cBhvr>
                                      <p:tavLst>
                                        <p:tav tm="0">
                                          <p:val>
                                            <p:strVal val="4/3*#ppt_w"/>
                                          </p:val>
                                        </p:tav>
                                        <p:tav tm="100000">
                                          <p:val>
                                            <p:strVal val="#ppt_w"/>
                                          </p:val>
                                        </p:tav>
                                      </p:tavLst>
                                    </p:anim>
                                    <p:anim calcmode="lin" valueType="num">
                                      <p:cBhvr>
                                        <p:cTn id="140" dur="2000" fill="hold"/>
                                        <p:tgtEl>
                                          <p:spTgt spid="21"/>
                                        </p:tgtEl>
                                        <p:attrNameLst>
                                          <p:attrName>ppt_h</p:attrName>
                                        </p:attrNameLst>
                                      </p:cBhvr>
                                      <p:tavLst>
                                        <p:tav tm="0">
                                          <p:val>
                                            <p:strVal val="4/3*#ppt_h"/>
                                          </p:val>
                                        </p:tav>
                                        <p:tav tm="100000">
                                          <p:val>
                                            <p:strVal val="#ppt_h"/>
                                          </p:val>
                                        </p:tav>
                                      </p:tavLst>
                                    </p:anim>
                                  </p:childTnLst>
                                </p:cTn>
                              </p:par>
                              <p:par>
                                <p:cTn id="141" presetID="23" presetClass="entr" presetSubtype="16" fill="hold" grpId="0" nodeType="withEffect">
                                  <p:stCondLst>
                                    <p:cond delay="1000"/>
                                  </p:stCondLst>
                                  <p:childTnLst>
                                    <p:set>
                                      <p:cBhvr>
                                        <p:cTn id="142" dur="1" fill="hold">
                                          <p:stCondLst>
                                            <p:cond delay="0"/>
                                          </p:stCondLst>
                                        </p:cTn>
                                        <p:tgtEl>
                                          <p:spTgt spid="19"/>
                                        </p:tgtEl>
                                        <p:attrNameLst>
                                          <p:attrName>style.visibility</p:attrName>
                                        </p:attrNameLst>
                                      </p:cBhvr>
                                      <p:to>
                                        <p:strVal val="visible"/>
                                      </p:to>
                                    </p:set>
                                    <p:anim calcmode="lin" valueType="num">
                                      <p:cBhvr>
                                        <p:cTn id="143" dur="2000" fill="hold"/>
                                        <p:tgtEl>
                                          <p:spTgt spid="19"/>
                                        </p:tgtEl>
                                        <p:attrNameLst>
                                          <p:attrName>ppt_w</p:attrName>
                                        </p:attrNameLst>
                                      </p:cBhvr>
                                      <p:tavLst>
                                        <p:tav tm="0">
                                          <p:val>
                                            <p:fltVal val="0"/>
                                          </p:val>
                                        </p:tav>
                                        <p:tav tm="100000">
                                          <p:val>
                                            <p:strVal val="#ppt_w"/>
                                          </p:val>
                                        </p:tav>
                                      </p:tavLst>
                                    </p:anim>
                                    <p:anim calcmode="lin" valueType="num">
                                      <p:cBhvr>
                                        <p:cTn id="144" dur="2000" fill="hold"/>
                                        <p:tgtEl>
                                          <p:spTgt spid="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19"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10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704" y="-7480"/>
            <a:ext cx="9144000" cy="5150980"/>
          </a:xfrm>
          <a:prstGeom prst="rect">
            <a:avLst/>
          </a:prstGeom>
          <a:noFill/>
          <a:ln>
            <a:noFill/>
          </a:ln>
        </p:spPr>
      </p:pic>
      <p:sp>
        <p:nvSpPr>
          <p:cNvPr id="12" name="Forma libre 15"/>
          <p:cNvSpPr/>
          <p:nvPr/>
        </p:nvSpPr>
        <p:spPr>
          <a:xfrm rot="5400000">
            <a:off x="2447764" y="375506"/>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80000"/>
                </a:schemeClr>
              </a:gs>
              <a:gs pos="27000">
                <a:srgbClr val="C00000">
                  <a:alpha val="76000"/>
                </a:srgbClr>
              </a:gs>
              <a:gs pos="68000">
                <a:schemeClr val="tx1">
                  <a:alpha val="56000"/>
                </a:schemeClr>
              </a:gs>
              <a:gs pos="59000">
                <a:srgbClr val="C00000">
                  <a:alpha val="63000"/>
                </a:srgbClr>
              </a:gs>
              <a:gs pos="44000">
                <a:srgbClr val="CC0066">
                  <a:alpha val="61000"/>
                </a:srgbClr>
              </a:gs>
            </a:gsLst>
            <a:path path="circle">
              <a:fillToRect l="50000" t="50000" r="50000" b="50000"/>
            </a:path>
          </a:gradFill>
          <a:ln>
            <a:noFill/>
          </a:ln>
          <a:scene3d>
            <a:camera prst="orthographicFront"/>
            <a:lightRig rig="twoPt" dir="t">
              <a:rot lat="0" lon="0" rev="3000000"/>
            </a:lightRig>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15"/>
          <p:cNvSpPr/>
          <p:nvPr/>
        </p:nvSpPr>
        <p:spPr>
          <a:xfrm rot="7037317">
            <a:off x="2447765" y="375506"/>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80000"/>
                </a:schemeClr>
              </a:gs>
              <a:gs pos="27000">
                <a:srgbClr val="C00000">
                  <a:alpha val="76000"/>
                </a:srgbClr>
              </a:gs>
              <a:gs pos="68000">
                <a:schemeClr val="tx1">
                  <a:alpha val="56000"/>
                </a:schemeClr>
              </a:gs>
              <a:gs pos="59000">
                <a:srgbClr val="C00000">
                  <a:alpha val="63000"/>
                </a:srgbClr>
              </a:gs>
              <a:gs pos="44000">
                <a:srgbClr val="CC0066">
                  <a:alpha val="61000"/>
                </a:srgbClr>
              </a:gs>
            </a:gsLst>
            <a:path path="circle">
              <a:fillToRect l="50000" t="50000" r="50000" b="50000"/>
            </a:path>
          </a:gradFill>
          <a:ln>
            <a:noFill/>
          </a:ln>
          <a:scene3d>
            <a:camera prst="orthographicFront"/>
            <a:lightRig rig="twoPt" dir="t"/>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5696" y="195486"/>
            <a:ext cx="2541587" cy="1816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5 Imagen" descr="LAS GROSELLAS - DELICIOSAS Y BENEFICIOSAS PARA LA SALUD"/>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368068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ppt_w</p:attrName>
                                        </p:attrNameLst>
                                      </p:cBhvr>
                                      <p:tavLst>
                                        <p:tav tm="0">
                                          <p:val>
                                            <p:fltVal val="0"/>
                                          </p:val>
                                        </p:tav>
                                        <p:tav tm="100000">
                                          <p:val>
                                            <p:strVal val="#ppt_w"/>
                                          </p:val>
                                        </p:tav>
                                      </p:tavLst>
                                    </p:anim>
                                    <p:anim calcmode="lin" valueType="num">
                                      <p:cBhvr>
                                        <p:cTn id="8" dur="3000" fill="hold"/>
                                        <p:tgtEl>
                                          <p:spTgt spid="5"/>
                                        </p:tgtEl>
                                        <p:attrNameLst>
                                          <p:attrName>ppt_h</p:attrName>
                                        </p:attrNameLst>
                                      </p:cBhvr>
                                      <p:tavLst>
                                        <p:tav tm="0">
                                          <p:val>
                                            <p:fltVal val="0"/>
                                          </p:val>
                                        </p:tav>
                                        <p:tav tm="100000">
                                          <p:val>
                                            <p:strVal val="#ppt_h"/>
                                          </p:val>
                                        </p:tav>
                                      </p:tavLst>
                                    </p:anim>
                                    <p:anim calcmode="lin" valueType="num">
                                      <p:cBhvr>
                                        <p:cTn id="9" dur="3000" fill="hold"/>
                                        <p:tgtEl>
                                          <p:spTgt spid="5"/>
                                        </p:tgtEl>
                                        <p:attrNameLst>
                                          <p:attrName>ppt_x</p:attrName>
                                        </p:attrNameLst>
                                      </p:cBhvr>
                                      <p:tavLst>
                                        <p:tav tm="0">
                                          <p:val>
                                            <p:fltVal val="0.5"/>
                                          </p:val>
                                        </p:tav>
                                        <p:tav tm="100000">
                                          <p:val>
                                            <p:strVal val="#ppt_x"/>
                                          </p:val>
                                        </p:tav>
                                      </p:tavLst>
                                    </p:anim>
                                    <p:anim calcmode="lin" valueType="num">
                                      <p:cBhvr>
                                        <p:cTn id="10" dur="3000" fill="hold"/>
                                        <p:tgtEl>
                                          <p:spTgt spid="5"/>
                                        </p:tgtEl>
                                        <p:attrNameLst>
                                          <p:attrName>ppt_y</p:attrName>
                                        </p:attrNameLst>
                                      </p:cBhvr>
                                      <p:tavLst>
                                        <p:tav tm="0">
                                          <p:val>
                                            <p:fltVal val="0.5"/>
                                          </p:val>
                                        </p:tav>
                                        <p:tav tm="100000">
                                          <p:val>
                                            <p:strVal val="#ppt_y"/>
                                          </p:val>
                                        </p:tav>
                                      </p:tavLst>
                                    </p:anim>
                                  </p:childTnLst>
                                </p:cTn>
                              </p:par>
                              <p:par>
                                <p:cTn id="11" presetID="8" presetClass="emph" presetSubtype="0" fill="hold" grpId="1" nodeType="withEffect">
                                  <p:stCondLst>
                                    <p:cond delay="0"/>
                                  </p:stCondLst>
                                  <p:childTnLst>
                                    <p:animRot by="21600000">
                                      <p:cBhvr>
                                        <p:cTn id="12" dur="3000" fill="hold"/>
                                        <p:tgtEl>
                                          <p:spTgt spid="5"/>
                                        </p:tgtEl>
                                        <p:attrNameLst>
                                          <p:attrName>r</p:attrName>
                                        </p:attrNameLst>
                                      </p:cBhvr>
                                    </p:animRot>
                                  </p:childTnLst>
                                </p:cTn>
                              </p:par>
                              <p:par>
                                <p:cTn id="13" presetID="23" presetClass="exit" presetSubtype="544" fill="hold" grpId="2" nodeType="withEffect">
                                  <p:stCondLst>
                                    <p:cond delay="0"/>
                                  </p:stCondLst>
                                  <p:childTnLst>
                                    <p:anim calcmode="lin" valueType="num">
                                      <p:cBhvr>
                                        <p:cTn id="14" dur="3000"/>
                                        <p:tgtEl>
                                          <p:spTgt spid="5"/>
                                        </p:tgtEl>
                                        <p:attrNameLst>
                                          <p:attrName>ppt_w</p:attrName>
                                        </p:attrNameLst>
                                      </p:cBhvr>
                                      <p:tavLst>
                                        <p:tav tm="0">
                                          <p:val>
                                            <p:strVal val="ppt_w"/>
                                          </p:val>
                                        </p:tav>
                                        <p:tav tm="100000">
                                          <p:val>
                                            <p:fltVal val="0"/>
                                          </p:val>
                                        </p:tav>
                                      </p:tavLst>
                                    </p:anim>
                                    <p:anim calcmode="lin" valueType="num">
                                      <p:cBhvr>
                                        <p:cTn id="15" dur="3000"/>
                                        <p:tgtEl>
                                          <p:spTgt spid="5"/>
                                        </p:tgtEl>
                                        <p:attrNameLst>
                                          <p:attrName>ppt_h</p:attrName>
                                        </p:attrNameLst>
                                      </p:cBhvr>
                                      <p:tavLst>
                                        <p:tav tm="0">
                                          <p:val>
                                            <p:strVal val="ppt_h"/>
                                          </p:val>
                                        </p:tav>
                                        <p:tav tm="100000">
                                          <p:val>
                                            <p:fltVal val="0"/>
                                          </p:val>
                                        </p:tav>
                                      </p:tavLst>
                                    </p:anim>
                                    <p:anim calcmode="lin" valueType="num">
                                      <p:cBhvr>
                                        <p:cTn id="16" dur="3000"/>
                                        <p:tgtEl>
                                          <p:spTgt spid="5"/>
                                        </p:tgtEl>
                                        <p:attrNameLst>
                                          <p:attrName>ppt_x</p:attrName>
                                        </p:attrNameLst>
                                      </p:cBhvr>
                                      <p:tavLst>
                                        <p:tav tm="0">
                                          <p:val>
                                            <p:strVal val="ppt_x"/>
                                          </p:val>
                                        </p:tav>
                                        <p:tav tm="100000">
                                          <p:val>
                                            <p:fltVal val="0.5"/>
                                          </p:val>
                                        </p:tav>
                                      </p:tavLst>
                                    </p:anim>
                                    <p:anim calcmode="lin" valueType="num">
                                      <p:cBhvr>
                                        <p:cTn id="17" dur="3000"/>
                                        <p:tgtEl>
                                          <p:spTgt spid="5"/>
                                        </p:tgtEl>
                                        <p:attrNameLst>
                                          <p:attrName>ppt_y</p:attrName>
                                        </p:attrNameLst>
                                      </p:cBhvr>
                                      <p:tavLst>
                                        <p:tav tm="0">
                                          <p:val>
                                            <p:strVal val="ppt_y"/>
                                          </p:val>
                                        </p:tav>
                                        <p:tav tm="100000">
                                          <p:val>
                                            <p:fltVal val="0.5"/>
                                          </p:val>
                                        </p:tav>
                                      </p:tavLst>
                                    </p:anim>
                                    <p:set>
                                      <p:cBhvr>
                                        <p:cTn id="18" dur="1" fill="hold">
                                          <p:stCondLst>
                                            <p:cond delay="2999"/>
                                          </p:stCondLst>
                                        </p:cTn>
                                        <p:tgtEl>
                                          <p:spTgt spid="5"/>
                                        </p:tgtEl>
                                        <p:attrNameLst>
                                          <p:attrName>style.visibility</p:attrName>
                                        </p:attrNameLst>
                                      </p:cBhvr>
                                      <p:to>
                                        <p:strVal val="hidden"/>
                                      </p:to>
                                    </p:set>
                                  </p:childTnLst>
                                </p:cTn>
                              </p:par>
                              <p:par>
                                <p:cTn id="19" presetID="23" presetClass="entr" presetSubtype="32"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p:cTn id="21" dur="3000" fill="hold"/>
                                        <p:tgtEl>
                                          <p:spTgt spid="12"/>
                                        </p:tgtEl>
                                        <p:attrNameLst>
                                          <p:attrName>ppt_w</p:attrName>
                                        </p:attrNameLst>
                                      </p:cBhvr>
                                      <p:tavLst>
                                        <p:tav tm="0">
                                          <p:val>
                                            <p:strVal val="4*#ppt_w"/>
                                          </p:val>
                                        </p:tav>
                                        <p:tav tm="100000">
                                          <p:val>
                                            <p:strVal val="#ppt_w"/>
                                          </p:val>
                                        </p:tav>
                                      </p:tavLst>
                                    </p:anim>
                                    <p:anim calcmode="lin" valueType="num">
                                      <p:cBhvr>
                                        <p:cTn id="22" dur="3000" fill="hold"/>
                                        <p:tgtEl>
                                          <p:spTgt spid="12"/>
                                        </p:tgtEl>
                                        <p:attrNameLst>
                                          <p:attrName>ppt_h</p:attrName>
                                        </p:attrNameLst>
                                      </p:cBhvr>
                                      <p:tavLst>
                                        <p:tav tm="0">
                                          <p:val>
                                            <p:strVal val="4*#ppt_h"/>
                                          </p:val>
                                        </p:tav>
                                        <p:tav tm="100000">
                                          <p:val>
                                            <p:strVal val="#ppt_h"/>
                                          </p:val>
                                        </p:tav>
                                      </p:tavLst>
                                    </p:anim>
                                  </p:childTnLst>
                                </p:cTn>
                              </p:par>
                              <p:par>
                                <p:cTn id="23" presetID="23" presetClass="exit" presetSubtype="16" fill="hold" grpId="1" nodeType="withEffect">
                                  <p:stCondLst>
                                    <p:cond delay="0"/>
                                  </p:stCondLst>
                                  <p:childTnLst>
                                    <p:anim calcmode="lin" valueType="num">
                                      <p:cBhvr>
                                        <p:cTn id="24" dur="3000"/>
                                        <p:tgtEl>
                                          <p:spTgt spid="12"/>
                                        </p:tgtEl>
                                        <p:attrNameLst>
                                          <p:attrName>ppt_w</p:attrName>
                                        </p:attrNameLst>
                                      </p:cBhvr>
                                      <p:tavLst>
                                        <p:tav tm="0">
                                          <p:val>
                                            <p:strVal val="ppt_w"/>
                                          </p:val>
                                        </p:tav>
                                        <p:tav tm="100000">
                                          <p:val>
                                            <p:strVal val="4*ppt_w"/>
                                          </p:val>
                                        </p:tav>
                                      </p:tavLst>
                                    </p:anim>
                                    <p:anim calcmode="lin" valueType="num">
                                      <p:cBhvr>
                                        <p:cTn id="25" dur="3000"/>
                                        <p:tgtEl>
                                          <p:spTgt spid="12"/>
                                        </p:tgtEl>
                                        <p:attrNameLst>
                                          <p:attrName>ppt_h</p:attrName>
                                        </p:attrNameLst>
                                      </p:cBhvr>
                                      <p:tavLst>
                                        <p:tav tm="0">
                                          <p:val>
                                            <p:strVal val="ppt_h"/>
                                          </p:val>
                                        </p:tav>
                                        <p:tav tm="100000">
                                          <p:val>
                                            <p:strVal val="4*ppt_h"/>
                                          </p:val>
                                        </p:tav>
                                      </p:tavLst>
                                    </p:anim>
                                    <p:set>
                                      <p:cBhvr>
                                        <p:cTn id="26" dur="1" fill="hold">
                                          <p:stCondLst>
                                            <p:cond delay="2999"/>
                                          </p:stCondLst>
                                        </p:cTn>
                                        <p:tgtEl>
                                          <p:spTgt spid="12"/>
                                        </p:tgtEl>
                                        <p:attrNameLst>
                                          <p:attrName>style.visibility</p:attrName>
                                        </p:attrNameLst>
                                      </p:cBhvr>
                                      <p:to>
                                        <p:strVal val="hidden"/>
                                      </p:to>
                                    </p:set>
                                  </p:childTnLst>
                                </p:cTn>
                              </p:par>
                              <p:par>
                                <p:cTn id="27" presetID="23" presetClass="entr" presetSubtype="288"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3000" fill="hold"/>
                                        <p:tgtEl>
                                          <p:spTgt spid="11"/>
                                        </p:tgtEl>
                                        <p:attrNameLst>
                                          <p:attrName>ppt_w</p:attrName>
                                        </p:attrNameLst>
                                      </p:cBhvr>
                                      <p:tavLst>
                                        <p:tav tm="0">
                                          <p:val>
                                            <p:strVal val="4/3*#ppt_w"/>
                                          </p:val>
                                        </p:tav>
                                        <p:tav tm="100000">
                                          <p:val>
                                            <p:strVal val="#ppt_w"/>
                                          </p:val>
                                        </p:tav>
                                      </p:tavLst>
                                    </p:anim>
                                    <p:anim calcmode="lin" valueType="num">
                                      <p:cBhvr>
                                        <p:cTn id="30" dur="3000" fill="hold"/>
                                        <p:tgtEl>
                                          <p:spTgt spid="11"/>
                                        </p:tgtEl>
                                        <p:attrNameLst>
                                          <p:attrName>ppt_h</p:attrName>
                                        </p:attrNameLst>
                                      </p:cBhvr>
                                      <p:tavLst>
                                        <p:tav tm="0">
                                          <p:val>
                                            <p:strVal val="4/3*#ppt_h"/>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3000"/>
                                        <p:tgtEl>
                                          <p:spTgt spid="11"/>
                                        </p:tgtEl>
                                      </p:cBhvr>
                                    </p:animEffect>
                                  </p:childTnLst>
                                </p:cTn>
                              </p:par>
                              <p:par>
                                <p:cTn id="34" presetID="23" presetClass="entr" presetSubtype="528" fill="hold" nodeType="withEffect">
                                  <p:stCondLst>
                                    <p:cond delay="500"/>
                                  </p:stCondLst>
                                  <p:childTnLst>
                                    <p:set>
                                      <p:cBhvr>
                                        <p:cTn id="35" dur="1" fill="hold">
                                          <p:stCondLst>
                                            <p:cond delay="0"/>
                                          </p:stCondLst>
                                        </p:cTn>
                                        <p:tgtEl>
                                          <p:spTgt spid="1026"/>
                                        </p:tgtEl>
                                        <p:attrNameLst>
                                          <p:attrName>style.visibility</p:attrName>
                                        </p:attrNameLst>
                                      </p:cBhvr>
                                      <p:to>
                                        <p:strVal val="visible"/>
                                      </p:to>
                                    </p:set>
                                    <p:anim calcmode="lin" valueType="num">
                                      <p:cBhvr>
                                        <p:cTn id="36" dur="2500" fill="hold"/>
                                        <p:tgtEl>
                                          <p:spTgt spid="1026"/>
                                        </p:tgtEl>
                                        <p:attrNameLst>
                                          <p:attrName>ppt_w</p:attrName>
                                        </p:attrNameLst>
                                      </p:cBhvr>
                                      <p:tavLst>
                                        <p:tav tm="0">
                                          <p:val>
                                            <p:fltVal val="0"/>
                                          </p:val>
                                        </p:tav>
                                        <p:tav tm="100000">
                                          <p:val>
                                            <p:strVal val="#ppt_w"/>
                                          </p:val>
                                        </p:tav>
                                      </p:tavLst>
                                    </p:anim>
                                    <p:anim calcmode="lin" valueType="num">
                                      <p:cBhvr>
                                        <p:cTn id="37" dur="2500" fill="hold"/>
                                        <p:tgtEl>
                                          <p:spTgt spid="1026"/>
                                        </p:tgtEl>
                                        <p:attrNameLst>
                                          <p:attrName>ppt_h</p:attrName>
                                        </p:attrNameLst>
                                      </p:cBhvr>
                                      <p:tavLst>
                                        <p:tav tm="0">
                                          <p:val>
                                            <p:fltVal val="0"/>
                                          </p:val>
                                        </p:tav>
                                        <p:tav tm="100000">
                                          <p:val>
                                            <p:strVal val="#ppt_h"/>
                                          </p:val>
                                        </p:tav>
                                      </p:tavLst>
                                    </p:anim>
                                    <p:anim calcmode="lin" valueType="num">
                                      <p:cBhvr>
                                        <p:cTn id="38" dur="2500" fill="hold"/>
                                        <p:tgtEl>
                                          <p:spTgt spid="1026"/>
                                        </p:tgtEl>
                                        <p:attrNameLst>
                                          <p:attrName>ppt_x</p:attrName>
                                        </p:attrNameLst>
                                      </p:cBhvr>
                                      <p:tavLst>
                                        <p:tav tm="0">
                                          <p:val>
                                            <p:fltVal val="0.5"/>
                                          </p:val>
                                        </p:tav>
                                        <p:tav tm="100000">
                                          <p:val>
                                            <p:strVal val="#ppt_x"/>
                                          </p:val>
                                        </p:tav>
                                      </p:tavLst>
                                    </p:anim>
                                    <p:anim calcmode="lin" valueType="num">
                                      <p:cBhvr>
                                        <p:cTn id="39" dur="2500" fill="hold"/>
                                        <p:tgtEl>
                                          <p:spTgt spid="1026"/>
                                        </p:tgtEl>
                                        <p:attrNameLst>
                                          <p:attrName>ppt_y</p:attrName>
                                        </p:attrNameLst>
                                      </p:cBhvr>
                                      <p:tavLst>
                                        <p:tav tm="0">
                                          <p:val>
                                            <p:fltVal val="0.5"/>
                                          </p:val>
                                        </p:tav>
                                        <p:tav tm="100000">
                                          <p:val>
                                            <p:strVal val="#ppt_y"/>
                                          </p:val>
                                        </p:tav>
                                      </p:tavLst>
                                    </p:anim>
                                  </p:childTnLst>
                                </p:cTn>
                              </p:par>
                              <p:par>
                                <p:cTn id="40" presetID="9" presetClass="emph" presetSubtype="0" nodeType="withEffect">
                                  <p:stCondLst>
                                    <p:cond delay="0"/>
                                  </p:stCondLst>
                                  <p:childTnLst>
                                    <p:set>
                                      <p:cBhvr rctx="PPT">
                                        <p:cTn id="41" dur="indefinite"/>
                                        <p:tgtEl>
                                          <p:spTgt spid="6"/>
                                        </p:tgtEl>
                                        <p:attrNameLst>
                                          <p:attrName>style.opacity</p:attrName>
                                        </p:attrNameLst>
                                      </p:cBhvr>
                                      <p:to>
                                        <p:strVal val="0"/>
                                      </p:to>
                                    </p:set>
                                    <p:animEffect filter="image" prLst="opacity: 0">
                                      <p:cBhvr rctx="IE">
                                        <p:cTn id="42"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5" grpId="0" animBg="1"/>
      <p:bldP spid="5" grpId="1" animBg="1"/>
      <p:bldP spid="5" grpId="2"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755576" y="1203598"/>
            <a:ext cx="5616624" cy="3539430"/>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sz="1600" dirty="0" smtClean="0">
                <a:solidFill>
                  <a:schemeClr val="bg1"/>
                </a:solidFill>
                <a:latin typeface="Hobo Std" pitchFamily="34" charset="0"/>
              </a:rPr>
              <a:t>Las </a:t>
            </a:r>
            <a:r>
              <a:rPr lang="es-ES" sz="1600" dirty="0">
                <a:solidFill>
                  <a:schemeClr val="bg1"/>
                </a:solidFill>
                <a:latin typeface="Hobo Std" pitchFamily="34" charset="0"/>
              </a:rPr>
              <a:t>frambuesas son una de esas frutas que muchos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tienen </a:t>
            </a:r>
            <a:r>
              <a:rPr lang="es-ES" sz="1600" dirty="0">
                <a:solidFill>
                  <a:schemeClr val="bg1"/>
                </a:solidFill>
                <a:latin typeface="Hobo Std" pitchFamily="34" charset="0"/>
              </a:rPr>
              <a:t>en consideración por su genial aspecto y también por su exquisito sabor. Mucho más allá de ser partícipe de salsas y postres, estos pequeños frutos rojos tienen excelentes propiedades para darle al </a:t>
            </a:r>
            <a:r>
              <a:rPr lang="es-ES" sz="1600" dirty="0" smtClean="0">
                <a:solidFill>
                  <a:schemeClr val="bg1"/>
                </a:solidFill>
                <a:latin typeface="Hobo Std" pitchFamily="34" charset="0"/>
              </a:rPr>
              <a:t>organismo.</a:t>
            </a:r>
          </a:p>
          <a:p>
            <a:pPr algn="ctr"/>
            <a:r>
              <a:rPr lang="es-ES" sz="1600" dirty="0">
                <a:solidFill>
                  <a:schemeClr val="bg1"/>
                </a:solidFill>
                <a:latin typeface="Hobo Std" pitchFamily="34" charset="0"/>
              </a:rPr>
              <a:t>En su apartado nutricional, las frambuesas son muy ricas en fibras y vitamina C, aportando además una cantidad muy escasa de calorías. A su vez, tiene una fuerte presencia de minerales como el potasio, magnesio o calcio</a:t>
            </a:r>
            <a:r>
              <a:rPr lang="es-ES" sz="1600" dirty="0" smtClean="0">
                <a:solidFill>
                  <a:schemeClr val="bg1"/>
                </a:solidFill>
                <a:latin typeface="Hobo Std" pitchFamily="34" charset="0"/>
              </a:rPr>
              <a:t>.</a:t>
            </a:r>
          </a:p>
          <a:p>
            <a:pPr algn="ctr"/>
            <a:r>
              <a:rPr lang="es-ES" sz="1600" dirty="0" smtClean="0">
                <a:solidFill>
                  <a:schemeClr val="bg1"/>
                </a:solidFill>
                <a:latin typeface="Hobo Std" pitchFamily="34" charset="0"/>
              </a:rPr>
              <a:t>Sigue leyendo para descubrir otros de los máximos  alicientes para consumir frambuesas.</a:t>
            </a: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p:txBody>
      </p:sp>
    </p:spTree>
    <p:extLst>
      <p:ext uri="{BB962C8B-B14F-4D97-AF65-F5344CB8AC3E}">
        <p14:creationId xmlns:p14="http://schemas.microsoft.com/office/powerpoint/2010/main" val="600230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0" y="961"/>
            <a:ext cx="9140146" cy="5142539"/>
          </a:xfrm>
          <a:prstGeom prst="rect">
            <a:avLst/>
          </a:prstGeom>
          <a:solidFill>
            <a:srgbClr val="C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descr="Diapositiva5"/>
          <p:cNvPicPr>
            <a:picLocks noGrp="1" noChangeAspect="1"/>
          </p:cNvPicPr>
          <p:nvPr isPhoto="1"/>
        </p:nvPicPr>
        <p:blipFill rotWithShape="1">
          <a:blip r:embed="rId2">
            <a:lum/>
            <a:extLst>
              <a:ext uri="{28A0092B-C50C-407E-A947-70E740481C1C}">
                <a14:useLocalDpi xmlns:a14="http://schemas.microsoft.com/office/drawing/2010/main" val="0"/>
              </a:ext>
            </a:extLst>
          </a:blip>
          <a:srcRect l="599" t="107" r="-599" b="-396"/>
          <a:stretch/>
        </p:blipFill>
        <p:spPr>
          <a:xfrm>
            <a:off x="-7985" y="0"/>
            <a:ext cx="9144000" cy="5143500"/>
          </a:xfrm>
          <a:prstGeom prst="rect">
            <a:avLst/>
          </a:prstGeom>
          <a:noFill/>
          <a:ln>
            <a:noFill/>
          </a:ln>
        </p:spPr>
      </p:pic>
      <p:sp>
        <p:nvSpPr>
          <p:cNvPr id="3" name="Forma libre 19"/>
          <p:cNvSpPr/>
          <p:nvPr/>
        </p:nvSpPr>
        <p:spPr>
          <a:xfrm rot="10800000">
            <a:off x="2923438" y="1001965"/>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CC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rgbClr val="CC0000"/>
            </a:soli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915816" y="987574"/>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CC0066"/>
              </a:gs>
              <a:gs pos="90000">
                <a:srgbClr val="B10000">
                  <a:alpha val="0"/>
                </a:srgbClr>
              </a:gs>
              <a:gs pos="8000">
                <a:srgbClr val="CC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gradFill>
              <a:gsLst>
                <a:gs pos="0">
                  <a:schemeClr val="tx1"/>
                </a:gs>
                <a:gs pos="50000">
                  <a:schemeClr val="accent4">
                    <a:lumMod val="20000"/>
                    <a:lumOff val="80000"/>
                  </a:schemeClr>
                </a:gs>
                <a:gs pos="100000">
                  <a:schemeClr val="accent1">
                    <a:tint val="23500"/>
                    <a:satMod val="160000"/>
                  </a:schemeClr>
                </a:gs>
              </a:gsLst>
              <a:lin ang="5400000" scaled="0"/>
            </a:gra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6" name="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8147" y="-164554"/>
            <a:ext cx="9144000" cy="5544616"/>
          </a:xfrm>
          <a:prstGeom prst="rect">
            <a:avLst/>
          </a:prstGeom>
          <a:noFill/>
          <a:ln>
            <a:noFill/>
          </a:ln>
        </p:spPr>
      </p:pic>
    </p:spTree>
    <p:extLst>
      <p:ext uri="{BB962C8B-B14F-4D97-AF65-F5344CB8AC3E}">
        <p14:creationId xmlns:p14="http://schemas.microsoft.com/office/powerpoint/2010/main" val="1847021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fltVal val="0"/>
                                          </p:val>
                                        </p:tav>
                                        <p:tav tm="100000">
                                          <p:val>
                                            <p:strVal val="#ppt_w"/>
                                          </p:val>
                                        </p:tav>
                                      </p:tavLst>
                                    </p:anim>
                                    <p:anim calcmode="lin" valueType="num">
                                      <p:cBhvr>
                                        <p:cTn id="8" dur="3000" fill="hold"/>
                                        <p:tgtEl>
                                          <p:spTgt spid="4"/>
                                        </p:tgtEl>
                                        <p:attrNameLst>
                                          <p:attrName>ppt_h</p:attrName>
                                        </p:attrNameLst>
                                      </p:cBhvr>
                                      <p:tavLst>
                                        <p:tav tm="0">
                                          <p:val>
                                            <p:fltVal val="0"/>
                                          </p:val>
                                        </p:tav>
                                        <p:tav tm="100000">
                                          <p:val>
                                            <p:strVal val="#ppt_h"/>
                                          </p:val>
                                        </p:tav>
                                      </p:tavLst>
                                    </p:anim>
                                    <p:anim calcmode="lin" valueType="num">
                                      <p:cBhvr>
                                        <p:cTn id="9" dur="3000" fill="hold"/>
                                        <p:tgtEl>
                                          <p:spTgt spid="4"/>
                                        </p:tgtEl>
                                        <p:attrNameLst>
                                          <p:attrName>ppt_x</p:attrName>
                                        </p:attrNameLst>
                                      </p:cBhvr>
                                      <p:tavLst>
                                        <p:tav tm="0">
                                          <p:val>
                                            <p:fltVal val="0.5"/>
                                          </p:val>
                                        </p:tav>
                                        <p:tav tm="100000">
                                          <p:val>
                                            <p:strVal val="#ppt_x"/>
                                          </p:val>
                                        </p:tav>
                                      </p:tavLst>
                                    </p:anim>
                                    <p:anim calcmode="lin" valueType="num">
                                      <p:cBhvr>
                                        <p:cTn id="10" dur="3000" fill="hold"/>
                                        <p:tgtEl>
                                          <p:spTgt spid="4"/>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strVal val="4/3*#ppt_w"/>
                                          </p:val>
                                        </p:tav>
                                        <p:tav tm="100000">
                                          <p:val>
                                            <p:strVal val="#ppt_w"/>
                                          </p:val>
                                        </p:tav>
                                      </p:tavLst>
                                    </p:anim>
                                    <p:anim calcmode="lin" valueType="num">
                                      <p:cBhvr>
                                        <p:cTn id="14" dur="3000" fill="hold"/>
                                        <p:tgtEl>
                                          <p:spTgt spid="3"/>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4"/>
                                        </p:tgtEl>
                                        <p:attrNameLst>
                                          <p:attrName>ppt_w</p:attrName>
                                        </p:attrNameLst>
                                      </p:cBhvr>
                                      <p:tavLst>
                                        <p:tav tm="0">
                                          <p:val>
                                            <p:strVal val="ppt_w"/>
                                          </p:val>
                                        </p:tav>
                                        <p:tav tm="100000">
                                          <p:val>
                                            <p:strVal val="4*ppt_w"/>
                                          </p:val>
                                        </p:tav>
                                      </p:tavLst>
                                    </p:anim>
                                    <p:anim calcmode="lin" valueType="num">
                                      <p:cBhvr>
                                        <p:cTn id="17" dur="3000"/>
                                        <p:tgtEl>
                                          <p:spTgt spid="4"/>
                                        </p:tgtEl>
                                        <p:attrNameLst>
                                          <p:attrName>ppt_h</p:attrName>
                                        </p:attrNameLst>
                                      </p:cBhvr>
                                      <p:tavLst>
                                        <p:tav tm="0">
                                          <p:val>
                                            <p:strVal val="ppt_h"/>
                                          </p:val>
                                        </p:tav>
                                        <p:tav tm="100000">
                                          <p:val>
                                            <p:strVal val="4*ppt_h"/>
                                          </p:val>
                                        </p:tav>
                                      </p:tavLst>
                                    </p:anim>
                                    <p:set>
                                      <p:cBhvr>
                                        <p:cTn id="18" dur="1" fill="hold">
                                          <p:stCondLst>
                                            <p:cond delay="2999"/>
                                          </p:stCondLst>
                                        </p:cTn>
                                        <p:tgtEl>
                                          <p:spTgt spid="4"/>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4"/>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strVal val="4/3*ppt_w"/>
                                          </p:val>
                                        </p:tav>
                                      </p:tavLst>
                                    </p:anim>
                                    <p:anim calcmode="lin" valueType="num">
                                      <p:cBhvr>
                                        <p:cTn id="23" dur="3000"/>
                                        <p:tgtEl>
                                          <p:spTgt spid="3"/>
                                        </p:tgtEl>
                                        <p:attrNameLst>
                                          <p:attrName>ppt_h</p:attrName>
                                        </p:attrNameLst>
                                      </p:cBhvr>
                                      <p:tavLst>
                                        <p:tav tm="0">
                                          <p:val>
                                            <p:strVal val="ppt_h"/>
                                          </p:val>
                                        </p:tav>
                                        <p:tav tm="100000">
                                          <p:val>
                                            <p:strVal val="4/3*ppt_h"/>
                                          </p:val>
                                        </p:tav>
                                      </p:tavLst>
                                    </p:anim>
                                    <p:set>
                                      <p:cBhvr>
                                        <p:cTn id="24" dur="1" fill="hold">
                                          <p:stCondLst>
                                            <p:cond delay="2999"/>
                                          </p:stCondLst>
                                        </p:cTn>
                                        <p:tgtEl>
                                          <p:spTgt spid="3"/>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3"/>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p:cTn id="29" dur="3000" fill="hold"/>
                                        <p:tgtEl>
                                          <p:spTgt spid="2"/>
                                        </p:tgtEl>
                                        <p:attrNameLst>
                                          <p:attrName>ppt_w</p:attrName>
                                        </p:attrNameLst>
                                      </p:cBhvr>
                                      <p:tavLst>
                                        <p:tav tm="0">
                                          <p:val>
                                            <p:strVal val="4/3*#ppt_w"/>
                                          </p:val>
                                        </p:tav>
                                        <p:tav tm="100000">
                                          <p:val>
                                            <p:strVal val="#ppt_w"/>
                                          </p:val>
                                        </p:tav>
                                      </p:tavLst>
                                    </p:anim>
                                    <p:anim calcmode="lin" valueType="num">
                                      <p:cBhvr>
                                        <p:cTn id="30" dur="3000" fill="hold"/>
                                        <p:tgtEl>
                                          <p:spTgt spid="2"/>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heel(8)">
                                      <p:cBhvr>
                                        <p:cTn id="33" dur="3000"/>
                                        <p:tgtEl>
                                          <p:spTgt spid="2"/>
                                        </p:tgtEl>
                                      </p:cBhvr>
                                    </p:animEffect>
                                  </p:childTnLst>
                                </p:cTn>
                              </p:par>
                              <p:par>
                                <p:cTn id="34" presetID="9" presetClass="emph" presetSubtype="0" nodeType="withEffect">
                                  <p:stCondLst>
                                    <p:cond delay="0"/>
                                  </p:stCondLst>
                                  <p:childTnLst>
                                    <p:set>
                                      <p:cBhvr rctx="PPT">
                                        <p:cTn id="35" dur="indefinite"/>
                                        <p:tgtEl>
                                          <p:spTgt spid="6"/>
                                        </p:tgtEl>
                                        <p:attrNameLst>
                                          <p:attrName>style.opacity</p:attrName>
                                        </p:attrNameLst>
                                      </p:cBhvr>
                                      <p:to>
                                        <p:strVal val="0"/>
                                      </p:to>
                                    </p:set>
                                    <p:animEffect filter="image" prLst="opacity: 0">
                                      <p:cBhvr rctx="IE">
                                        <p:cTn id="36"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1422"/>
            <a:ext cx="9144000" cy="5132078"/>
          </a:xfrm>
          <a:prstGeom prst="rect">
            <a:avLst/>
          </a:prstGeom>
          <a:noFill/>
          <a:ln>
            <a:noFill/>
          </a:ln>
        </p:spPr>
      </p:pic>
      <p:sp>
        <p:nvSpPr>
          <p:cNvPr id="3" name="2 Forma libre"/>
          <p:cNvSpPr/>
          <p:nvPr/>
        </p:nvSpPr>
        <p:spPr>
          <a:xfrm rot="8592725" flipH="1" flipV="1">
            <a:off x="3888863"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2304687" y="98194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4968984"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6553160"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13007275" flipV="1">
            <a:off x="8100824"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8592725">
            <a:off x="4968984" y="271013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38168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2304687"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13007275" flipH="1">
            <a:off x="767937"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6553159"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4" name="13 Forma libre"/>
          <p:cNvSpPr/>
          <p:nvPr/>
        </p:nvSpPr>
        <p:spPr>
          <a:xfrm rot="8592725">
            <a:off x="8075622"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C000"/>
              </a:gs>
              <a:gs pos="68000">
                <a:srgbClr val="CCFF33"/>
              </a:gs>
              <a:gs pos="49000">
                <a:srgbClr val="CCFF33"/>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64554"/>
            <a:ext cx="9144000" cy="5544616"/>
          </a:xfrm>
          <a:prstGeom prst="rect">
            <a:avLst/>
          </a:prstGeom>
          <a:noFill/>
          <a:ln>
            <a:noFill/>
          </a:ln>
        </p:spPr>
      </p:pic>
    </p:spTree>
    <p:extLst>
      <p:ext uri="{BB962C8B-B14F-4D97-AF65-F5344CB8AC3E}">
        <p14:creationId xmlns:p14="http://schemas.microsoft.com/office/powerpoint/2010/main" val="2741306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3500"/>
                                        <p:tgtEl>
                                          <p:spTgt spid="3"/>
                                        </p:tgtEl>
                                        <p:attrNameLst>
                                          <p:attrName>ppt_x</p:attrName>
                                        </p:attrNameLst>
                                      </p:cBhvr>
                                      <p:tavLst>
                                        <p:tav tm="0">
                                          <p:val>
                                            <p:strVal val="ppt_x"/>
                                          </p:val>
                                        </p:tav>
                                        <p:tav tm="100000">
                                          <p:val>
                                            <p:strVal val="1+ppt_w/2"/>
                                          </p:val>
                                        </p:tav>
                                      </p:tavLst>
                                    </p:anim>
                                    <p:anim calcmode="lin" valueType="num">
                                      <p:cBhvr additive="base">
                                        <p:cTn id="15" dur="3500"/>
                                        <p:tgtEl>
                                          <p:spTgt spid="3"/>
                                        </p:tgtEl>
                                        <p:attrNameLst>
                                          <p:attrName>ppt_y</p:attrName>
                                        </p:attrNameLst>
                                      </p:cBhvr>
                                      <p:tavLst>
                                        <p:tav tm="0">
                                          <p:val>
                                            <p:strVal val="ppt_y"/>
                                          </p:val>
                                        </p:tav>
                                        <p:tav tm="100000">
                                          <p:val>
                                            <p:strVal val="1+ppt_h/2"/>
                                          </p:val>
                                        </p:tav>
                                      </p:tavLst>
                                    </p:anim>
                                    <p:set>
                                      <p:cBhvr>
                                        <p:cTn id="16" dur="1" fill="hold">
                                          <p:stCondLst>
                                            <p:cond delay="34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3500"/>
                                        <p:tgtEl>
                                          <p:spTgt spid="4"/>
                                        </p:tgtEl>
                                        <p:attrNameLst>
                                          <p:attrName>ppt_x</p:attrName>
                                        </p:attrNameLst>
                                      </p:cBhvr>
                                      <p:tavLst>
                                        <p:tav tm="0">
                                          <p:val>
                                            <p:strVal val="ppt_x"/>
                                          </p:val>
                                        </p:tav>
                                        <p:tav tm="100000">
                                          <p:val>
                                            <p:strVal val="1+ppt_w/2"/>
                                          </p:val>
                                        </p:tav>
                                      </p:tavLst>
                                    </p:anim>
                                    <p:anim calcmode="lin" valueType="num">
                                      <p:cBhvr additive="base">
                                        <p:cTn id="27" dur="3500"/>
                                        <p:tgtEl>
                                          <p:spTgt spid="4"/>
                                        </p:tgtEl>
                                        <p:attrNameLst>
                                          <p:attrName>ppt_y</p:attrName>
                                        </p:attrNameLst>
                                      </p:cBhvr>
                                      <p:tavLst>
                                        <p:tav tm="0">
                                          <p:val>
                                            <p:strVal val="ppt_y"/>
                                          </p:val>
                                        </p:tav>
                                        <p:tav tm="100000">
                                          <p:val>
                                            <p:strVal val="1+ppt_h/2"/>
                                          </p:val>
                                        </p:tav>
                                      </p:tavLst>
                                    </p:anim>
                                    <p:set>
                                      <p:cBhvr>
                                        <p:cTn id="28" dur="1" fill="hold">
                                          <p:stCondLst>
                                            <p:cond delay="34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3500"/>
                                        <p:tgtEl>
                                          <p:spTgt spid="5"/>
                                        </p:tgtEl>
                                        <p:attrNameLst>
                                          <p:attrName>ppt_x</p:attrName>
                                        </p:attrNameLst>
                                      </p:cBhvr>
                                      <p:tavLst>
                                        <p:tav tm="0">
                                          <p:val>
                                            <p:strVal val="ppt_x"/>
                                          </p:val>
                                        </p:tav>
                                        <p:tav tm="100000">
                                          <p:val>
                                            <p:strVal val="1+ppt_w/2"/>
                                          </p:val>
                                        </p:tav>
                                      </p:tavLst>
                                    </p:anim>
                                    <p:anim calcmode="lin" valueType="num">
                                      <p:cBhvr additive="base">
                                        <p:cTn id="39" dur="3500"/>
                                        <p:tgtEl>
                                          <p:spTgt spid="5"/>
                                        </p:tgtEl>
                                        <p:attrNameLst>
                                          <p:attrName>ppt_y</p:attrName>
                                        </p:attrNameLst>
                                      </p:cBhvr>
                                      <p:tavLst>
                                        <p:tav tm="0">
                                          <p:val>
                                            <p:strVal val="ppt_y"/>
                                          </p:val>
                                        </p:tav>
                                        <p:tav tm="100000">
                                          <p:val>
                                            <p:strVal val="1+ppt_h/2"/>
                                          </p:val>
                                        </p:tav>
                                      </p:tavLst>
                                    </p:anim>
                                    <p:set>
                                      <p:cBhvr>
                                        <p:cTn id="40" dur="1" fill="hold">
                                          <p:stCondLst>
                                            <p:cond delay="34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12" fill="hold" grpId="2" nodeType="withEffect">
                                  <p:stCondLst>
                                    <p:cond delay="0"/>
                                  </p:stCondLst>
                                  <p:childTnLst>
                                    <p:anim calcmode="lin" valueType="num">
                                      <p:cBhvr additive="base">
                                        <p:cTn id="50" dur="3500"/>
                                        <p:tgtEl>
                                          <p:spTgt spid="6"/>
                                        </p:tgtEl>
                                        <p:attrNameLst>
                                          <p:attrName>ppt_x</p:attrName>
                                        </p:attrNameLst>
                                      </p:cBhvr>
                                      <p:tavLst>
                                        <p:tav tm="0">
                                          <p:val>
                                            <p:strVal val="ppt_x"/>
                                          </p:val>
                                        </p:tav>
                                        <p:tav tm="100000">
                                          <p:val>
                                            <p:strVal val="0-ppt_w/2"/>
                                          </p:val>
                                        </p:tav>
                                      </p:tavLst>
                                    </p:anim>
                                    <p:anim calcmode="lin" valueType="num">
                                      <p:cBhvr additive="base">
                                        <p:cTn id="51" dur="3500"/>
                                        <p:tgtEl>
                                          <p:spTgt spid="6"/>
                                        </p:tgtEl>
                                        <p:attrNameLst>
                                          <p:attrName>ppt_y</p:attrName>
                                        </p:attrNameLst>
                                      </p:cBhvr>
                                      <p:tavLst>
                                        <p:tav tm="0">
                                          <p:val>
                                            <p:strVal val="ppt_y"/>
                                          </p:val>
                                        </p:tav>
                                        <p:tav tm="100000">
                                          <p:val>
                                            <p:strVal val="1+ppt_h/2"/>
                                          </p:val>
                                        </p:tav>
                                      </p:tavLst>
                                    </p:anim>
                                    <p:set>
                                      <p:cBhvr>
                                        <p:cTn id="52" dur="1" fill="hold">
                                          <p:stCondLst>
                                            <p:cond delay="34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12"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0-ppt_w/2"/>
                                          </p:val>
                                        </p:tav>
                                      </p:tavLst>
                                    </p:anim>
                                    <p:anim calcmode="lin" valueType="num">
                                      <p:cBhvr additive="base">
                                        <p:cTn id="63" dur="3500"/>
                                        <p:tgtEl>
                                          <p:spTgt spid="7"/>
                                        </p:tgtEl>
                                        <p:attrNameLst>
                                          <p:attrName>ppt_y</p:attrName>
                                        </p:attrNameLst>
                                      </p:cBhvr>
                                      <p:tavLst>
                                        <p:tav tm="0">
                                          <p:val>
                                            <p:strVal val="ppt_y"/>
                                          </p:val>
                                        </p:tav>
                                        <p:tav tm="100000">
                                          <p:val>
                                            <p:strVal val="1+ppt_h/2"/>
                                          </p:val>
                                        </p:tav>
                                      </p:tavLst>
                                    </p:anim>
                                    <p:set>
                                      <p:cBhvr>
                                        <p:cTn id="64" dur="1" fill="hold">
                                          <p:stCondLst>
                                            <p:cond delay="34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12" fill="hold" grpId="2" nodeType="withEffect">
                                  <p:stCondLst>
                                    <p:cond delay="0"/>
                                  </p:stCondLst>
                                  <p:childTnLst>
                                    <p:anim calcmode="lin" valueType="num">
                                      <p:cBhvr additive="base">
                                        <p:cTn id="74" dur="3500"/>
                                        <p:tgtEl>
                                          <p:spTgt spid="8"/>
                                        </p:tgtEl>
                                        <p:attrNameLst>
                                          <p:attrName>ppt_x</p:attrName>
                                        </p:attrNameLst>
                                      </p:cBhvr>
                                      <p:tavLst>
                                        <p:tav tm="0">
                                          <p:val>
                                            <p:strVal val="ppt_x"/>
                                          </p:val>
                                        </p:tav>
                                        <p:tav tm="100000">
                                          <p:val>
                                            <p:strVal val="0-ppt_w/2"/>
                                          </p:val>
                                        </p:tav>
                                      </p:tavLst>
                                    </p:anim>
                                    <p:anim calcmode="lin" valueType="num">
                                      <p:cBhvr additive="base">
                                        <p:cTn id="75" dur="3500"/>
                                        <p:tgtEl>
                                          <p:spTgt spid="8"/>
                                        </p:tgtEl>
                                        <p:attrNameLst>
                                          <p:attrName>ppt_y</p:attrName>
                                        </p:attrNameLst>
                                      </p:cBhvr>
                                      <p:tavLst>
                                        <p:tav tm="0">
                                          <p:val>
                                            <p:strVal val="ppt_y"/>
                                          </p:val>
                                        </p:tav>
                                        <p:tav tm="100000">
                                          <p:val>
                                            <p:strVal val="1+ppt_h/2"/>
                                          </p:val>
                                        </p:tav>
                                      </p:tavLst>
                                    </p:anim>
                                    <p:set>
                                      <p:cBhvr>
                                        <p:cTn id="76" dur="1" fill="hold">
                                          <p:stCondLst>
                                            <p:cond delay="3499"/>
                                          </p:stCondLst>
                                        </p:cTn>
                                        <p:tgtEl>
                                          <p:spTgt spid="8"/>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9" fill="hold" grpId="2" nodeType="withEffect">
                                  <p:stCondLst>
                                    <p:cond delay="0"/>
                                  </p:stCondLst>
                                  <p:childTnLst>
                                    <p:anim calcmode="lin" valueType="num">
                                      <p:cBhvr additive="base">
                                        <p:cTn id="86" dur="3500"/>
                                        <p:tgtEl>
                                          <p:spTgt spid="9"/>
                                        </p:tgtEl>
                                        <p:attrNameLst>
                                          <p:attrName>ppt_x</p:attrName>
                                        </p:attrNameLst>
                                      </p:cBhvr>
                                      <p:tavLst>
                                        <p:tav tm="0">
                                          <p:val>
                                            <p:strVal val="ppt_x"/>
                                          </p:val>
                                        </p:tav>
                                        <p:tav tm="100000">
                                          <p:val>
                                            <p:strVal val="0-ppt_w/2"/>
                                          </p:val>
                                        </p:tav>
                                      </p:tavLst>
                                    </p:anim>
                                    <p:anim calcmode="lin" valueType="num">
                                      <p:cBhvr additive="base">
                                        <p:cTn id="87" dur="3500"/>
                                        <p:tgtEl>
                                          <p:spTgt spid="9"/>
                                        </p:tgtEl>
                                        <p:attrNameLst>
                                          <p:attrName>ppt_y</p:attrName>
                                        </p:attrNameLst>
                                      </p:cBhvr>
                                      <p:tavLst>
                                        <p:tav tm="0">
                                          <p:val>
                                            <p:strVal val="ppt_y"/>
                                          </p:val>
                                        </p:tav>
                                        <p:tav tm="100000">
                                          <p:val>
                                            <p:strVal val="0-ppt_h/2"/>
                                          </p:val>
                                        </p:tav>
                                      </p:tavLst>
                                    </p:anim>
                                    <p:set>
                                      <p:cBhvr>
                                        <p:cTn id="88" dur="1" fill="hold">
                                          <p:stCondLst>
                                            <p:cond delay="3499"/>
                                          </p:stCondLst>
                                        </p:cTn>
                                        <p:tgtEl>
                                          <p:spTgt spid="9"/>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3000" fill="hold"/>
                                        <p:tgtEl>
                                          <p:spTgt spid="10"/>
                                        </p:tgtEl>
                                        <p:attrNameLst>
                                          <p:attrName>ppt_x</p:attrName>
                                        </p:attrNameLst>
                                      </p:cBhvr>
                                      <p:tavLst>
                                        <p:tav tm="0">
                                          <p:val>
                                            <p:strVal val="#ppt_x"/>
                                          </p:val>
                                        </p:tav>
                                        <p:tav tm="100000">
                                          <p:val>
                                            <p:strVal val="#ppt_x"/>
                                          </p:val>
                                        </p:tav>
                                      </p:tavLst>
                                    </p:anim>
                                    <p:anim calcmode="lin" valueType="num">
                                      <p:cBhvr>
                                        <p:cTn id="92" dur="3000" fill="hold"/>
                                        <p:tgtEl>
                                          <p:spTgt spid="10"/>
                                        </p:tgtEl>
                                        <p:attrNameLst>
                                          <p:attrName>ppt_y</p:attrName>
                                        </p:attrNameLst>
                                      </p:cBhvr>
                                      <p:tavLst>
                                        <p:tav tm="0">
                                          <p:val>
                                            <p:strVal val="#ppt_y-#ppt_h/2"/>
                                          </p:val>
                                        </p:tav>
                                        <p:tav tm="100000">
                                          <p:val>
                                            <p:strVal val="#ppt_y"/>
                                          </p:val>
                                        </p:tav>
                                      </p:tavLst>
                                    </p:anim>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10"/>
                                        </p:tgtEl>
                                      </p:cBhvr>
                                      <p:by x="400000" y="100000"/>
                                    </p:animScale>
                                  </p:childTnLst>
                                </p:cTn>
                              </p:par>
                              <p:par>
                                <p:cTn id="97" presetID="2" presetClass="exit" presetSubtype="3" fill="hold" grpId="2" nodeType="withEffect">
                                  <p:stCondLst>
                                    <p:cond delay="0"/>
                                  </p:stCondLst>
                                  <p:childTnLst>
                                    <p:anim calcmode="lin" valueType="num">
                                      <p:cBhvr additive="base">
                                        <p:cTn id="98" dur="3500"/>
                                        <p:tgtEl>
                                          <p:spTgt spid="10"/>
                                        </p:tgtEl>
                                        <p:attrNameLst>
                                          <p:attrName>ppt_x</p:attrName>
                                        </p:attrNameLst>
                                      </p:cBhvr>
                                      <p:tavLst>
                                        <p:tav tm="0">
                                          <p:val>
                                            <p:strVal val="ppt_x"/>
                                          </p:val>
                                        </p:tav>
                                        <p:tav tm="100000">
                                          <p:val>
                                            <p:strVal val="1+ppt_w/2"/>
                                          </p:val>
                                        </p:tav>
                                      </p:tavLst>
                                    </p:anim>
                                    <p:anim calcmode="lin" valueType="num">
                                      <p:cBhvr additive="base">
                                        <p:cTn id="99" dur="3500"/>
                                        <p:tgtEl>
                                          <p:spTgt spid="10"/>
                                        </p:tgtEl>
                                        <p:attrNameLst>
                                          <p:attrName>ppt_y</p:attrName>
                                        </p:attrNameLst>
                                      </p:cBhvr>
                                      <p:tavLst>
                                        <p:tav tm="0">
                                          <p:val>
                                            <p:strVal val="ppt_y"/>
                                          </p:val>
                                        </p:tav>
                                        <p:tav tm="100000">
                                          <p:val>
                                            <p:strVal val="0-ppt_h/2"/>
                                          </p:val>
                                        </p:tav>
                                      </p:tavLst>
                                    </p:anim>
                                    <p:set>
                                      <p:cBhvr>
                                        <p:cTn id="100" dur="1" fill="hold">
                                          <p:stCondLst>
                                            <p:cond delay="3499"/>
                                          </p:stCondLst>
                                        </p:cTn>
                                        <p:tgtEl>
                                          <p:spTgt spid="10"/>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ppt_x</p:attrName>
                                        </p:attrNameLst>
                                      </p:cBhvr>
                                      <p:tavLst>
                                        <p:tav tm="0">
                                          <p:val>
                                            <p:strVal val="#ppt_x"/>
                                          </p:val>
                                        </p:tav>
                                        <p:tav tm="100000">
                                          <p:val>
                                            <p:strVal val="#ppt_x"/>
                                          </p:val>
                                        </p:tav>
                                      </p:tavLst>
                                    </p:anim>
                                    <p:anim calcmode="lin" valueType="num">
                                      <p:cBhvr>
                                        <p:cTn id="104" dur="3000" fill="hold"/>
                                        <p:tgtEl>
                                          <p:spTgt spid="11"/>
                                        </p:tgtEl>
                                        <p:attrNameLst>
                                          <p:attrName>ppt_y</p:attrName>
                                        </p:attrNameLst>
                                      </p:cBhvr>
                                      <p:tavLst>
                                        <p:tav tm="0">
                                          <p:val>
                                            <p:strVal val="#ppt_y-#ppt_h/2"/>
                                          </p:val>
                                        </p:tav>
                                        <p:tav tm="100000">
                                          <p:val>
                                            <p:strVal val="#ppt_y"/>
                                          </p:val>
                                        </p:tav>
                                      </p:tavLst>
                                    </p:anim>
                                    <p:anim calcmode="lin" valueType="num">
                                      <p:cBhvr>
                                        <p:cTn id="105" dur="3000" fill="hold"/>
                                        <p:tgtEl>
                                          <p:spTgt spid="11"/>
                                        </p:tgtEl>
                                        <p:attrNameLst>
                                          <p:attrName>ppt_w</p:attrName>
                                        </p:attrNameLst>
                                      </p:cBhvr>
                                      <p:tavLst>
                                        <p:tav tm="0">
                                          <p:val>
                                            <p:strVal val="#ppt_w"/>
                                          </p:val>
                                        </p:tav>
                                        <p:tav tm="100000">
                                          <p:val>
                                            <p:strVal val="#ppt_w"/>
                                          </p:val>
                                        </p:tav>
                                      </p:tavLst>
                                    </p:anim>
                                    <p:anim calcmode="lin" valueType="num">
                                      <p:cBhvr>
                                        <p:cTn id="106" dur="3000" fill="hold"/>
                                        <p:tgtEl>
                                          <p:spTgt spid="11"/>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1"/>
                                        </p:tgtEl>
                                      </p:cBhvr>
                                      <p:by x="400000" y="100000"/>
                                    </p:animScale>
                                  </p:childTnLst>
                                </p:cTn>
                              </p:par>
                              <p:par>
                                <p:cTn id="109" presetID="2" presetClass="exit" presetSubtype="3" fill="hold" grpId="2" nodeType="withEffect">
                                  <p:stCondLst>
                                    <p:cond delay="0"/>
                                  </p:stCondLst>
                                  <p:childTnLst>
                                    <p:anim calcmode="lin" valueType="num">
                                      <p:cBhvr additive="base">
                                        <p:cTn id="110" dur="3500"/>
                                        <p:tgtEl>
                                          <p:spTgt spid="11"/>
                                        </p:tgtEl>
                                        <p:attrNameLst>
                                          <p:attrName>ppt_x</p:attrName>
                                        </p:attrNameLst>
                                      </p:cBhvr>
                                      <p:tavLst>
                                        <p:tav tm="0">
                                          <p:val>
                                            <p:strVal val="ppt_x"/>
                                          </p:val>
                                        </p:tav>
                                        <p:tav tm="100000">
                                          <p:val>
                                            <p:strVal val="1+ppt_w/2"/>
                                          </p:val>
                                        </p:tav>
                                      </p:tavLst>
                                    </p:anim>
                                    <p:anim calcmode="lin" valueType="num">
                                      <p:cBhvr additive="base">
                                        <p:cTn id="111" dur="3500"/>
                                        <p:tgtEl>
                                          <p:spTgt spid="11"/>
                                        </p:tgtEl>
                                        <p:attrNameLst>
                                          <p:attrName>ppt_y</p:attrName>
                                        </p:attrNameLst>
                                      </p:cBhvr>
                                      <p:tavLst>
                                        <p:tav tm="0">
                                          <p:val>
                                            <p:strVal val="ppt_y"/>
                                          </p:val>
                                        </p:tav>
                                        <p:tav tm="100000">
                                          <p:val>
                                            <p:strVal val="0-ppt_h/2"/>
                                          </p:val>
                                        </p:tav>
                                      </p:tavLst>
                                    </p:anim>
                                    <p:set>
                                      <p:cBhvr>
                                        <p:cTn id="112" dur="1" fill="hold">
                                          <p:stCondLst>
                                            <p:cond delay="3499"/>
                                          </p:stCondLst>
                                        </p:cTn>
                                        <p:tgtEl>
                                          <p:spTgt spid="11"/>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p:cTn id="115" dur="3000" fill="hold"/>
                                        <p:tgtEl>
                                          <p:spTgt spid="12"/>
                                        </p:tgtEl>
                                        <p:attrNameLst>
                                          <p:attrName>ppt_x</p:attrName>
                                        </p:attrNameLst>
                                      </p:cBhvr>
                                      <p:tavLst>
                                        <p:tav tm="0">
                                          <p:val>
                                            <p:strVal val="#ppt_x"/>
                                          </p:val>
                                        </p:tav>
                                        <p:tav tm="100000">
                                          <p:val>
                                            <p:strVal val="#ppt_x"/>
                                          </p:val>
                                        </p:tav>
                                      </p:tavLst>
                                    </p:anim>
                                    <p:anim calcmode="lin" valueType="num">
                                      <p:cBhvr>
                                        <p:cTn id="116" dur="3000" fill="hold"/>
                                        <p:tgtEl>
                                          <p:spTgt spid="12"/>
                                        </p:tgtEl>
                                        <p:attrNameLst>
                                          <p:attrName>ppt_y</p:attrName>
                                        </p:attrNameLst>
                                      </p:cBhvr>
                                      <p:tavLst>
                                        <p:tav tm="0">
                                          <p:val>
                                            <p:strVal val="#ppt_y-#ppt_h/2"/>
                                          </p:val>
                                        </p:tav>
                                        <p:tav tm="100000">
                                          <p:val>
                                            <p:strVal val="#ppt_y"/>
                                          </p:val>
                                        </p:tav>
                                      </p:tavLst>
                                    </p:anim>
                                    <p:anim calcmode="lin" valueType="num">
                                      <p:cBhvr>
                                        <p:cTn id="117" dur="3000" fill="hold"/>
                                        <p:tgtEl>
                                          <p:spTgt spid="12"/>
                                        </p:tgtEl>
                                        <p:attrNameLst>
                                          <p:attrName>ppt_w</p:attrName>
                                        </p:attrNameLst>
                                      </p:cBhvr>
                                      <p:tavLst>
                                        <p:tav tm="0">
                                          <p:val>
                                            <p:strVal val="#ppt_w"/>
                                          </p:val>
                                        </p:tav>
                                        <p:tav tm="100000">
                                          <p:val>
                                            <p:strVal val="#ppt_w"/>
                                          </p:val>
                                        </p:tav>
                                      </p:tavLst>
                                    </p:anim>
                                    <p:anim calcmode="lin" valueType="num">
                                      <p:cBhvr>
                                        <p:cTn id="118" dur="3000" fill="hold"/>
                                        <p:tgtEl>
                                          <p:spTgt spid="12"/>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2"/>
                                        </p:tgtEl>
                                      </p:cBhvr>
                                      <p:by x="400000" y="100000"/>
                                    </p:animScale>
                                  </p:childTnLst>
                                </p:cTn>
                              </p:par>
                              <p:par>
                                <p:cTn id="121" presetID="2" presetClass="exit" presetSubtype="3" fill="hold" grpId="2" nodeType="withEffect">
                                  <p:stCondLst>
                                    <p:cond delay="0"/>
                                  </p:stCondLst>
                                  <p:childTnLst>
                                    <p:anim calcmode="lin" valueType="num">
                                      <p:cBhvr additive="base">
                                        <p:cTn id="122" dur="3500"/>
                                        <p:tgtEl>
                                          <p:spTgt spid="12"/>
                                        </p:tgtEl>
                                        <p:attrNameLst>
                                          <p:attrName>ppt_x</p:attrName>
                                        </p:attrNameLst>
                                      </p:cBhvr>
                                      <p:tavLst>
                                        <p:tav tm="0">
                                          <p:val>
                                            <p:strVal val="ppt_x"/>
                                          </p:val>
                                        </p:tav>
                                        <p:tav tm="100000">
                                          <p:val>
                                            <p:strVal val="1+ppt_w/2"/>
                                          </p:val>
                                        </p:tav>
                                      </p:tavLst>
                                    </p:anim>
                                    <p:anim calcmode="lin" valueType="num">
                                      <p:cBhvr additive="base">
                                        <p:cTn id="123" dur="3500"/>
                                        <p:tgtEl>
                                          <p:spTgt spid="12"/>
                                        </p:tgtEl>
                                        <p:attrNameLst>
                                          <p:attrName>ppt_y</p:attrName>
                                        </p:attrNameLst>
                                      </p:cBhvr>
                                      <p:tavLst>
                                        <p:tav tm="0">
                                          <p:val>
                                            <p:strVal val="ppt_y"/>
                                          </p:val>
                                        </p:tav>
                                        <p:tav tm="100000">
                                          <p:val>
                                            <p:strVal val="0-ppt_h/2"/>
                                          </p:val>
                                        </p:tav>
                                      </p:tavLst>
                                    </p:anim>
                                    <p:set>
                                      <p:cBhvr>
                                        <p:cTn id="124" dur="1" fill="hold">
                                          <p:stCondLst>
                                            <p:cond delay="3499"/>
                                          </p:stCondLst>
                                        </p:cTn>
                                        <p:tgtEl>
                                          <p:spTgt spid="12"/>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3"/>
                                        </p:tgtEl>
                                        <p:attrNameLst>
                                          <p:attrName>style.visibility</p:attrName>
                                        </p:attrNameLst>
                                      </p:cBhvr>
                                      <p:to>
                                        <p:strVal val="visible"/>
                                      </p:to>
                                    </p:set>
                                    <p:anim calcmode="lin" valueType="num">
                                      <p:cBhvr>
                                        <p:cTn id="127" dur="3000" fill="hold"/>
                                        <p:tgtEl>
                                          <p:spTgt spid="13"/>
                                        </p:tgtEl>
                                        <p:attrNameLst>
                                          <p:attrName>ppt_x</p:attrName>
                                        </p:attrNameLst>
                                      </p:cBhvr>
                                      <p:tavLst>
                                        <p:tav tm="0">
                                          <p:val>
                                            <p:strVal val="#ppt_x"/>
                                          </p:val>
                                        </p:tav>
                                        <p:tav tm="100000">
                                          <p:val>
                                            <p:strVal val="#ppt_x"/>
                                          </p:val>
                                        </p:tav>
                                      </p:tavLst>
                                    </p:anim>
                                    <p:anim calcmode="lin" valueType="num">
                                      <p:cBhvr>
                                        <p:cTn id="128" dur="3000" fill="hold"/>
                                        <p:tgtEl>
                                          <p:spTgt spid="13"/>
                                        </p:tgtEl>
                                        <p:attrNameLst>
                                          <p:attrName>ppt_y</p:attrName>
                                        </p:attrNameLst>
                                      </p:cBhvr>
                                      <p:tavLst>
                                        <p:tav tm="0">
                                          <p:val>
                                            <p:strVal val="#ppt_y-#ppt_h/2"/>
                                          </p:val>
                                        </p:tav>
                                        <p:tav tm="100000">
                                          <p:val>
                                            <p:strVal val="#ppt_y"/>
                                          </p:val>
                                        </p:tav>
                                      </p:tavLst>
                                    </p:anim>
                                    <p:anim calcmode="lin" valueType="num">
                                      <p:cBhvr>
                                        <p:cTn id="129" dur="3000" fill="hold"/>
                                        <p:tgtEl>
                                          <p:spTgt spid="13"/>
                                        </p:tgtEl>
                                        <p:attrNameLst>
                                          <p:attrName>ppt_w</p:attrName>
                                        </p:attrNameLst>
                                      </p:cBhvr>
                                      <p:tavLst>
                                        <p:tav tm="0">
                                          <p:val>
                                            <p:strVal val="#ppt_w"/>
                                          </p:val>
                                        </p:tav>
                                        <p:tav tm="100000">
                                          <p:val>
                                            <p:strVal val="#ppt_w"/>
                                          </p:val>
                                        </p:tav>
                                      </p:tavLst>
                                    </p:anim>
                                    <p:anim calcmode="lin" valueType="num">
                                      <p:cBhvr>
                                        <p:cTn id="130" dur="3000" fill="hold"/>
                                        <p:tgtEl>
                                          <p:spTgt spid="13"/>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3"/>
                                        </p:tgtEl>
                                      </p:cBhvr>
                                      <p:by x="400000" y="100000"/>
                                    </p:animScale>
                                  </p:childTnLst>
                                </p:cTn>
                              </p:par>
                              <p:par>
                                <p:cTn id="133" presetID="2" presetClass="exit" presetSubtype="9" fill="hold" grpId="2" nodeType="withEffect">
                                  <p:stCondLst>
                                    <p:cond delay="0"/>
                                  </p:stCondLst>
                                  <p:childTnLst>
                                    <p:anim calcmode="lin" valueType="num">
                                      <p:cBhvr additive="base">
                                        <p:cTn id="134" dur="3500"/>
                                        <p:tgtEl>
                                          <p:spTgt spid="13"/>
                                        </p:tgtEl>
                                        <p:attrNameLst>
                                          <p:attrName>ppt_x</p:attrName>
                                        </p:attrNameLst>
                                      </p:cBhvr>
                                      <p:tavLst>
                                        <p:tav tm="0">
                                          <p:val>
                                            <p:strVal val="ppt_x"/>
                                          </p:val>
                                        </p:tav>
                                        <p:tav tm="100000">
                                          <p:val>
                                            <p:strVal val="0-ppt_w/2"/>
                                          </p:val>
                                        </p:tav>
                                      </p:tavLst>
                                    </p:anim>
                                    <p:anim calcmode="lin" valueType="num">
                                      <p:cBhvr additive="base">
                                        <p:cTn id="135" dur="3500"/>
                                        <p:tgtEl>
                                          <p:spTgt spid="13"/>
                                        </p:tgtEl>
                                        <p:attrNameLst>
                                          <p:attrName>ppt_y</p:attrName>
                                        </p:attrNameLst>
                                      </p:cBhvr>
                                      <p:tavLst>
                                        <p:tav tm="0">
                                          <p:val>
                                            <p:strVal val="ppt_y"/>
                                          </p:val>
                                        </p:tav>
                                        <p:tav tm="100000">
                                          <p:val>
                                            <p:strVal val="0-ppt_h/2"/>
                                          </p:val>
                                        </p:tav>
                                      </p:tavLst>
                                    </p:anim>
                                    <p:set>
                                      <p:cBhvr>
                                        <p:cTn id="136" dur="1" fill="hold">
                                          <p:stCondLst>
                                            <p:cond delay="3499"/>
                                          </p:stCondLst>
                                        </p:cTn>
                                        <p:tgtEl>
                                          <p:spTgt spid="13"/>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4"/>
                                        </p:tgtEl>
                                        <p:attrNameLst>
                                          <p:attrName>style.visibility</p:attrName>
                                        </p:attrNameLst>
                                      </p:cBhvr>
                                      <p:to>
                                        <p:strVal val="visible"/>
                                      </p:to>
                                    </p:set>
                                    <p:anim calcmode="lin" valueType="num">
                                      <p:cBhvr>
                                        <p:cTn id="139" dur="3000" fill="hold"/>
                                        <p:tgtEl>
                                          <p:spTgt spid="14"/>
                                        </p:tgtEl>
                                        <p:attrNameLst>
                                          <p:attrName>ppt_x</p:attrName>
                                        </p:attrNameLst>
                                      </p:cBhvr>
                                      <p:tavLst>
                                        <p:tav tm="0">
                                          <p:val>
                                            <p:strVal val="#ppt_x"/>
                                          </p:val>
                                        </p:tav>
                                        <p:tav tm="100000">
                                          <p:val>
                                            <p:strVal val="#ppt_x"/>
                                          </p:val>
                                        </p:tav>
                                      </p:tavLst>
                                    </p:anim>
                                    <p:anim calcmode="lin" valueType="num">
                                      <p:cBhvr>
                                        <p:cTn id="140" dur="3000" fill="hold"/>
                                        <p:tgtEl>
                                          <p:spTgt spid="14"/>
                                        </p:tgtEl>
                                        <p:attrNameLst>
                                          <p:attrName>ppt_y</p:attrName>
                                        </p:attrNameLst>
                                      </p:cBhvr>
                                      <p:tavLst>
                                        <p:tav tm="0">
                                          <p:val>
                                            <p:strVal val="#ppt_y-#ppt_h/2"/>
                                          </p:val>
                                        </p:tav>
                                        <p:tav tm="100000">
                                          <p:val>
                                            <p:strVal val="#ppt_y"/>
                                          </p:val>
                                        </p:tav>
                                      </p:tavLst>
                                    </p:anim>
                                    <p:anim calcmode="lin" valueType="num">
                                      <p:cBhvr>
                                        <p:cTn id="141" dur="3000" fill="hold"/>
                                        <p:tgtEl>
                                          <p:spTgt spid="14"/>
                                        </p:tgtEl>
                                        <p:attrNameLst>
                                          <p:attrName>ppt_w</p:attrName>
                                        </p:attrNameLst>
                                      </p:cBhvr>
                                      <p:tavLst>
                                        <p:tav tm="0">
                                          <p:val>
                                            <p:strVal val="#ppt_w"/>
                                          </p:val>
                                        </p:tav>
                                        <p:tav tm="100000">
                                          <p:val>
                                            <p:strVal val="#ppt_w"/>
                                          </p:val>
                                        </p:tav>
                                      </p:tavLst>
                                    </p:anim>
                                    <p:anim calcmode="lin" valueType="num">
                                      <p:cBhvr>
                                        <p:cTn id="142" dur="3000" fill="hold"/>
                                        <p:tgtEl>
                                          <p:spTgt spid="14"/>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4"/>
                                        </p:tgtEl>
                                      </p:cBhvr>
                                      <p:by x="400000" y="100000"/>
                                    </p:animScale>
                                  </p:childTnLst>
                                </p:cTn>
                              </p:par>
                              <p:par>
                                <p:cTn id="145" presetID="2" presetClass="exit" presetSubtype="9" fill="hold" grpId="2" nodeType="withEffect">
                                  <p:stCondLst>
                                    <p:cond delay="0"/>
                                  </p:stCondLst>
                                  <p:childTnLst>
                                    <p:anim calcmode="lin" valueType="num">
                                      <p:cBhvr additive="base">
                                        <p:cTn id="146" dur="3500"/>
                                        <p:tgtEl>
                                          <p:spTgt spid="14"/>
                                        </p:tgtEl>
                                        <p:attrNameLst>
                                          <p:attrName>ppt_x</p:attrName>
                                        </p:attrNameLst>
                                      </p:cBhvr>
                                      <p:tavLst>
                                        <p:tav tm="0">
                                          <p:val>
                                            <p:strVal val="ppt_x"/>
                                          </p:val>
                                        </p:tav>
                                        <p:tav tm="100000">
                                          <p:val>
                                            <p:strVal val="0-ppt_w/2"/>
                                          </p:val>
                                        </p:tav>
                                      </p:tavLst>
                                    </p:anim>
                                    <p:anim calcmode="lin" valueType="num">
                                      <p:cBhvr additive="base">
                                        <p:cTn id="147" dur="3500"/>
                                        <p:tgtEl>
                                          <p:spTgt spid="14"/>
                                        </p:tgtEl>
                                        <p:attrNameLst>
                                          <p:attrName>ppt_y</p:attrName>
                                        </p:attrNameLst>
                                      </p:cBhvr>
                                      <p:tavLst>
                                        <p:tav tm="0">
                                          <p:val>
                                            <p:strVal val="ppt_y"/>
                                          </p:val>
                                        </p:tav>
                                        <p:tav tm="100000">
                                          <p:val>
                                            <p:strVal val="0-ppt_h/2"/>
                                          </p:val>
                                        </p:tav>
                                      </p:tavLst>
                                    </p:anim>
                                    <p:set>
                                      <p:cBhvr>
                                        <p:cTn id="148" dur="1" fill="hold">
                                          <p:stCondLst>
                                            <p:cond delay="3499"/>
                                          </p:stCondLst>
                                        </p:cTn>
                                        <p:tgtEl>
                                          <p:spTgt spid="1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2"/>
                                        </p:tgtEl>
                                        <p:attrNameLst>
                                          <p:attrName>style.visibility</p:attrName>
                                        </p:attrNameLst>
                                      </p:cBhvr>
                                      <p:to>
                                        <p:strVal val="visible"/>
                                      </p:to>
                                    </p:set>
                                    <p:anim calcmode="lin" valueType="num">
                                      <p:cBhvr>
                                        <p:cTn id="151" dur="3250" fill="hold"/>
                                        <p:tgtEl>
                                          <p:spTgt spid="2"/>
                                        </p:tgtEl>
                                        <p:attrNameLst>
                                          <p:attrName>ppt_w</p:attrName>
                                        </p:attrNameLst>
                                      </p:cBhvr>
                                      <p:tavLst>
                                        <p:tav tm="0">
                                          <p:val>
                                            <p:fltVal val="0"/>
                                          </p:val>
                                        </p:tav>
                                        <p:tav tm="100000">
                                          <p:val>
                                            <p:strVal val="#ppt_w"/>
                                          </p:val>
                                        </p:tav>
                                      </p:tavLst>
                                    </p:anim>
                                    <p:anim calcmode="lin" valueType="num">
                                      <p:cBhvr>
                                        <p:cTn id="152" dur="3250" fill="hold"/>
                                        <p:tgtEl>
                                          <p:spTgt spid="2"/>
                                        </p:tgtEl>
                                        <p:attrNameLst>
                                          <p:attrName>ppt_h</p:attrName>
                                        </p:attrNameLst>
                                      </p:cBhvr>
                                      <p:tavLst>
                                        <p:tav tm="0">
                                          <p:val>
                                            <p:fltVal val="0"/>
                                          </p:val>
                                        </p:tav>
                                        <p:tav tm="100000">
                                          <p:val>
                                            <p:strVal val="#ppt_h"/>
                                          </p:val>
                                        </p:tav>
                                      </p:tavLst>
                                    </p:anim>
                                    <p:anim calcmode="lin" valueType="num">
                                      <p:cBhvr>
                                        <p:cTn id="153" dur="3250" fill="hold"/>
                                        <p:tgtEl>
                                          <p:spTgt spid="2"/>
                                        </p:tgtEl>
                                        <p:attrNameLst>
                                          <p:attrName>ppt_x</p:attrName>
                                        </p:attrNameLst>
                                      </p:cBhvr>
                                      <p:tavLst>
                                        <p:tav tm="0">
                                          <p:val>
                                            <p:fltVal val="0.5"/>
                                          </p:val>
                                        </p:tav>
                                        <p:tav tm="100000">
                                          <p:val>
                                            <p:strVal val="#ppt_x"/>
                                          </p:val>
                                        </p:tav>
                                      </p:tavLst>
                                    </p:anim>
                                    <p:anim calcmode="lin" valueType="num">
                                      <p:cBhvr>
                                        <p:cTn id="154" dur="3250" fill="hold"/>
                                        <p:tgtEl>
                                          <p:spTgt spid="2"/>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2"/>
                                        </p:tgtEl>
                                        <p:attrNameLst>
                                          <p:attrName>style.visibility</p:attrName>
                                        </p:attrNameLst>
                                      </p:cBhvr>
                                      <p:to>
                                        <p:strVal val="visible"/>
                                      </p:to>
                                    </p:set>
                                    <p:animEffect transition="in" filter="diamond(out)">
                                      <p:cBhvr>
                                        <p:cTn id="157" dur="3500"/>
                                        <p:tgtEl>
                                          <p:spTgt spid="2"/>
                                        </p:tgtEl>
                                      </p:cBhvr>
                                    </p:animEffect>
                                  </p:childTnLst>
                                </p:cTn>
                              </p:par>
                              <p:par>
                                <p:cTn id="158" presetID="9" presetClass="emph" presetSubtype="0" nodeType="withEffect">
                                  <p:stCondLst>
                                    <p:cond delay="0"/>
                                  </p:stCondLst>
                                  <p:childTnLst>
                                    <p:set>
                                      <p:cBhvr rctx="PPT">
                                        <p:cTn id="159" dur="indefinite"/>
                                        <p:tgtEl>
                                          <p:spTgt spid="15"/>
                                        </p:tgtEl>
                                        <p:attrNameLst>
                                          <p:attrName>style.opacity</p:attrName>
                                        </p:attrNameLst>
                                      </p:cBhvr>
                                      <p:to>
                                        <p:strVal val="0"/>
                                      </p:to>
                                    </p:set>
                                    <p:animEffect filter="image" prLst="opacity: 0">
                                      <p:cBhvr rctx="IE">
                                        <p:cTn id="160"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962" y="3090"/>
            <a:ext cx="9144000" cy="5143500"/>
          </a:xfrm>
          <a:prstGeom prst="rect">
            <a:avLst/>
          </a:prstGeom>
          <a:noFill/>
          <a:ln>
            <a:noFill/>
          </a:ln>
        </p:spPr>
      </p:pic>
      <p:sp>
        <p:nvSpPr>
          <p:cNvPr id="3" name="2 Rectángulo"/>
          <p:cNvSpPr/>
          <p:nvPr/>
        </p:nvSpPr>
        <p:spPr>
          <a:xfrm rot="16200000" flipH="1">
            <a:off x="-981469" y="-394923"/>
            <a:ext cx="1402114" cy="1664433"/>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flipH="1">
            <a:off x="-369909" y="52586"/>
            <a:ext cx="1402117" cy="16644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flipH="1">
            <a:off x="206155" y="484635"/>
            <a:ext cx="1402117" cy="16644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flipH="1">
            <a:off x="732511" y="937086"/>
            <a:ext cx="1402109" cy="1664429"/>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flipH="1">
            <a:off x="1303982" y="1405083"/>
            <a:ext cx="1402111" cy="1664429"/>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5400000" flipH="1">
            <a:off x="8633848" y="3875656"/>
            <a:ext cx="1398277" cy="153854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5400000" flipH="1">
            <a:off x="8022282" y="3428150"/>
            <a:ext cx="1398280" cy="1538545"/>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5400000" flipH="1">
            <a:off x="7446219" y="2996102"/>
            <a:ext cx="1398280" cy="153854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5400000" flipH="1">
            <a:off x="6919876" y="2543653"/>
            <a:ext cx="1398276" cy="1538550"/>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5400000" flipH="1">
            <a:off x="6348404" y="2075653"/>
            <a:ext cx="1398275" cy="1538550"/>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a:off x="-1066349" y="3836211"/>
            <a:ext cx="1512374" cy="1575334"/>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a:off x="-440124" y="3350770"/>
            <a:ext cx="1512369" cy="15753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6200000">
            <a:off x="121283" y="2956662"/>
            <a:ext cx="1512369" cy="15753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6200000">
            <a:off x="647633" y="2504212"/>
            <a:ext cx="1512369" cy="15753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1219105" y="2036212"/>
            <a:ext cx="1512369" cy="1575332"/>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8659390" y="-343471"/>
            <a:ext cx="1296344" cy="162326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8047830" y="104032"/>
            <a:ext cx="1296344" cy="162326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7471766" y="536079"/>
            <a:ext cx="1296344" cy="162326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945416" y="988530"/>
            <a:ext cx="1296344" cy="1623268"/>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373945" y="1456529"/>
            <a:ext cx="1296345" cy="1623270"/>
          </a:xfrm>
          <a:prstGeom prst="rect">
            <a:avLst/>
          </a:prstGeom>
          <a:gradFill flip="none" rotWithShape="1">
            <a:gsLst>
              <a:gs pos="11000">
                <a:schemeClr val="tx1"/>
              </a:gs>
              <a:gs pos="38000">
                <a:srgbClr val="7030A0">
                  <a:lumMod val="40000"/>
                  <a:alpha val="0"/>
                </a:srgbClr>
              </a:gs>
              <a:gs pos="33000">
                <a:srgbClr val="58A808"/>
              </a:gs>
              <a:gs pos="50000">
                <a:srgbClr val="CAF656">
                  <a:alpha val="0"/>
                </a:srgbClr>
              </a:gs>
              <a:gs pos="21000">
                <a:srgbClr val="CC0066"/>
              </a:gs>
              <a:gs pos="16000">
                <a:schemeClr val="accent1">
                  <a:tint val="44500"/>
                  <a:satMod val="160000"/>
                  <a:alpha val="0"/>
                </a:schemeClr>
              </a:gs>
              <a:gs pos="44000">
                <a:schemeClr val="tx1">
                  <a:lumMod val="95000"/>
                </a:schemeClr>
              </a:gs>
              <a:gs pos="27000">
                <a:srgbClr val="CCFF33">
                  <a:alpha val="0"/>
                </a:srgbClr>
              </a:gs>
            </a:gsLst>
            <a:path path="circle">
              <a:fillToRect t="100000" r="100000"/>
            </a:path>
            <a:tileRect l="-100000" b="-100000"/>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540568" y="-452586"/>
            <a:ext cx="10153128" cy="5916062"/>
          </a:xfrm>
          <a:prstGeom prst="rect">
            <a:avLst/>
          </a:prstGeom>
          <a:noFill/>
          <a:ln>
            <a:noFill/>
          </a:ln>
        </p:spPr>
      </p:pic>
    </p:spTree>
    <p:extLst>
      <p:ext uri="{BB962C8B-B14F-4D97-AF65-F5344CB8AC3E}">
        <p14:creationId xmlns:p14="http://schemas.microsoft.com/office/powerpoint/2010/main" val="3853880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500" fill="hold"/>
                                        <p:tgtEl>
                                          <p:spTgt spid="3"/>
                                        </p:tgtEl>
                                        <p:attrNameLst>
                                          <p:attrName>ppt_x</p:attrName>
                                        </p:attrNameLst>
                                      </p:cBhvr>
                                      <p:tavLst>
                                        <p:tav tm="0">
                                          <p:val>
                                            <p:strVal val="1+#ppt_w/2"/>
                                          </p:val>
                                        </p:tav>
                                        <p:tav tm="100000">
                                          <p:val>
                                            <p:strVal val="#ppt_x"/>
                                          </p:val>
                                        </p:tav>
                                      </p:tavLst>
                                    </p:anim>
                                    <p:anim calcmode="lin" valueType="num">
                                      <p:cBhvr additive="base">
                                        <p:cTn id="8" dur="3500" fill="hold"/>
                                        <p:tgtEl>
                                          <p:spTgt spid="3"/>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3500" fill="hold"/>
                                        <p:tgtEl>
                                          <p:spTgt spid="3"/>
                                        </p:tgtEl>
                                        <p:attrNameLst>
                                          <p:attrName>r</p:attrName>
                                        </p:attrNameLst>
                                      </p:cBhvr>
                                    </p:animRot>
                                  </p:childTnLst>
                                </p:cTn>
                              </p:par>
                              <p:par>
                                <p:cTn id="11" presetID="2" presetClass="entr" presetSubtype="6"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500" fill="hold"/>
                                        <p:tgtEl>
                                          <p:spTgt spid="4"/>
                                        </p:tgtEl>
                                        <p:attrNameLst>
                                          <p:attrName>ppt_x</p:attrName>
                                        </p:attrNameLst>
                                      </p:cBhvr>
                                      <p:tavLst>
                                        <p:tav tm="0">
                                          <p:val>
                                            <p:strVal val="1+#ppt_w/2"/>
                                          </p:val>
                                        </p:tav>
                                        <p:tav tm="100000">
                                          <p:val>
                                            <p:strVal val="#ppt_x"/>
                                          </p:val>
                                        </p:tav>
                                      </p:tavLst>
                                    </p:anim>
                                    <p:anim calcmode="lin" valueType="num">
                                      <p:cBhvr additive="base">
                                        <p:cTn id="14" dur="3500" fill="hold"/>
                                        <p:tgtEl>
                                          <p:spTgt spid="4"/>
                                        </p:tgtEl>
                                        <p:attrNameLst>
                                          <p:attrName>ppt_y</p:attrName>
                                        </p:attrNameLst>
                                      </p:cBhvr>
                                      <p:tavLst>
                                        <p:tav tm="0">
                                          <p:val>
                                            <p:strVal val="1+#ppt_h/2"/>
                                          </p:val>
                                        </p:tav>
                                        <p:tav tm="100000">
                                          <p:val>
                                            <p:strVal val="#ppt_y"/>
                                          </p:val>
                                        </p:tav>
                                      </p:tavLst>
                                    </p:anim>
                                  </p:childTnLst>
                                </p:cTn>
                              </p:par>
                              <p:par>
                                <p:cTn id="15" presetID="8" presetClass="emph" presetSubtype="0" fill="hold" grpId="1" nodeType="withEffect">
                                  <p:stCondLst>
                                    <p:cond delay="0"/>
                                  </p:stCondLst>
                                  <p:childTnLst>
                                    <p:animRot by="21600000">
                                      <p:cBhvr>
                                        <p:cTn id="16" dur="3500" fill="hold"/>
                                        <p:tgtEl>
                                          <p:spTgt spid="4"/>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500" fill="hold"/>
                                        <p:tgtEl>
                                          <p:spTgt spid="6"/>
                                        </p:tgtEl>
                                        <p:attrNameLst>
                                          <p:attrName>ppt_x</p:attrName>
                                        </p:attrNameLst>
                                      </p:cBhvr>
                                      <p:tavLst>
                                        <p:tav tm="0">
                                          <p:val>
                                            <p:strVal val="1+#ppt_w/2"/>
                                          </p:val>
                                        </p:tav>
                                        <p:tav tm="100000">
                                          <p:val>
                                            <p:strVal val="#ppt_x"/>
                                          </p:val>
                                        </p:tav>
                                      </p:tavLst>
                                    </p:anim>
                                    <p:anim calcmode="lin" valueType="num">
                                      <p:cBhvr additive="base">
                                        <p:cTn id="20" dur="3500" fill="hold"/>
                                        <p:tgtEl>
                                          <p:spTgt spid="6"/>
                                        </p:tgtEl>
                                        <p:attrNameLst>
                                          <p:attrName>ppt_y</p:attrName>
                                        </p:attrNameLst>
                                      </p:cBhvr>
                                      <p:tavLst>
                                        <p:tav tm="0">
                                          <p:val>
                                            <p:strVal val="1+#ppt_h/2"/>
                                          </p:val>
                                        </p:tav>
                                        <p:tav tm="100000">
                                          <p:val>
                                            <p:strVal val="#ppt_y"/>
                                          </p:val>
                                        </p:tav>
                                      </p:tavLst>
                                    </p:anim>
                                  </p:childTnLst>
                                </p:cTn>
                              </p:par>
                              <p:par>
                                <p:cTn id="21" presetID="8" presetClass="emph" presetSubtype="0" fill="hold" grpId="1" nodeType="withEffect">
                                  <p:stCondLst>
                                    <p:cond delay="0"/>
                                  </p:stCondLst>
                                  <p:childTnLst>
                                    <p:animRot by="21600000">
                                      <p:cBhvr>
                                        <p:cTn id="22" dur="3500" fill="hold"/>
                                        <p:tgtEl>
                                          <p:spTgt spid="6"/>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500" fill="hold"/>
                                        <p:tgtEl>
                                          <p:spTgt spid="7"/>
                                        </p:tgtEl>
                                        <p:attrNameLst>
                                          <p:attrName>ppt_x</p:attrName>
                                        </p:attrNameLst>
                                      </p:cBhvr>
                                      <p:tavLst>
                                        <p:tav tm="0">
                                          <p:val>
                                            <p:strVal val="1+#ppt_w/2"/>
                                          </p:val>
                                        </p:tav>
                                        <p:tav tm="100000">
                                          <p:val>
                                            <p:strVal val="#ppt_x"/>
                                          </p:val>
                                        </p:tav>
                                      </p:tavLst>
                                    </p:anim>
                                    <p:anim calcmode="lin" valueType="num">
                                      <p:cBhvr additive="base">
                                        <p:cTn id="26" dur="3500" fill="hold"/>
                                        <p:tgtEl>
                                          <p:spTgt spid="7"/>
                                        </p:tgtEl>
                                        <p:attrNameLst>
                                          <p:attrName>ppt_y</p:attrName>
                                        </p:attrNameLst>
                                      </p:cBhvr>
                                      <p:tavLst>
                                        <p:tav tm="0">
                                          <p:val>
                                            <p:strVal val="1+#ppt_h/2"/>
                                          </p:val>
                                        </p:tav>
                                        <p:tav tm="100000">
                                          <p:val>
                                            <p:strVal val="#ppt_y"/>
                                          </p:val>
                                        </p:tav>
                                      </p:tavLst>
                                    </p:anim>
                                  </p:childTnLst>
                                </p:cTn>
                              </p:par>
                              <p:par>
                                <p:cTn id="27" presetID="8" presetClass="emph" presetSubtype="0" fill="hold" grpId="1" nodeType="withEffect">
                                  <p:stCondLst>
                                    <p:cond delay="0"/>
                                  </p:stCondLst>
                                  <p:childTnLst>
                                    <p:animRot by="21600000">
                                      <p:cBhvr>
                                        <p:cTn id="28" dur="3500" fill="hold"/>
                                        <p:tgtEl>
                                          <p:spTgt spid="7"/>
                                        </p:tgtEl>
                                        <p:attrNameLst>
                                          <p:attrName>r</p:attrName>
                                        </p:attrNameLst>
                                      </p:cBhvr>
                                    </p:animRot>
                                  </p:childTnLst>
                                </p:cTn>
                              </p:par>
                              <p:par>
                                <p:cTn id="29" presetID="2" presetClass="entr" presetSubtype="12"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3500" fill="hold"/>
                                        <p:tgtEl>
                                          <p:spTgt spid="18"/>
                                        </p:tgtEl>
                                        <p:attrNameLst>
                                          <p:attrName>ppt_x</p:attrName>
                                        </p:attrNameLst>
                                      </p:cBhvr>
                                      <p:tavLst>
                                        <p:tav tm="0">
                                          <p:val>
                                            <p:strVal val="0-#ppt_w/2"/>
                                          </p:val>
                                        </p:tav>
                                        <p:tav tm="100000">
                                          <p:val>
                                            <p:strVal val="#ppt_x"/>
                                          </p:val>
                                        </p:tav>
                                      </p:tavLst>
                                    </p:anim>
                                    <p:anim calcmode="lin" valueType="num">
                                      <p:cBhvr additive="base">
                                        <p:cTn id="32" dur="3500" fill="hold"/>
                                        <p:tgtEl>
                                          <p:spTgt spid="18"/>
                                        </p:tgtEl>
                                        <p:attrNameLst>
                                          <p:attrName>ppt_y</p:attrName>
                                        </p:attrNameLst>
                                      </p:cBhvr>
                                      <p:tavLst>
                                        <p:tav tm="0">
                                          <p:val>
                                            <p:strVal val="1+#ppt_h/2"/>
                                          </p:val>
                                        </p:tav>
                                        <p:tav tm="100000">
                                          <p:val>
                                            <p:strVal val="#ppt_y"/>
                                          </p:val>
                                        </p:tav>
                                      </p:tavLst>
                                    </p:anim>
                                  </p:childTnLst>
                                </p:cTn>
                              </p:par>
                              <p:par>
                                <p:cTn id="33" presetID="8" presetClass="emph" presetSubtype="0" fill="hold" grpId="1" nodeType="withEffect">
                                  <p:stCondLst>
                                    <p:cond delay="0"/>
                                  </p:stCondLst>
                                  <p:childTnLst>
                                    <p:animRot by="-21600000">
                                      <p:cBhvr>
                                        <p:cTn id="34" dur="3500" fill="hold"/>
                                        <p:tgtEl>
                                          <p:spTgt spid="18"/>
                                        </p:tgtEl>
                                        <p:attrNameLst>
                                          <p:attrName>r</p:attrName>
                                        </p:attrNameLst>
                                      </p:cBhvr>
                                    </p:animRot>
                                  </p:childTnLst>
                                </p:cTn>
                              </p:par>
                              <p:par>
                                <p:cTn id="35" presetID="2" presetClass="entr" presetSubtype="12"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3500" fill="hold"/>
                                        <p:tgtEl>
                                          <p:spTgt spid="19"/>
                                        </p:tgtEl>
                                        <p:attrNameLst>
                                          <p:attrName>ppt_x</p:attrName>
                                        </p:attrNameLst>
                                      </p:cBhvr>
                                      <p:tavLst>
                                        <p:tav tm="0">
                                          <p:val>
                                            <p:strVal val="0-#ppt_w/2"/>
                                          </p:val>
                                        </p:tav>
                                        <p:tav tm="100000">
                                          <p:val>
                                            <p:strVal val="#ppt_x"/>
                                          </p:val>
                                        </p:tav>
                                      </p:tavLst>
                                    </p:anim>
                                    <p:anim calcmode="lin" valueType="num">
                                      <p:cBhvr additive="base">
                                        <p:cTn id="38" dur="3500" fill="hold"/>
                                        <p:tgtEl>
                                          <p:spTgt spid="19"/>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21600000">
                                      <p:cBhvr>
                                        <p:cTn id="40" dur="3500" fill="hold"/>
                                        <p:tgtEl>
                                          <p:spTgt spid="19"/>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500" fill="hold"/>
                                        <p:tgtEl>
                                          <p:spTgt spid="20"/>
                                        </p:tgtEl>
                                        <p:attrNameLst>
                                          <p:attrName>ppt_x</p:attrName>
                                        </p:attrNameLst>
                                      </p:cBhvr>
                                      <p:tavLst>
                                        <p:tav tm="0">
                                          <p:val>
                                            <p:strVal val="0-#ppt_w/2"/>
                                          </p:val>
                                        </p:tav>
                                        <p:tav tm="100000">
                                          <p:val>
                                            <p:strVal val="#ppt_x"/>
                                          </p:val>
                                        </p:tav>
                                      </p:tavLst>
                                    </p:anim>
                                    <p:anim calcmode="lin" valueType="num">
                                      <p:cBhvr additive="base">
                                        <p:cTn id="44" dur="3500" fill="hold"/>
                                        <p:tgtEl>
                                          <p:spTgt spid="20"/>
                                        </p:tgtEl>
                                        <p:attrNameLst>
                                          <p:attrName>ppt_y</p:attrName>
                                        </p:attrNameLst>
                                      </p:cBhvr>
                                      <p:tavLst>
                                        <p:tav tm="0">
                                          <p:val>
                                            <p:strVal val="1+#ppt_h/2"/>
                                          </p:val>
                                        </p:tav>
                                        <p:tav tm="100000">
                                          <p:val>
                                            <p:strVal val="#ppt_y"/>
                                          </p:val>
                                        </p:tav>
                                      </p:tavLst>
                                    </p:anim>
                                  </p:childTnLst>
                                </p:cTn>
                              </p:par>
                              <p:par>
                                <p:cTn id="45" presetID="8" presetClass="emph" presetSubtype="0" fill="hold" grpId="1" nodeType="withEffect">
                                  <p:stCondLst>
                                    <p:cond delay="0"/>
                                  </p:stCondLst>
                                  <p:childTnLst>
                                    <p:animRot by="-21600000">
                                      <p:cBhvr>
                                        <p:cTn id="46" dur="3500" fill="hold"/>
                                        <p:tgtEl>
                                          <p:spTgt spid="20"/>
                                        </p:tgtEl>
                                        <p:attrNameLst>
                                          <p:attrName>r</p:attrName>
                                        </p:attrNameLst>
                                      </p:cBhvr>
                                    </p:animRot>
                                  </p:childTnLst>
                                </p:cTn>
                              </p:par>
                              <p:par>
                                <p:cTn id="47" presetID="2" presetClass="entr" presetSubtype="12"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additive="base">
                                        <p:cTn id="49" dur="3500" fill="hold"/>
                                        <p:tgtEl>
                                          <p:spTgt spid="21"/>
                                        </p:tgtEl>
                                        <p:attrNameLst>
                                          <p:attrName>ppt_x</p:attrName>
                                        </p:attrNameLst>
                                      </p:cBhvr>
                                      <p:tavLst>
                                        <p:tav tm="0">
                                          <p:val>
                                            <p:strVal val="0-#ppt_w/2"/>
                                          </p:val>
                                        </p:tav>
                                        <p:tav tm="100000">
                                          <p:val>
                                            <p:strVal val="#ppt_x"/>
                                          </p:val>
                                        </p:tav>
                                      </p:tavLst>
                                    </p:anim>
                                    <p:anim calcmode="lin" valueType="num">
                                      <p:cBhvr additive="base">
                                        <p:cTn id="50" dur="3500" fill="hold"/>
                                        <p:tgtEl>
                                          <p:spTgt spid="21"/>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3500" fill="hold"/>
                                        <p:tgtEl>
                                          <p:spTgt spid="21"/>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3500" fill="hold"/>
                                        <p:tgtEl>
                                          <p:spTgt spid="22"/>
                                        </p:tgtEl>
                                        <p:attrNameLst>
                                          <p:attrName>ppt_x</p:attrName>
                                        </p:attrNameLst>
                                      </p:cBhvr>
                                      <p:tavLst>
                                        <p:tav tm="0">
                                          <p:val>
                                            <p:strVal val="0-#ppt_w/2"/>
                                          </p:val>
                                        </p:tav>
                                        <p:tav tm="100000">
                                          <p:val>
                                            <p:strVal val="#ppt_x"/>
                                          </p:val>
                                        </p:tav>
                                      </p:tavLst>
                                    </p:anim>
                                    <p:anim calcmode="lin" valueType="num">
                                      <p:cBhvr additive="base">
                                        <p:cTn id="56" dur="3500" fill="hold"/>
                                        <p:tgtEl>
                                          <p:spTgt spid="22"/>
                                        </p:tgtEl>
                                        <p:attrNameLst>
                                          <p:attrName>ppt_y</p:attrName>
                                        </p:attrNameLst>
                                      </p:cBhvr>
                                      <p:tavLst>
                                        <p:tav tm="0">
                                          <p:val>
                                            <p:strVal val="1+#ppt_h/2"/>
                                          </p:val>
                                        </p:tav>
                                        <p:tav tm="100000">
                                          <p:val>
                                            <p:strVal val="#ppt_y"/>
                                          </p:val>
                                        </p:tav>
                                      </p:tavLst>
                                    </p:anim>
                                  </p:childTnLst>
                                </p:cTn>
                              </p:par>
                              <p:par>
                                <p:cTn id="57" presetID="8" presetClass="emph" presetSubtype="0" fill="hold" grpId="1" nodeType="withEffect">
                                  <p:stCondLst>
                                    <p:cond delay="0"/>
                                  </p:stCondLst>
                                  <p:childTnLst>
                                    <p:animRot by="-21600000">
                                      <p:cBhvr>
                                        <p:cTn id="58" dur="3500" fill="hold"/>
                                        <p:tgtEl>
                                          <p:spTgt spid="22"/>
                                        </p:tgtEl>
                                        <p:attrNameLst>
                                          <p:attrName>r</p:attrName>
                                        </p:attrNameLst>
                                      </p:cBhvr>
                                    </p:animRot>
                                  </p:childTnLst>
                                </p:cTn>
                              </p:par>
                              <p:par>
                                <p:cTn id="59" presetID="2" presetClass="entr" presetSubtype="3"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500" fill="hold"/>
                                        <p:tgtEl>
                                          <p:spTgt spid="13"/>
                                        </p:tgtEl>
                                        <p:attrNameLst>
                                          <p:attrName>ppt_x</p:attrName>
                                        </p:attrNameLst>
                                      </p:cBhvr>
                                      <p:tavLst>
                                        <p:tav tm="0">
                                          <p:val>
                                            <p:strVal val="1+#ppt_w/2"/>
                                          </p:val>
                                        </p:tav>
                                        <p:tav tm="100000">
                                          <p:val>
                                            <p:strVal val="#ppt_x"/>
                                          </p:val>
                                        </p:tav>
                                      </p:tavLst>
                                    </p:anim>
                                    <p:anim calcmode="lin" valueType="num">
                                      <p:cBhvr additive="base">
                                        <p:cTn id="62" dur="35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35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3500" fill="hold"/>
                                        <p:tgtEl>
                                          <p:spTgt spid="14"/>
                                        </p:tgtEl>
                                        <p:attrNameLst>
                                          <p:attrName>ppt_x</p:attrName>
                                        </p:attrNameLst>
                                      </p:cBhvr>
                                      <p:tavLst>
                                        <p:tav tm="0">
                                          <p:val>
                                            <p:strVal val="1+#ppt_w/2"/>
                                          </p:val>
                                        </p:tav>
                                        <p:tav tm="100000">
                                          <p:val>
                                            <p:strVal val="#ppt_x"/>
                                          </p:val>
                                        </p:tav>
                                      </p:tavLst>
                                    </p:anim>
                                    <p:anim calcmode="lin" valueType="num">
                                      <p:cBhvr additive="base">
                                        <p:cTn id="68" dur="3500" fill="hold"/>
                                        <p:tgtEl>
                                          <p:spTgt spid="14"/>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3500" fill="hold"/>
                                        <p:tgtEl>
                                          <p:spTgt spid="14"/>
                                        </p:tgtEl>
                                        <p:attrNameLst>
                                          <p:attrName>r</p:attrName>
                                        </p:attrNameLst>
                                      </p:cBhvr>
                                    </p:animRot>
                                  </p:childTnLst>
                                </p:cTn>
                              </p:par>
                              <p:par>
                                <p:cTn id="71" presetID="2" presetClass="entr" presetSubtype="3"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3500" fill="hold"/>
                                        <p:tgtEl>
                                          <p:spTgt spid="15"/>
                                        </p:tgtEl>
                                        <p:attrNameLst>
                                          <p:attrName>ppt_x</p:attrName>
                                        </p:attrNameLst>
                                      </p:cBhvr>
                                      <p:tavLst>
                                        <p:tav tm="0">
                                          <p:val>
                                            <p:strVal val="1+#ppt_w/2"/>
                                          </p:val>
                                        </p:tav>
                                        <p:tav tm="100000">
                                          <p:val>
                                            <p:strVal val="#ppt_x"/>
                                          </p:val>
                                        </p:tav>
                                      </p:tavLst>
                                    </p:anim>
                                    <p:anim calcmode="lin" valueType="num">
                                      <p:cBhvr additive="base">
                                        <p:cTn id="74" dur="3500" fill="hold"/>
                                        <p:tgtEl>
                                          <p:spTgt spid="15"/>
                                        </p:tgtEl>
                                        <p:attrNameLst>
                                          <p:attrName>ppt_y</p:attrName>
                                        </p:attrNameLst>
                                      </p:cBhvr>
                                      <p:tavLst>
                                        <p:tav tm="0">
                                          <p:val>
                                            <p:strVal val="0-#ppt_h/2"/>
                                          </p:val>
                                        </p:tav>
                                        <p:tav tm="100000">
                                          <p:val>
                                            <p:strVal val="#ppt_y"/>
                                          </p:val>
                                        </p:tav>
                                      </p:tavLst>
                                    </p:anim>
                                  </p:childTnLst>
                                </p:cTn>
                              </p:par>
                              <p:par>
                                <p:cTn id="75" presetID="8" presetClass="emph" presetSubtype="0" fill="hold" grpId="1" nodeType="withEffect">
                                  <p:stCondLst>
                                    <p:cond delay="0"/>
                                  </p:stCondLst>
                                  <p:childTnLst>
                                    <p:animRot by="-21600000">
                                      <p:cBhvr>
                                        <p:cTn id="76" dur="3500" fill="hold"/>
                                        <p:tgtEl>
                                          <p:spTgt spid="15"/>
                                        </p:tgtEl>
                                        <p:attrNameLst>
                                          <p:attrName>r</p:attrName>
                                        </p:attrNameLst>
                                      </p:cBhvr>
                                    </p:animRot>
                                  </p:childTnLst>
                                </p:cTn>
                              </p:par>
                              <p:par>
                                <p:cTn id="77" presetID="2" presetClass="entr" presetSubtype="3"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3500" fill="hold"/>
                                        <p:tgtEl>
                                          <p:spTgt spid="16"/>
                                        </p:tgtEl>
                                        <p:attrNameLst>
                                          <p:attrName>ppt_x</p:attrName>
                                        </p:attrNameLst>
                                      </p:cBhvr>
                                      <p:tavLst>
                                        <p:tav tm="0">
                                          <p:val>
                                            <p:strVal val="1+#ppt_w/2"/>
                                          </p:val>
                                        </p:tav>
                                        <p:tav tm="100000">
                                          <p:val>
                                            <p:strVal val="#ppt_x"/>
                                          </p:val>
                                        </p:tav>
                                      </p:tavLst>
                                    </p:anim>
                                    <p:anim calcmode="lin" valueType="num">
                                      <p:cBhvr additive="base">
                                        <p:cTn id="80" dur="3500" fill="hold"/>
                                        <p:tgtEl>
                                          <p:spTgt spid="16"/>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3500" fill="hold"/>
                                        <p:tgtEl>
                                          <p:spTgt spid="16"/>
                                        </p:tgtEl>
                                        <p:attrNameLst>
                                          <p:attrName>r</p:attrName>
                                        </p:attrNameLst>
                                      </p:cBhvr>
                                    </p:animRot>
                                  </p:childTnLst>
                                </p:cTn>
                              </p:par>
                              <p:par>
                                <p:cTn id="83" presetID="2" presetClass="entr" presetSubtype="3"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3500" fill="hold"/>
                                        <p:tgtEl>
                                          <p:spTgt spid="17"/>
                                        </p:tgtEl>
                                        <p:attrNameLst>
                                          <p:attrName>ppt_x</p:attrName>
                                        </p:attrNameLst>
                                      </p:cBhvr>
                                      <p:tavLst>
                                        <p:tav tm="0">
                                          <p:val>
                                            <p:strVal val="1+#ppt_w/2"/>
                                          </p:val>
                                        </p:tav>
                                        <p:tav tm="100000">
                                          <p:val>
                                            <p:strVal val="#ppt_x"/>
                                          </p:val>
                                        </p:tav>
                                      </p:tavLst>
                                    </p:anim>
                                    <p:anim calcmode="lin" valueType="num">
                                      <p:cBhvr additive="base">
                                        <p:cTn id="86" dur="3500" fill="hold"/>
                                        <p:tgtEl>
                                          <p:spTgt spid="17"/>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3500" fill="hold"/>
                                        <p:tgtEl>
                                          <p:spTgt spid="17"/>
                                        </p:tgtEl>
                                        <p:attrNameLst>
                                          <p:attrName>r</p:attrName>
                                        </p:attrNameLst>
                                      </p:cBhvr>
                                    </p:animRot>
                                  </p:childTnLst>
                                </p:cTn>
                              </p:par>
                              <p:par>
                                <p:cTn id="89" presetID="2" presetClass="entr" presetSubtype="9" fill="hold" grpId="0" nodeType="withEffect">
                                  <p:stCondLst>
                                    <p:cond delay="0"/>
                                  </p:stCondLst>
                                  <p:childTnLst>
                                    <p:set>
                                      <p:cBhvr>
                                        <p:cTn id="90" dur="1" fill="hold">
                                          <p:stCondLst>
                                            <p:cond delay="0"/>
                                          </p:stCondLst>
                                        </p:cTn>
                                        <p:tgtEl>
                                          <p:spTgt spid="8"/>
                                        </p:tgtEl>
                                        <p:attrNameLst>
                                          <p:attrName>style.visibility</p:attrName>
                                        </p:attrNameLst>
                                      </p:cBhvr>
                                      <p:to>
                                        <p:strVal val="visible"/>
                                      </p:to>
                                    </p:set>
                                    <p:anim calcmode="lin" valueType="num">
                                      <p:cBhvr additive="base">
                                        <p:cTn id="91" dur="3500" fill="hold"/>
                                        <p:tgtEl>
                                          <p:spTgt spid="8"/>
                                        </p:tgtEl>
                                        <p:attrNameLst>
                                          <p:attrName>ppt_x</p:attrName>
                                        </p:attrNameLst>
                                      </p:cBhvr>
                                      <p:tavLst>
                                        <p:tav tm="0">
                                          <p:val>
                                            <p:strVal val="0-#ppt_w/2"/>
                                          </p:val>
                                        </p:tav>
                                        <p:tav tm="100000">
                                          <p:val>
                                            <p:strVal val="#ppt_x"/>
                                          </p:val>
                                        </p:tav>
                                      </p:tavLst>
                                    </p:anim>
                                    <p:anim calcmode="lin" valueType="num">
                                      <p:cBhvr additive="base">
                                        <p:cTn id="92" dur="3500" fill="hold"/>
                                        <p:tgtEl>
                                          <p:spTgt spid="8"/>
                                        </p:tgtEl>
                                        <p:attrNameLst>
                                          <p:attrName>ppt_y</p:attrName>
                                        </p:attrNameLst>
                                      </p:cBhvr>
                                      <p:tavLst>
                                        <p:tav tm="0">
                                          <p:val>
                                            <p:strVal val="0-#ppt_h/2"/>
                                          </p:val>
                                        </p:tav>
                                        <p:tav tm="100000">
                                          <p:val>
                                            <p:strVal val="#ppt_y"/>
                                          </p:val>
                                        </p:tav>
                                      </p:tavLst>
                                    </p:anim>
                                  </p:childTnLst>
                                </p:cTn>
                              </p:par>
                              <p:par>
                                <p:cTn id="93" presetID="8" presetClass="emph" presetSubtype="0" fill="hold" grpId="1" nodeType="withEffect">
                                  <p:stCondLst>
                                    <p:cond delay="0"/>
                                  </p:stCondLst>
                                  <p:childTnLst>
                                    <p:animRot by="21600000">
                                      <p:cBhvr>
                                        <p:cTn id="94" dur="3500" fill="hold"/>
                                        <p:tgtEl>
                                          <p:spTgt spid="8"/>
                                        </p:tgtEl>
                                        <p:attrNameLst>
                                          <p:attrName>r</p:attrName>
                                        </p:attrNameLst>
                                      </p:cBhvr>
                                    </p:animRot>
                                  </p:childTnLst>
                                </p:cTn>
                              </p:par>
                              <p:par>
                                <p:cTn id="95" presetID="2" presetClass="entr" presetSubtype="9" fill="hold" grpId="0" nodeType="with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3500" fill="hold"/>
                                        <p:tgtEl>
                                          <p:spTgt spid="9"/>
                                        </p:tgtEl>
                                        <p:attrNameLst>
                                          <p:attrName>ppt_x</p:attrName>
                                        </p:attrNameLst>
                                      </p:cBhvr>
                                      <p:tavLst>
                                        <p:tav tm="0">
                                          <p:val>
                                            <p:strVal val="0-#ppt_w/2"/>
                                          </p:val>
                                        </p:tav>
                                        <p:tav tm="100000">
                                          <p:val>
                                            <p:strVal val="#ppt_x"/>
                                          </p:val>
                                        </p:tav>
                                      </p:tavLst>
                                    </p:anim>
                                    <p:anim calcmode="lin" valueType="num">
                                      <p:cBhvr additive="base">
                                        <p:cTn id="98" dur="3500" fill="hold"/>
                                        <p:tgtEl>
                                          <p:spTgt spid="9"/>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3500" fill="hold"/>
                                        <p:tgtEl>
                                          <p:spTgt spid="9"/>
                                        </p:tgtEl>
                                        <p:attrNameLst>
                                          <p:attrName>r</p:attrName>
                                        </p:attrNameLst>
                                      </p:cBhvr>
                                    </p:animRot>
                                  </p:childTnLst>
                                </p:cTn>
                              </p:par>
                              <p:par>
                                <p:cTn id="101" presetID="2" presetClass="entr" presetSubtype="9"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500" fill="hold"/>
                                        <p:tgtEl>
                                          <p:spTgt spid="10"/>
                                        </p:tgtEl>
                                        <p:attrNameLst>
                                          <p:attrName>ppt_x</p:attrName>
                                        </p:attrNameLst>
                                      </p:cBhvr>
                                      <p:tavLst>
                                        <p:tav tm="0">
                                          <p:val>
                                            <p:strVal val="0-#ppt_w/2"/>
                                          </p:val>
                                        </p:tav>
                                        <p:tav tm="100000">
                                          <p:val>
                                            <p:strVal val="#ppt_x"/>
                                          </p:val>
                                        </p:tav>
                                      </p:tavLst>
                                    </p:anim>
                                    <p:anim calcmode="lin" valueType="num">
                                      <p:cBhvr additive="base">
                                        <p:cTn id="104" dur="3500" fill="hold"/>
                                        <p:tgtEl>
                                          <p:spTgt spid="10"/>
                                        </p:tgtEl>
                                        <p:attrNameLst>
                                          <p:attrName>ppt_y</p:attrName>
                                        </p:attrNameLst>
                                      </p:cBhvr>
                                      <p:tavLst>
                                        <p:tav tm="0">
                                          <p:val>
                                            <p:strVal val="0-#ppt_h/2"/>
                                          </p:val>
                                        </p:tav>
                                        <p:tav tm="100000">
                                          <p:val>
                                            <p:strVal val="#ppt_y"/>
                                          </p:val>
                                        </p:tav>
                                      </p:tavLst>
                                    </p:anim>
                                  </p:childTnLst>
                                </p:cTn>
                              </p:par>
                              <p:par>
                                <p:cTn id="105" presetID="8" presetClass="emph" presetSubtype="0" fill="hold" grpId="1" nodeType="withEffect">
                                  <p:stCondLst>
                                    <p:cond delay="0"/>
                                  </p:stCondLst>
                                  <p:childTnLst>
                                    <p:animRot by="21600000">
                                      <p:cBhvr>
                                        <p:cTn id="106" dur="3500" fill="hold"/>
                                        <p:tgtEl>
                                          <p:spTgt spid="10"/>
                                        </p:tgtEl>
                                        <p:attrNameLst>
                                          <p:attrName>r</p:attrName>
                                        </p:attrNameLst>
                                      </p:cBhvr>
                                    </p:animRot>
                                  </p:childTnLst>
                                </p:cTn>
                              </p:par>
                              <p:par>
                                <p:cTn id="107" presetID="2" presetClass="entr" presetSubtype="9" fill="hold" grpId="0" nodeType="withEffect">
                                  <p:stCondLst>
                                    <p:cond delay="0"/>
                                  </p:stCondLst>
                                  <p:childTnLst>
                                    <p:set>
                                      <p:cBhvr>
                                        <p:cTn id="108" dur="1" fill="hold">
                                          <p:stCondLst>
                                            <p:cond delay="0"/>
                                          </p:stCondLst>
                                        </p:cTn>
                                        <p:tgtEl>
                                          <p:spTgt spid="11"/>
                                        </p:tgtEl>
                                        <p:attrNameLst>
                                          <p:attrName>style.visibility</p:attrName>
                                        </p:attrNameLst>
                                      </p:cBhvr>
                                      <p:to>
                                        <p:strVal val="visible"/>
                                      </p:to>
                                    </p:set>
                                    <p:anim calcmode="lin" valueType="num">
                                      <p:cBhvr additive="base">
                                        <p:cTn id="109" dur="3500" fill="hold"/>
                                        <p:tgtEl>
                                          <p:spTgt spid="11"/>
                                        </p:tgtEl>
                                        <p:attrNameLst>
                                          <p:attrName>ppt_x</p:attrName>
                                        </p:attrNameLst>
                                      </p:cBhvr>
                                      <p:tavLst>
                                        <p:tav tm="0">
                                          <p:val>
                                            <p:strVal val="0-#ppt_w/2"/>
                                          </p:val>
                                        </p:tav>
                                        <p:tav tm="100000">
                                          <p:val>
                                            <p:strVal val="#ppt_x"/>
                                          </p:val>
                                        </p:tav>
                                      </p:tavLst>
                                    </p:anim>
                                    <p:anim calcmode="lin" valueType="num">
                                      <p:cBhvr additive="base">
                                        <p:cTn id="110" dur="3500" fill="hold"/>
                                        <p:tgtEl>
                                          <p:spTgt spid="11"/>
                                        </p:tgtEl>
                                        <p:attrNameLst>
                                          <p:attrName>ppt_y</p:attrName>
                                        </p:attrNameLst>
                                      </p:cBhvr>
                                      <p:tavLst>
                                        <p:tav tm="0">
                                          <p:val>
                                            <p:strVal val="0-#ppt_h/2"/>
                                          </p:val>
                                        </p:tav>
                                        <p:tav tm="100000">
                                          <p:val>
                                            <p:strVal val="#ppt_y"/>
                                          </p:val>
                                        </p:tav>
                                      </p:tavLst>
                                    </p:anim>
                                  </p:childTnLst>
                                </p:cTn>
                              </p:par>
                              <p:par>
                                <p:cTn id="111" presetID="8" presetClass="emph" presetSubtype="0" fill="hold" grpId="1" nodeType="withEffect">
                                  <p:stCondLst>
                                    <p:cond delay="0"/>
                                  </p:stCondLst>
                                  <p:childTnLst>
                                    <p:animRot by="21600000">
                                      <p:cBhvr>
                                        <p:cTn id="112" dur="3500" fill="hold"/>
                                        <p:tgtEl>
                                          <p:spTgt spid="11"/>
                                        </p:tgtEl>
                                        <p:attrNameLst>
                                          <p:attrName>r</p:attrName>
                                        </p:attrNameLst>
                                      </p:cBhvr>
                                    </p:animRot>
                                  </p:childTnLst>
                                </p:cTn>
                              </p:par>
                              <p:par>
                                <p:cTn id="113" presetID="2" presetClass="entr" presetSubtype="9"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additive="base">
                                        <p:cTn id="115" dur="3500" fill="hold"/>
                                        <p:tgtEl>
                                          <p:spTgt spid="12"/>
                                        </p:tgtEl>
                                        <p:attrNameLst>
                                          <p:attrName>ppt_x</p:attrName>
                                        </p:attrNameLst>
                                      </p:cBhvr>
                                      <p:tavLst>
                                        <p:tav tm="0">
                                          <p:val>
                                            <p:strVal val="0-#ppt_w/2"/>
                                          </p:val>
                                        </p:tav>
                                        <p:tav tm="100000">
                                          <p:val>
                                            <p:strVal val="#ppt_x"/>
                                          </p:val>
                                        </p:tav>
                                      </p:tavLst>
                                    </p:anim>
                                    <p:anim calcmode="lin" valueType="num">
                                      <p:cBhvr additive="base">
                                        <p:cTn id="116" dur="3500" fill="hold"/>
                                        <p:tgtEl>
                                          <p:spTgt spid="12"/>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3500" fill="hold"/>
                                        <p:tgtEl>
                                          <p:spTgt spid="12"/>
                                        </p:tgtEl>
                                        <p:attrNameLst>
                                          <p:attrName>r</p:attrName>
                                        </p:attrNameLst>
                                      </p:cBhvr>
                                    </p:animRot>
                                  </p:childTnLst>
                                </p:cTn>
                              </p:par>
                              <p:par>
                                <p:cTn id="119" presetID="2" presetClass="entr" presetSubtype="6" fill="hold" grpId="0"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3500" fill="hold"/>
                                        <p:tgtEl>
                                          <p:spTgt spid="5"/>
                                        </p:tgtEl>
                                        <p:attrNameLst>
                                          <p:attrName>ppt_x</p:attrName>
                                        </p:attrNameLst>
                                      </p:cBhvr>
                                      <p:tavLst>
                                        <p:tav tm="0">
                                          <p:val>
                                            <p:strVal val="1+#ppt_w/2"/>
                                          </p:val>
                                        </p:tav>
                                        <p:tav tm="100000">
                                          <p:val>
                                            <p:strVal val="#ppt_x"/>
                                          </p:val>
                                        </p:tav>
                                      </p:tavLst>
                                    </p:anim>
                                    <p:anim calcmode="lin" valueType="num">
                                      <p:cBhvr additive="base">
                                        <p:cTn id="122" dur="3500" fill="hold"/>
                                        <p:tgtEl>
                                          <p:spTgt spid="5"/>
                                        </p:tgtEl>
                                        <p:attrNameLst>
                                          <p:attrName>ppt_y</p:attrName>
                                        </p:attrNameLst>
                                      </p:cBhvr>
                                      <p:tavLst>
                                        <p:tav tm="0">
                                          <p:val>
                                            <p:strVal val="1+#ppt_h/2"/>
                                          </p:val>
                                        </p:tav>
                                        <p:tav tm="100000">
                                          <p:val>
                                            <p:strVal val="#ppt_y"/>
                                          </p:val>
                                        </p:tav>
                                      </p:tavLst>
                                    </p:anim>
                                  </p:childTnLst>
                                </p:cTn>
                              </p:par>
                              <p:par>
                                <p:cTn id="123" presetID="8" presetClass="emph" presetSubtype="0" fill="hold" grpId="1" nodeType="withEffect">
                                  <p:stCondLst>
                                    <p:cond delay="0"/>
                                  </p:stCondLst>
                                  <p:childTnLst>
                                    <p:animRot by="21600000">
                                      <p:cBhvr>
                                        <p:cTn id="124" dur="3500" fill="hold"/>
                                        <p:tgtEl>
                                          <p:spTgt spid="5"/>
                                        </p:tgtEl>
                                        <p:attrNameLst>
                                          <p:attrName>r</p:attrName>
                                        </p:attrNameLst>
                                      </p:cBhvr>
                                    </p:animRot>
                                  </p:childTnLst>
                                </p:cTn>
                              </p:par>
                              <p:par>
                                <p:cTn id="125" presetID="2" presetClass="exit" presetSubtype="6" fill="hold" grpId="2" nodeType="withEffect">
                                  <p:stCondLst>
                                    <p:cond delay="0"/>
                                  </p:stCondLst>
                                  <p:childTnLst>
                                    <p:anim calcmode="lin" valueType="num">
                                      <p:cBhvr additive="base">
                                        <p:cTn id="126" dur="3500"/>
                                        <p:tgtEl>
                                          <p:spTgt spid="5"/>
                                        </p:tgtEl>
                                        <p:attrNameLst>
                                          <p:attrName>ppt_x</p:attrName>
                                        </p:attrNameLst>
                                      </p:cBhvr>
                                      <p:tavLst>
                                        <p:tav tm="0">
                                          <p:val>
                                            <p:strVal val="ppt_x"/>
                                          </p:val>
                                        </p:tav>
                                        <p:tav tm="100000">
                                          <p:val>
                                            <p:strVal val="1+ppt_w/2"/>
                                          </p:val>
                                        </p:tav>
                                      </p:tavLst>
                                    </p:anim>
                                    <p:anim calcmode="lin" valueType="num">
                                      <p:cBhvr additive="base">
                                        <p:cTn id="127" dur="3500"/>
                                        <p:tgtEl>
                                          <p:spTgt spid="5"/>
                                        </p:tgtEl>
                                        <p:attrNameLst>
                                          <p:attrName>ppt_y</p:attrName>
                                        </p:attrNameLst>
                                      </p:cBhvr>
                                      <p:tavLst>
                                        <p:tav tm="0">
                                          <p:val>
                                            <p:strVal val="ppt_y"/>
                                          </p:val>
                                        </p:tav>
                                        <p:tav tm="100000">
                                          <p:val>
                                            <p:strVal val="1+ppt_h/2"/>
                                          </p:val>
                                        </p:tav>
                                      </p:tavLst>
                                    </p:anim>
                                    <p:set>
                                      <p:cBhvr>
                                        <p:cTn id="128" dur="1" fill="hold">
                                          <p:stCondLst>
                                            <p:cond delay="3499"/>
                                          </p:stCondLst>
                                        </p:cTn>
                                        <p:tgtEl>
                                          <p:spTgt spid="5"/>
                                        </p:tgtEl>
                                        <p:attrNameLst>
                                          <p:attrName>style.visibility</p:attrName>
                                        </p:attrNameLst>
                                      </p:cBhvr>
                                      <p:to>
                                        <p:strVal val="hidden"/>
                                      </p:to>
                                    </p:set>
                                  </p:childTnLst>
                                </p:cTn>
                              </p:par>
                              <p:par>
                                <p:cTn id="129" presetID="2" presetClass="exit" presetSubtype="9" fill="hold" grpId="2" nodeType="withEffect">
                                  <p:stCondLst>
                                    <p:cond delay="0"/>
                                  </p:stCondLst>
                                  <p:childTnLst>
                                    <p:anim calcmode="lin" valueType="num">
                                      <p:cBhvr additive="base">
                                        <p:cTn id="130" dur="3500"/>
                                        <p:tgtEl>
                                          <p:spTgt spid="12"/>
                                        </p:tgtEl>
                                        <p:attrNameLst>
                                          <p:attrName>ppt_x</p:attrName>
                                        </p:attrNameLst>
                                      </p:cBhvr>
                                      <p:tavLst>
                                        <p:tav tm="0">
                                          <p:val>
                                            <p:strVal val="ppt_x"/>
                                          </p:val>
                                        </p:tav>
                                        <p:tav tm="100000">
                                          <p:val>
                                            <p:strVal val="0-ppt_w/2"/>
                                          </p:val>
                                        </p:tav>
                                      </p:tavLst>
                                    </p:anim>
                                    <p:anim calcmode="lin" valueType="num">
                                      <p:cBhvr additive="base">
                                        <p:cTn id="131" dur="3500"/>
                                        <p:tgtEl>
                                          <p:spTgt spid="12"/>
                                        </p:tgtEl>
                                        <p:attrNameLst>
                                          <p:attrName>ppt_y</p:attrName>
                                        </p:attrNameLst>
                                      </p:cBhvr>
                                      <p:tavLst>
                                        <p:tav tm="0">
                                          <p:val>
                                            <p:strVal val="ppt_y"/>
                                          </p:val>
                                        </p:tav>
                                        <p:tav tm="100000">
                                          <p:val>
                                            <p:strVal val="0-ppt_h/2"/>
                                          </p:val>
                                        </p:tav>
                                      </p:tavLst>
                                    </p:anim>
                                    <p:set>
                                      <p:cBhvr>
                                        <p:cTn id="132" dur="1" fill="hold">
                                          <p:stCondLst>
                                            <p:cond delay="3499"/>
                                          </p:stCondLst>
                                        </p:cTn>
                                        <p:tgtEl>
                                          <p:spTgt spid="12"/>
                                        </p:tgtEl>
                                        <p:attrNameLst>
                                          <p:attrName>style.visibility</p:attrName>
                                        </p:attrNameLst>
                                      </p:cBhvr>
                                      <p:to>
                                        <p:strVal val="hidden"/>
                                      </p:to>
                                    </p:set>
                                  </p:childTnLst>
                                </p:cTn>
                              </p:par>
                              <p:par>
                                <p:cTn id="133" presetID="2" presetClass="exit" presetSubtype="9" fill="hold" grpId="2" nodeType="withEffect">
                                  <p:stCondLst>
                                    <p:cond delay="0"/>
                                  </p:stCondLst>
                                  <p:childTnLst>
                                    <p:anim calcmode="lin" valueType="num">
                                      <p:cBhvr additive="base">
                                        <p:cTn id="134" dur="3500"/>
                                        <p:tgtEl>
                                          <p:spTgt spid="11"/>
                                        </p:tgtEl>
                                        <p:attrNameLst>
                                          <p:attrName>ppt_x</p:attrName>
                                        </p:attrNameLst>
                                      </p:cBhvr>
                                      <p:tavLst>
                                        <p:tav tm="0">
                                          <p:val>
                                            <p:strVal val="ppt_x"/>
                                          </p:val>
                                        </p:tav>
                                        <p:tav tm="100000">
                                          <p:val>
                                            <p:strVal val="0-ppt_w/2"/>
                                          </p:val>
                                        </p:tav>
                                      </p:tavLst>
                                    </p:anim>
                                    <p:anim calcmode="lin" valueType="num">
                                      <p:cBhvr additive="base">
                                        <p:cTn id="135" dur="3500"/>
                                        <p:tgtEl>
                                          <p:spTgt spid="11"/>
                                        </p:tgtEl>
                                        <p:attrNameLst>
                                          <p:attrName>ppt_y</p:attrName>
                                        </p:attrNameLst>
                                      </p:cBhvr>
                                      <p:tavLst>
                                        <p:tav tm="0">
                                          <p:val>
                                            <p:strVal val="ppt_y"/>
                                          </p:val>
                                        </p:tav>
                                        <p:tav tm="100000">
                                          <p:val>
                                            <p:strVal val="0-ppt_h/2"/>
                                          </p:val>
                                        </p:tav>
                                      </p:tavLst>
                                    </p:anim>
                                    <p:set>
                                      <p:cBhvr>
                                        <p:cTn id="136" dur="1" fill="hold">
                                          <p:stCondLst>
                                            <p:cond delay="3499"/>
                                          </p:stCondLst>
                                        </p:cTn>
                                        <p:tgtEl>
                                          <p:spTgt spid="11"/>
                                        </p:tgtEl>
                                        <p:attrNameLst>
                                          <p:attrName>style.visibility</p:attrName>
                                        </p:attrNameLst>
                                      </p:cBhvr>
                                      <p:to>
                                        <p:strVal val="hidden"/>
                                      </p:to>
                                    </p:set>
                                  </p:childTnLst>
                                </p:cTn>
                              </p:par>
                              <p:par>
                                <p:cTn id="137" presetID="2" presetClass="exit" presetSubtype="9" fill="hold" grpId="2" nodeType="withEffect">
                                  <p:stCondLst>
                                    <p:cond delay="0"/>
                                  </p:stCondLst>
                                  <p:childTnLst>
                                    <p:anim calcmode="lin" valueType="num">
                                      <p:cBhvr additive="base">
                                        <p:cTn id="138" dur="3500"/>
                                        <p:tgtEl>
                                          <p:spTgt spid="10"/>
                                        </p:tgtEl>
                                        <p:attrNameLst>
                                          <p:attrName>ppt_x</p:attrName>
                                        </p:attrNameLst>
                                      </p:cBhvr>
                                      <p:tavLst>
                                        <p:tav tm="0">
                                          <p:val>
                                            <p:strVal val="ppt_x"/>
                                          </p:val>
                                        </p:tav>
                                        <p:tav tm="100000">
                                          <p:val>
                                            <p:strVal val="0-ppt_w/2"/>
                                          </p:val>
                                        </p:tav>
                                      </p:tavLst>
                                    </p:anim>
                                    <p:anim calcmode="lin" valueType="num">
                                      <p:cBhvr additive="base">
                                        <p:cTn id="139" dur="3500"/>
                                        <p:tgtEl>
                                          <p:spTgt spid="10"/>
                                        </p:tgtEl>
                                        <p:attrNameLst>
                                          <p:attrName>ppt_y</p:attrName>
                                        </p:attrNameLst>
                                      </p:cBhvr>
                                      <p:tavLst>
                                        <p:tav tm="0">
                                          <p:val>
                                            <p:strVal val="ppt_y"/>
                                          </p:val>
                                        </p:tav>
                                        <p:tav tm="100000">
                                          <p:val>
                                            <p:strVal val="0-ppt_h/2"/>
                                          </p:val>
                                        </p:tav>
                                      </p:tavLst>
                                    </p:anim>
                                    <p:set>
                                      <p:cBhvr>
                                        <p:cTn id="140" dur="1" fill="hold">
                                          <p:stCondLst>
                                            <p:cond delay="3499"/>
                                          </p:stCondLst>
                                        </p:cTn>
                                        <p:tgtEl>
                                          <p:spTgt spid="10"/>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3500"/>
                                        <p:tgtEl>
                                          <p:spTgt spid="9"/>
                                        </p:tgtEl>
                                        <p:attrNameLst>
                                          <p:attrName>ppt_x</p:attrName>
                                        </p:attrNameLst>
                                      </p:cBhvr>
                                      <p:tavLst>
                                        <p:tav tm="0">
                                          <p:val>
                                            <p:strVal val="ppt_x"/>
                                          </p:val>
                                        </p:tav>
                                        <p:tav tm="100000">
                                          <p:val>
                                            <p:strVal val="0-ppt_w/2"/>
                                          </p:val>
                                        </p:tav>
                                      </p:tavLst>
                                    </p:anim>
                                    <p:anim calcmode="lin" valueType="num">
                                      <p:cBhvr additive="base">
                                        <p:cTn id="143" dur="3500"/>
                                        <p:tgtEl>
                                          <p:spTgt spid="9"/>
                                        </p:tgtEl>
                                        <p:attrNameLst>
                                          <p:attrName>ppt_y</p:attrName>
                                        </p:attrNameLst>
                                      </p:cBhvr>
                                      <p:tavLst>
                                        <p:tav tm="0">
                                          <p:val>
                                            <p:strVal val="ppt_y"/>
                                          </p:val>
                                        </p:tav>
                                        <p:tav tm="100000">
                                          <p:val>
                                            <p:strVal val="0-ppt_h/2"/>
                                          </p:val>
                                        </p:tav>
                                      </p:tavLst>
                                    </p:anim>
                                    <p:set>
                                      <p:cBhvr>
                                        <p:cTn id="144" dur="1" fill="hold">
                                          <p:stCondLst>
                                            <p:cond delay="3499"/>
                                          </p:stCondLst>
                                        </p:cTn>
                                        <p:tgtEl>
                                          <p:spTgt spid="9"/>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3500"/>
                                        <p:tgtEl>
                                          <p:spTgt spid="8"/>
                                        </p:tgtEl>
                                        <p:attrNameLst>
                                          <p:attrName>ppt_x</p:attrName>
                                        </p:attrNameLst>
                                      </p:cBhvr>
                                      <p:tavLst>
                                        <p:tav tm="0">
                                          <p:val>
                                            <p:strVal val="ppt_x"/>
                                          </p:val>
                                        </p:tav>
                                        <p:tav tm="100000">
                                          <p:val>
                                            <p:strVal val="0-ppt_w/2"/>
                                          </p:val>
                                        </p:tav>
                                      </p:tavLst>
                                    </p:anim>
                                    <p:anim calcmode="lin" valueType="num">
                                      <p:cBhvr additive="base">
                                        <p:cTn id="147" dur="3500"/>
                                        <p:tgtEl>
                                          <p:spTgt spid="8"/>
                                        </p:tgtEl>
                                        <p:attrNameLst>
                                          <p:attrName>ppt_y</p:attrName>
                                        </p:attrNameLst>
                                      </p:cBhvr>
                                      <p:tavLst>
                                        <p:tav tm="0">
                                          <p:val>
                                            <p:strVal val="ppt_y"/>
                                          </p:val>
                                        </p:tav>
                                        <p:tav tm="100000">
                                          <p:val>
                                            <p:strVal val="0-ppt_h/2"/>
                                          </p:val>
                                        </p:tav>
                                      </p:tavLst>
                                    </p:anim>
                                    <p:set>
                                      <p:cBhvr>
                                        <p:cTn id="148" dur="1" fill="hold">
                                          <p:stCondLst>
                                            <p:cond delay="3499"/>
                                          </p:stCondLst>
                                        </p:cTn>
                                        <p:tgtEl>
                                          <p:spTgt spid="8"/>
                                        </p:tgtEl>
                                        <p:attrNameLst>
                                          <p:attrName>style.visibility</p:attrName>
                                        </p:attrNameLst>
                                      </p:cBhvr>
                                      <p:to>
                                        <p:strVal val="hidden"/>
                                      </p:to>
                                    </p:set>
                                  </p:childTnLst>
                                </p:cTn>
                              </p:par>
                              <p:par>
                                <p:cTn id="149" presetID="2" presetClass="exit" presetSubtype="3" fill="hold" grpId="2" nodeType="withEffect">
                                  <p:stCondLst>
                                    <p:cond delay="0"/>
                                  </p:stCondLst>
                                  <p:childTnLst>
                                    <p:anim calcmode="lin" valueType="num">
                                      <p:cBhvr additive="base">
                                        <p:cTn id="150" dur="3500"/>
                                        <p:tgtEl>
                                          <p:spTgt spid="17"/>
                                        </p:tgtEl>
                                        <p:attrNameLst>
                                          <p:attrName>ppt_x</p:attrName>
                                        </p:attrNameLst>
                                      </p:cBhvr>
                                      <p:tavLst>
                                        <p:tav tm="0">
                                          <p:val>
                                            <p:strVal val="ppt_x"/>
                                          </p:val>
                                        </p:tav>
                                        <p:tav tm="100000">
                                          <p:val>
                                            <p:strVal val="1+ppt_w/2"/>
                                          </p:val>
                                        </p:tav>
                                      </p:tavLst>
                                    </p:anim>
                                    <p:anim calcmode="lin" valueType="num">
                                      <p:cBhvr additive="base">
                                        <p:cTn id="151" dur="3500"/>
                                        <p:tgtEl>
                                          <p:spTgt spid="17"/>
                                        </p:tgtEl>
                                        <p:attrNameLst>
                                          <p:attrName>ppt_y</p:attrName>
                                        </p:attrNameLst>
                                      </p:cBhvr>
                                      <p:tavLst>
                                        <p:tav tm="0">
                                          <p:val>
                                            <p:strVal val="ppt_y"/>
                                          </p:val>
                                        </p:tav>
                                        <p:tav tm="100000">
                                          <p:val>
                                            <p:strVal val="0-ppt_h/2"/>
                                          </p:val>
                                        </p:tav>
                                      </p:tavLst>
                                    </p:anim>
                                    <p:set>
                                      <p:cBhvr>
                                        <p:cTn id="152" dur="1" fill="hold">
                                          <p:stCondLst>
                                            <p:cond delay="3499"/>
                                          </p:stCondLst>
                                        </p:cTn>
                                        <p:tgtEl>
                                          <p:spTgt spid="17"/>
                                        </p:tgtEl>
                                        <p:attrNameLst>
                                          <p:attrName>style.visibility</p:attrName>
                                        </p:attrNameLst>
                                      </p:cBhvr>
                                      <p:to>
                                        <p:strVal val="hidden"/>
                                      </p:to>
                                    </p:set>
                                  </p:childTnLst>
                                </p:cTn>
                              </p:par>
                              <p:par>
                                <p:cTn id="153" presetID="2" presetClass="exit" presetSubtype="3" fill="hold" grpId="2" nodeType="withEffect">
                                  <p:stCondLst>
                                    <p:cond delay="0"/>
                                  </p:stCondLst>
                                  <p:childTnLst>
                                    <p:anim calcmode="lin" valueType="num">
                                      <p:cBhvr additive="base">
                                        <p:cTn id="154" dur="3500"/>
                                        <p:tgtEl>
                                          <p:spTgt spid="16"/>
                                        </p:tgtEl>
                                        <p:attrNameLst>
                                          <p:attrName>ppt_x</p:attrName>
                                        </p:attrNameLst>
                                      </p:cBhvr>
                                      <p:tavLst>
                                        <p:tav tm="0">
                                          <p:val>
                                            <p:strVal val="ppt_x"/>
                                          </p:val>
                                        </p:tav>
                                        <p:tav tm="100000">
                                          <p:val>
                                            <p:strVal val="1+ppt_w/2"/>
                                          </p:val>
                                        </p:tav>
                                      </p:tavLst>
                                    </p:anim>
                                    <p:anim calcmode="lin" valueType="num">
                                      <p:cBhvr additive="base">
                                        <p:cTn id="155" dur="3500"/>
                                        <p:tgtEl>
                                          <p:spTgt spid="16"/>
                                        </p:tgtEl>
                                        <p:attrNameLst>
                                          <p:attrName>ppt_y</p:attrName>
                                        </p:attrNameLst>
                                      </p:cBhvr>
                                      <p:tavLst>
                                        <p:tav tm="0">
                                          <p:val>
                                            <p:strVal val="ppt_y"/>
                                          </p:val>
                                        </p:tav>
                                        <p:tav tm="100000">
                                          <p:val>
                                            <p:strVal val="0-ppt_h/2"/>
                                          </p:val>
                                        </p:tav>
                                      </p:tavLst>
                                    </p:anim>
                                    <p:set>
                                      <p:cBhvr>
                                        <p:cTn id="156" dur="1" fill="hold">
                                          <p:stCondLst>
                                            <p:cond delay="3499"/>
                                          </p:stCondLst>
                                        </p:cTn>
                                        <p:tgtEl>
                                          <p:spTgt spid="16"/>
                                        </p:tgtEl>
                                        <p:attrNameLst>
                                          <p:attrName>style.visibility</p:attrName>
                                        </p:attrNameLst>
                                      </p:cBhvr>
                                      <p:to>
                                        <p:strVal val="hidden"/>
                                      </p:to>
                                    </p:set>
                                  </p:childTnLst>
                                </p:cTn>
                              </p:par>
                              <p:par>
                                <p:cTn id="157" presetID="2" presetClass="exit" presetSubtype="3" fill="hold" grpId="2" nodeType="withEffect">
                                  <p:stCondLst>
                                    <p:cond delay="0"/>
                                  </p:stCondLst>
                                  <p:childTnLst>
                                    <p:anim calcmode="lin" valueType="num">
                                      <p:cBhvr additive="base">
                                        <p:cTn id="158" dur="3500"/>
                                        <p:tgtEl>
                                          <p:spTgt spid="15"/>
                                        </p:tgtEl>
                                        <p:attrNameLst>
                                          <p:attrName>ppt_x</p:attrName>
                                        </p:attrNameLst>
                                      </p:cBhvr>
                                      <p:tavLst>
                                        <p:tav tm="0">
                                          <p:val>
                                            <p:strVal val="ppt_x"/>
                                          </p:val>
                                        </p:tav>
                                        <p:tav tm="100000">
                                          <p:val>
                                            <p:strVal val="1+ppt_w/2"/>
                                          </p:val>
                                        </p:tav>
                                      </p:tavLst>
                                    </p:anim>
                                    <p:anim calcmode="lin" valueType="num">
                                      <p:cBhvr additive="base">
                                        <p:cTn id="159" dur="3500"/>
                                        <p:tgtEl>
                                          <p:spTgt spid="15"/>
                                        </p:tgtEl>
                                        <p:attrNameLst>
                                          <p:attrName>ppt_y</p:attrName>
                                        </p:attrNameLst>
                                      </p:cBhvr>
                                      <p:tavLst>
                                        <p:tav tm="0">
                                          <p:val>
                                            <p:strVal val="ppt_y"/>
                                          </p:val>
                                        </p:tav>
                                        <p:tav tm="100000">
                                          <p:val>
                                            <p:strVal val="0-ppt_h/2"/>
                                          </p:val>
                                        </p:tav>
                                      </p:tavLst>
                                    </p:anim>
                                    <p:set>
                                      <p:cBhvr>
                                        <p:cTn id="160" dur="1" fill="hold">
                                          <p:stCondLst>
                                            <p:cond delay="3499"/>
                                          </p:stCondLst>
                                        </p:cTn>
                                        <p:tgtEl>
                                          <p:spTgt spid="15"/>
                                        </p:tgtEl>
                                        <p:attrNameLst>
                                          <p:attrName>style.visibility</p:attrName>
                                        </p:attrNameLst>
                                      </p:cBhvr>
                                      <p:to>
                                        <p:strVal val="hidden"/>
                                      </p:to>
                                    </p:set>
                                  </p:childTnLst>
                                </p:cTn>
                              </p:par>
                              <p:par>
                                <p:cTn id="161" presetID="2" presetClass="exit" presetSubtype="3" fill="hold" grpId="2" nodeType="withEffect">
                                  <p:stCondLst>
                                    <p:cond delay="0"/>
                                  </p:stCondLst>
                                  <p:childTnLst>
                                    <p:anim calcmode="lin" valueType="num">
                                      <p:cBhvr additive="base">
                                        <p:cTn id="162" dur="3500"/>
                                        <p:tgtEl>
                                          <p:spTgt spid="14"/>
                                        </p:tgtEl>
                                        <p:attrNameLst>
                                          <p:attrName>ppt_x</p:attrName>
                                        </p:attrNameLst>
                                      </p:cBhvr>
                                      <p:tavLst>
                                        <p:tav tm="0">
                                          <p:val>
                                            <p:strVal val="ppt_x"/>
                                          </p:val>
                                        </p:tav>
                                        <p:tav tm="100000">
                                          <p:val>
                                            <p:strVal val="1+ppt_w/2"/>
                                          </p:val>
                                        </p:tav>
                                      </p:tavLst>
                                    </p:anim>
                                    <p:anim calcmode="lin" valueType="num">
                                      <p:cBhvr additive="base">
                                        <p:cTn id="163" dur="3500"/>
                                        <p:tgtEl>
                                          <p:spTgt spid="14"/>
                                        </p:tgtEl>
                                        <p:attrNameLst>
                                          <p:attrName>ppt_y</p:attrName>
                                        </p:attrNameLst>
                                      </p:cBhvr>
                                      <p:tavLst>
                                        <p:tav tm="0">
                                          <p:val>
                                            <p:strVal val="ppt_y"/>
                                          </p:val>
                                        </p:tav>
                                        <p:tav tm="100000">
                                          <p:val>
                                            <p:strVal val="0-ppt_h/2"/>
                                          </p:val>
                                        </p:tav>
                                      </p:tavLst>
                                    </p:anim>
                                    <p:set>
                                      <p:cBhvr>
                                        <p:cTn id="164" dur="1" fill="hold">
                                          <p:stCondLst>
                                            <p:cond delay="3499"/>
                                          </p:stCondLst>
                                        </p:cTn>
                                        <p:tgtEl>
                                          <p:spTgt spid="14"/>
                                        </p:tgtEl>
                                        <p:attrNameLst>
                                          <p:attrName>style.visibility</p:attrName>
                                        </p:attrNameLst>
                                      </p:cBhvr>
                                      <p:to>
                                        <p:strVal val="hidden"/>
                                      </p:to>
                                    </p:set>
                                  </p:childTnLst>
                                </p:cTn>
                              </p:par>
                              <p:par>
                                <p:cTn id="165" presetID="2" presetClass="exit" presetSubtype="3" fill="hold" grpId="2" nodeType="withEffect">
                                  <p:stCondLst>
                                    <p:cond delay="0"/>
                                  </p:stCondLst>
                                  <p:childTnLst>
                                    <p:anim calcmode="lin" valueType="num">
                                      <p:cBhvr additive="base">
                                        <p:cTn id="166" dur="3500"/>
                                        <p:tgtEl>
                                          <p:spTgt spid="13"/>
                                        </p:tgtEl>
                                        <p:attrNameLst>
                                          <p:attrName>ppt_x</p:attrName>
                                        </p:attrNameLst>
                                      </p:cBhvr>
                                      <p:tavLst>
                                        <p:tav tm="0">
                                          <p:val>
                                            <p:strVal val="ppt_x"/>
                                          </p:val>
                                        </p:tav>
                                        <p:tav tm="100000">
                                          <p:val>
                                            <p:strVal val="1+ppt_w/2"/>
                                          </p:val>
                                        </p:tav>
                                      </p:tavLst>
                                    </p:anim>
                                    <p:anim calcmode="lin" valueType="num">
                                      <p:cBhvr additive="base">
                                        <p:cTn id="167" dur="3500"/>
                                        <p:tgtEl>
                                          <p:spTgt spid="13"/>
                                        </p:tgtEl>
                                        <p:attrNameLst>
                                          <p:attrName>ppt_y</p:attrName>
                                        </p:attrNameLst>
                                      </p:cBhvr>
                                      <p:tavLst>
                                        <p:tav tm="0">
                                          <p:val>
                                            <p:strVal val="ppt_y"/>
                                          </p:val>
                                        </p:tav>
                                        <p:tav tm="100000">
                                          <p:val>
                                            <p:strVal val="0-ppt_h/2"/>
                                          </p:val>
                                        </p:tav>
                                      </p:tavLst>
                                    </p:anim>
                                    <p:set>
                                      <p:cBhvr>
                                        <p:cTn id="168" dur="1" fill="hold">
                                          <p:stCondLst>
                                            <p:cond delay="3499"/>
                                          </p:stCondLst>
                                        </p:cTn>
                                        <p:tgtEl>
                                          <p:spTgt spid="13"/>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500"/>
                                        <p:tgtEl>
                                          <p:spTgt spid="22"/>
                                        </p:tgtEl>
                                        <p:attrNameLst>
                                          <p:attrName>ppt_x</p:attrName>
                                        </p:attrNameLst>
                                      </p:cBhvr>
                                      <p:tavLst>
                                        <p:tav tm="0">
                                          <p:val>
                                            <p:strVal val="ppt_x"/>
                                          </p:val>
                                        </p:tav>
                                        <p:tav tm="100000">
                                          <p:val>
                                            <p:strVal val="0-ppt_w/2"/>
                                          </p:val>
                                        </p:tav>
                                      </p:tavLst>
                                    </p:anim>
                                    <p:anim calcmode="lin" valueType="num">
                                      <p:cBhvr additive="base">
                                        <p:cTn id="171" dur="3500"/>
                                        <p:tgtEl>
                                          <p:spTgt spid="22"/>
                                        </p:tgtEl>
                                        <p:attrNameLst>
                                          <p:attrName>ppt_y</p:attrName>
                                        </p:attrNameLst>
                                      </p:cBhvr>
                                      <p:tavLst>
                                        <p:tav tm="0">
                                          <p:val>
                                            <p:strVal val="ppt_y"/>
                                          </p:val>
                                        </p:tav>
                                        <p:tav tm="100000">
                                          <p:val>
                                            <p:strVal val="1+ppt_h/2"/>
                                          </p:val>
                                        </p:tav>
                                      </p:tavLst>
                                    </p:anim>
                                    <p:set>
                                      <p:cBhvr>
                                        <p:cTn id="172" dur="1" fill="hold">
                                          <p:stCondLst>
                                            <p:cond delay="3499"/>
                                          </p:stCondLst>
                                        </p:cTn>
                                        <p:tgtEl>
                                          <p:spTgt spid="22"/>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500"/>
                                        <p:tgtEl>
                                          <p:spTgt spid="21"/>
                                        </p:tgtEl>
                                        <p:attrNameLst>
                                          <p:attrName>ppt_x</p:attrName>
                                        </p:attrNameLst>
                                      </p:cBhvr>
                                      <p:tavLst>
                                        <p:tav tm="0">
                                          <p:val>
                                            <p:strVal val="ppt_x"/>
                                          </p:val>
                                        </p:tav>
                                        <p:tav tm="100000">
                                          <p:val>
                                            <p:strVal val="0-ppt_w/2"/>
                                          </p:val>
                                        </p:tav>
                                      </p:tavLst>
                                    </p:anim>
                                    <p:anim calcmode="lin" valueType="num">
                                      <p:cBhvr additive="base">
                                        <p:cTn id="175" dur="3500"/>
                                        <p:tgtEl>
                                          <p:spTgt spid="21"/>
                                        </p:tgtEl>
                                        <p:attrNameLst>
                                          <p:attrName>ppt_y</p:attrName>
                                        </p:attrNameLst>
                                      </p:cBhvr>
                                      <p:tavLst>
                                        <p:tav tm="0">
                                          <p:val>
                                            <p:strVal val="ppt_y"/>
                                          </p:val>
                                        </p:tav>
                                        <p:tav tm="100000">
                                          <p:val>
                                            <p:strVal val="1+ppt_h/2"/>
                                          </p:val>
                                        </p:tav>
                                      </p:tavLst>
                                    </p:anim>
                                    <p:set>
                                      <p:cBhvr>
                                        <p:cTn id="176" dur="1" fill="hold">
                                          <p:stCondLst>
                                            <p:cond delay="3499"/>
                                          </p:stCondLst>
                                        </p:cTn>
                                        <p:tgtEl>
                                          <p:spTgt spid="21"/>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500"/>
                                        <p:tgtEl>
                                          <p:spTgt spid="20"/>
                                        </p:tgtEl>
                                        <p:attrNameLst>
                                          <p:attrName>ppt_x</p:attrName>
                                        </p:attrNameLst>
                                      </p:cBhvr>
                                      <p:tavLst>
                                        <p:tav tm="0">
                                          <p:val>
                                            <p:strVal val="ppt_x"/>
                                          </p:val>
                                        </p:tav>
                                        <p:tav tm="100000">
                                          <p:val>
                                            <p:strVal val="0-ppt_w/2"/>
                                          </p:val>
                                        </p:tav>
                                      </p:tavLst>
                                    </p:anim>
                                    <p:anim calcmode="lin" valueType="num">
                                      <p:cBhvr additive="base">
                                        <p:cTn id="179" dur="3500"/>
                                        <p:tgtEl>
                                          <p:spTgt spid="20"/>
                                        </p:tgtEl>
                                        <p:attrNameLst>
                                          <p:attrName>ppt_y</p:attrName>
                                        </p:attrNameLst>
                                      </p:cBhvr>
                                      <p:tavLst>
                                        <p:tav tm="0">
                                          <p:val>
                                            <p:strVal val="ppt_y"/>
                                          </p:val>
                                        </p:tav>
                                        <p:tav tm="100000">
                                          <p:val>
                                            <p:strVal val="1+ppt_h/2"/>
                                          </p:val>
                                        </p:tav>
                                      </p:tavLst>
                                    </p:anim>
                                    <p:set>
                                      <p:cBhvr>
                                        <p:cTn id="180" dur="1" fill="hold">
                                          <p:stCondLst>
                                            <p:cond delay="3499"/>
                                          </p:stCondLst>
                                        </p:cTn>
                                        <p:tgtEl>
                                          <p:spTgt spid="20"/>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500"/>
                                        <p:tgtEl>
                                          <p:spTgt spid="19"/>
                                        </p:tgtEl>
                                        <p:attrNameLst>
                                          <p:attrName>ppt_x</p:attrName>
                                        </p:attrNameLst>
                                      </p:cBhvr>
                                      <p:tavLst>
                                        <p:tav tm="0">
                                          <p:val>
                                            <p:strVal val="ppt_x"/>
                                          </p:val>
                                        </p:tav>
                                        <p:tav tm="100000">
                                          <p:val>
                                            <p:strVal val="0-ppt_w/2"/>
                                          </p:val>
                                        </p:tav>
                                      </p:tavLst>
                                    </p:anim>
                                    <p:anim calcmode="lin" valueType="num">
                                      <p:cBhvr additive="base">
                                        <p:cTn id="183" dur="3500"/>
                                        <p:tgtEl>
                                          <p:spTgt spid="19"/>
                                        </p:tgtEl>
                                        <p:attrNameLst>
                                          <p:attrName>ppt_y</p:attrName>
                                        </p:attrNameLst>
                                      </p:cBhvr>
                                      <p:tavLst>
                                        <p:tav tm="0">
                                          <p:val>
                                            <p:strVal val="ppt_y"/>
                                          </p:val>
                                        </p:tav>
                                        <p:tav tm="100000">
                                          <p:val>
                                            <p:strVal val="1+ppt_h/2"/>
                                          </p:val>
                                        </p:tav>
                                      </p:tavLst>
                                    </p:anim>
                                    <p:set>
                                      <p:cBhvr>
                                        <p:cTn id="184" dur="1" fill="hold">
                                          <p:stCondLst>
                                            <p:cond delay="3499"/>
                                          </p:stCondLst>
                                        </p:cTn>
                                        <p:tgtEl>
                                          <p:spTgt spid="19"/>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500"/>
                                        <p:tgtEl>
                                          <p:spTgt spid="18"/>
                                        </p:tgtEl>
                                        <p:attrNameLst>
                                          <p:attrName>ppt_x</p:attrName>
                                        </p:attrNameLst>
                                      </p:cBhvr>
                                      <p:tavLst>
                                        <p:tav tm="0">
                                          <p:val>
                                            <p:strVal val="ppt_x"/>
                                          </p:val>
                                        </p:tav>
                                        <p:tav tm="100000">
                                          <p:val>
                                            <p:strVal val="0-ppt_w/2"/>
                                          </p:val>
                                        </p:tav>
                                      </p:tavLst>
                                    </p:anim>
                                    <p:anim calcmode="lin" valueType="num">
                                      <p:cBhvr additive="base">
                                        <p:cTn id="187" dur="3500"/>
                                        <p:tgtEl>
                                          <p:spTgt spid="18"/>
                                        </p:tgtEl>
                                        <p:attrNameLst>
                                          <p:attrName>ppt_y</p:attrName>
                                        </p:attrNameLst>
                                      </p:cBhvr>
                                      <p:tavLst>
                                        <p:tav tm="0">
                                          <p:val>
                                            <p:strVal val="ppt_y"/>
                                          </p:val>
                                        </p:tav>
                                        <p:tav tm="100000">
                                          <p:val>
                                            <p:strVal val="1+ppt_h/2"/>
                                          </p:val>
                                        </p:tav>
                                      </p:tavLst>
                                    </p:anim>
                                    <p:set>
                                      <p:cBhvr>
                                        <p:cTn id="188" dur="1" fill="hold">
                                          <p:stCondLst>
                                            <p:cond delay="3499"/>
                                          </p:stCondLst>
                                        </p:cTn>
                                        <p:tgtEl>
                                          <p:spTgt spid="18"/>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500"/>
                                        <p:tgtEl>
                                          <p:spTgt spid="7"/>
                                        </p:tgtEl>
                                        <p:attrNameLst>
                                          <p:attrName>ppt_x</p:attrName>
                                        </p:attrNameLst>
                                      </p:cBhvr>
                                      <p:tavLst>
                                        <p:tav tm="0">
                                          <p:val>
                                            <p:strVal val="ppt_x"/>
                                          </p:val>
                                        </p:tav>
                                        <p:tav tm="100000">
                                          <p:val>
                                            <p:strVal val="1+ppt_w/2"/>
                                          </p:val>
                                        </p:tav>
                                      </p:tavLst>
                                    </p:anim>
                                    <p:anim calcmode="lin" valueType="num">
                                      <p:cBhvr additive="base">
                                        <p:cTn id="191" dur="3500"/>
                                        <p:tgtEl>
                                          <p:spTgt spid="7"/>
                                        </p:tgtEl>
                                        <p:attrNameLst>
                                          <p:attrName>ppt_y</p:attrName>
                                        </p:attrNameLst>
                                      </p:cBhvr>
                                      <p:tavLst>
                                        <p:tav tm="0">
                                          <p:val>
                                            <p:strVal val="ppt_y"/>
                                          </p:val>
                                        </p:tav>
                                        <p:tav tm="100000">
                                          <p:val>
                                            <p:strVal val="1+ppt_h/2"/>
                                          </p:val>
                                        </p:tav>
                                      </p:tavLst>
                                    </p:anim>
                                    <p:set>
                                      <p:cBhvr>
                                        <p:cTn id="192" dur="1" fill="hold">
                                          <p:stCondLst>
                                            <p:cond delay="3499"/>
                                          </p:stCondLst>
                                        </p:cTn>
                                        <p:tgtEl>
                                          <p:spTgt spid="7"/>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500"/>
                                        <p:tgtEl>
                                          <p:spTgt spid="6"/>
                                        </p:tgtEl>
                                        <p:attrNameLst>
                                          <p:attrName>ppt_x</p:attrName>
                                        </p:attrNameLst>
                                      </p:cBhvr>
                                      <p:tavLst>
                                        <p:tav tm="0">
                                          <p:val>
                                            <p:strVal val="ppt_x"/>
                                          </p:val>
                                        </p:tav>
                                        <p:tav tm="100000">
                                          <p:val>
                                            <p:strVal val="1+ppt_w/2"/>
                                          </p:val>
                                        </p:tav>
                                      </p:tavLst>
                                    </p:anim>
                                    <p:anim calcmode="lin" valueType="num">
                                      <p:cBhvr additive="base">
                                        <p:cTn id="195" dur="3500"/>
                                        <p:tgtEl>
                                          <p:spTgt spid="6"/>
                                        </p:tgtEl>
                                        <p:attrNameLst>
                                          <p:attrName>ppt_y</p:attrName>
                                        </p:attrNameLst>
                                      </p:cBhvr>
                                      <p:tavLst>
                                        <p:tav tm="0">
                                          <p:val>
                                            <p:strVal val="ppt_y"/>
                                          </p:val>
                                        </p:tav>
                                        <p:tav tm="100000">
                                          <p:val>
                                            <p:strVal val="1+ppt_h/2"/>
                                          </p:val>
                                        </p:tav>
                                      </p:tavLst>
                                    </p:anim>
                                    <p:set>
                                      <p:cBhvr>
                                        <p:cTn id="196" dur="1" fill="hold">
                                          <p:stCondLst>
                                            <p:cond delay="3499"/>
                                          </p:stCondLst>
                                        </p:cTn>
                                        <p:tgtEl>
                                          <p:spTgt spid="6"/>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500"/>
                                        <p:tgtEl>
                                          <p:spTgt spid="4"/>
                                        </p:tgtEl>
                                        <p:attrNameLst>
                                          <p:attrName>ppt_x</p:attrName>
                                        </p:attrNameLst>
                                      </p:cBhvr>
                                      <p:tavLst>
                                        <p:tav tm="0">
                                          <p:val>
                                            <p:strVal val="ppt_x"/>
                                          </p:val>
                                        </p:tav>
                                        <p:tav tm="100000">
                                          <p:val>
                                            <p:strVal val="1+ppt_w/2"/>
                                          </p:val>
                                        </p:tav>
                                      </p:tavLst>
                                    </p:anim>
                                    <p:anim calcmode="lin" valueType="num">
                                      <p:cBhvr additive="base">
                                        <p:cTn id="199" dur="3500"/>
                                        <p:tgtEl>
                                          <p:spTgt spid="4"/>
                                        </p:tgtEl>
                                        <p:attrNameLst>
                                          <p:attrName>ppt_y</p:attrName>
                                        </p:attrNameLst>
                                      </p:cBhvr>
                                      <p:tavLst>
                                        <p:tav tm="0">
                                          <p:val>
                                            <p:strVal val="ppt_y"/>
                                          </p:val>
                                        </p:tav>
                                        <p:tav tm="100000">
                                          <p:val>
                                            <p:strVal val="1+ppt_h/2"/>
                                          </p:val>
                                        </p:tav>
                                      </p:tavLst>
                                    </p:anim>
                                    <p:set>
                                      <p:cBhvr>
                                        <p:cTn id="200" dur="1" fill="hold">
                                          <p:stCondLst>
                                            <p:cond delay="3499"/>
                                          </p:stCondLst>
                                        </p:cTn>
                                        <p:tgtEl>
                                          <p:spTgt spid="4"/>
                                        </p:tgtEl>
                                        <p:attrNameLst>
                                          <p:attrName>style.visibility</p:attrName>
                                        </p:attrNameLst>
                                      </p:cBhvr>
                                      <p:to>
                                        <p:strVal val="hidden"/>
                                      </p:to>
                                    </p:set>
                                  </p:childTnLst>
                                </p:cTn>
                              </p:par>
                              <p:par>
                                <p:cTn id="201" presetID="2" presetClass="exit" presetSubtype="6" fill="hold" grpId="2" nodeType="withEffect">
                                  <p:stCondLst>
                                    <p:cond delay="0"/>
                                  </p:stCondLst>
                                  <p:childTnLst>
                                    <p:anim calcmode="lin" valueType="num">
                                      <p:cBhvr additive="base">
                                        <p:cTn id="202" dur="3500"/>
                                        <p:tgtEl>
                                          <p:spTgt spid="3"/>
                                        </p:tgtEl>
                                        <p:attrNameLst>
                                          <p:attrName>ppt_x</p:attrName>
                                        </p:attrNameLst>
                                      </p:cBhvr>
                                      <p:tavLst>
                                        <p:tav tm="0">
                                          <p:val>
                                            <p:strVal val="ppt_x"/>
                                          </p:val>
                                        </p:tav>
                                        <p:tav tm="100000">
                                          <p:val>
                                            <p:strVal val="1+ppt_w/2"/>
                                          </p:val>
                                        </p:tav>
                                      </p:tavLst>
                                    </p:anim>
                                    <p:anim calcmode="lin" valueType="num">
                                      <p:cBhvr additive="base">
                                        <p:cTn id="203" dur="3500"/>
                                        <p:tgtEl>
                                          <p:spTgt spid="3"/>
                                        </p:tgtEl>
                                        <p:attrNameLst>
                                          <p:attrName>ppt_y</p:attrName>
                                        </p:attrNameLst>
                                      </p:cBhvr>
                                      <p:tavLst>
                                        <p:tav tm="0">
                                          <p:val>
                                            <p:strVal val="ppt_y"/>
                                          </p:val>
                                        </p:tav>
                                        <p:tav tm="100000">
                                          <p:val>
                                            <p:strVal val="1+ppt_h/2"/>
                                          </p:val>
                                        </p:tav>
                                      </p:tavLst>
                                    </p:anim>
                                    <p:set>
                                      <p:cBhvr>
                                        <p:cTn id="204" dur="1" fill="hold">
                                          <p:stCondLst>
                                            <p:cond delay="3499"/>
                                          </p:stCondLst>
                                        </p:cTn>
                                        <p:tgtEl>
                                          <p:spTgt spid="3"/>
                                        </p:tgtEl>
                                        <p:attrNameLst>
                                          <p:attrName>style.visibility</p:attrName>
                                        </p:attrNameLst>
                                      </p:cBhvr>
                                      <p:to>
                                        <p:strVal val="hidden"/>
                                      </p:to>
                                    </p:set>
                                  </p:childTnLst>
                                </p:cTn>
                              </p:par>
                              <p:par>
                                <p:cTn id="205" presetID="23" presetClass="entr" presetSubtype="272" fill="hold" nodeType="withEffect">
                                  <p:stCondLst>
                                    <p:cond delay="1000"/>
                                  </p:stCondLst>
                                  <p:childTnLst>
                                    <p:set>
                                      <p:cBhvr>
                                        <p:cTn id="206" dur="1" fill="hold">
                                          <p:stCondLst>
                                            <p:cond delay="0"/>
                                          </p:stCondLst>
                                        </p:cTn>
                                        <p:tgtEl>
                                          <p:spTgt spid="2"/>
                                        </p:tgtEl>
                                        <p:attrNameLst>
                                          <p:attrName>style.visibility</p:attrName>
                                        </p:attrNameLst>
                                      </p:cBhvr>
                                      <p:to>
                                        <p:strVal val="visible"/>
                                      </p:to>
                                    </p:set>
                                    <p:anim calcmode="lin" valueType="num">
                                      <p:cBhvr>
                                        <p:cTn id="207" dur="2250" fill="hold"/>
                                        <p:tgtEl>
                                          <p:spTgt spid="2"/>
                                        </p:tgtEl>
                                        <p:attrNameLst>
                                          <p:attrName>ppt_w</p:attrName>
                                        </p:attrNameLst>
                                      </p:cBhvr>
                                      <p:tavLst>
                                        <p:tav tm="0">
                                          <p:val>
                                            <p:strVal val="2/3*#ppt_w"/>
                                          </p:val>
                                        </p:tav>
                                        <p:tav tm="100000">
                                          <p:val>
                                            <p:strVal val="#ppt_w"/>
                                          </p:val>
                                        </p:tav>
                                      </p:tavLst>
                                    </p:anim>
                                    <p:anim calcmode="lin" valueType="num">
                                      <p:cBhvr>
                                        <p:cTn id="208" dur="2250" fill="hold"/>
                                        <p:tgtEl>
                                          <p:spTgt spid="2"/>
                                        </p:tgtEl>
                                        <p:attrNameLst>
                                          <p:attrName>ppt_h</p:attrName>
                                        </p:attrNameLst>
                                      </p:cBhvr>
                                      <p:tavLst>
                                        <p:tav tm="0">
                                          <p:val>
                                            <p:strVal val="2/3*#ppt_h"/>
                                          </p:val>
                                        </p:tav>
                                        <p:tav tm="100000">
                                          <p:val>
                                            <p:strVal val="#ppt_h"/>
                                          </p:val>
                                        </p:tav>
                                      </p:tavLst>
                                    </p:anim>
                                  </p:childTnLst>
                                </p:cTn>
                              </p:par>
                              <p:par>
                                <p:cTn id="209" presetID="8" presetClass="entr" presetSubtype="32" fill="hold" nodeType="withEffect">
                                  <p:stCondLst>
                                    <p:cond delay="1000"/>
                                  </p:stCondLst>
                                  <p:childTnLst>
                                    <p:set>
                                      <p:cBhvr>
                                        <p:cTn id="210" dur="1" fill="hold">
                                          <p:stCondLst>
                                            <p:cond delay="0"/>
                                          </p:stCondLst>
                                        </p:cTn>
                                        <p:tgtEl>
                                          <p:spTgt spid="2"/>
                                        </p:tgtEl>
                                        <p:attrNameLst>
                                          <p:attrName>style.visibility</p:attrName>
                                        </p:attrNameLst>
                                      </p:cBhvr>
                                      <p:to>
                                        <p:strVal val="visible"/>
                                      </p:to>
                                    </p:set>
                                    <p:animEffect transition="in" filter="diamond(out)">
                                      <p:cBhvr>
                                        <p:cTn id="211" dur="2250"/>
                                        <p:tgtEl>
                                          <p:spTgt spid="2"/>
                                        </p:tgtEl>
                                      </p:cBhvr>
                                    </p:animEffect>
                                  </p:childTnLst>
                                </p:cTn>
                              </p:par>
                              <p:par>
                                <p:cTn id="212" presetID="9" presetClass="emph" presetSubtype="0" nodeType="withEffect">
                                  <p:stCondLst>
                                    <p:cond delay="0"/>
                                  </p:stCondLst>
                                  <p:childTnLst>
                                    <p:set>
                                      <p:cBhvr rctx="PPT">
                                        <p:cTn id="213" dur="indefinite"/>
                                        <p:tgtEl>
                                          <p:spTgt spid="23"/>
                                        </p:tgtEl>
                                        <p:attrNameLst>
                                          <p:attrName>style.opacity</p:attrName>
                                        </p:attrNameLst>
                                      </p:cBhvr>
                                      <p:to>
                                        <p:strVal val="0"/>
                                      </p:to>
                                    </p:set>
                                    <p:animEffect filter="image" prLst="opacity: 0">
                                      <p:cBhvr rctx="IE">
                                        <p:cTn id="214" dur="indefinite"/>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0" name="199 Imagen" descr="Diapositiva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5848" y="0"/>
            <a:ext cx="9144000" cy="5137798"/>
          </a:xfrm>
          <a:prstGeom prst="rect">
            <a:avLst/>
          </a:prstGeom>
          <a:noFill/>
          <a:ln>
            <a:noFill/>
          </a:ln>
        </p:spPr>
      </p:pic>
      <p:grpSp>
        <p:nvGrpSpPr>
          <p:cNvPr id="3" name="2 Grupo"/>
          <p:cNvGrpSpPr/>
          <p:nvPr/>
        </p:nvGrpSpPr>
        <p:grpSpPr>
          <a:xfrm>
            <a:off x="323528" y="483518"/>
            <a:ext cx="4824912" cy="1548456"/>
            <a:chOff x="687287" y="334628"/>
            <a:chExt cx="3284370" cy="2348680"/>
          </a:xfrm>
          <a:gradFill flip="none" rotWithShape="1">
            <a:gsLst>
              <a:gs pos="59000">
                <a:srgbClr val="990033"/>
              </a:gs>
              <a:gs pos="49000">
                <a:srgbClr val="990033"/>
              </a:gs>
              <a:gs pos="48000">
                <a:srgbClr val="990033"/>
              </a:gs>
              <a:gs pos="72000">
                <a:schemeClr val="tx1">
                  <a:lumMod val="95000"/>
                </a:schemeClr>
              </a:gs>
              <a:gs pos="36000">
                <a:schemeClr val="tx1"/>
              </a:gs>
            </a:gsLst>
            <a:lin ang="13500000" scaled="1"/>
            <a:tileRect/>
          </a:gradFill>
          <a:scene3d>
            <a:camera prst="orthographicFront"/>
            <a:lightRig rig="flood" dir="t"/>
          </a:scene3d>
        </p:grpSpPr>
        <p:grpSp>
          <p:nvGrpSpPr>
            <p:cNvPr id="4" name="3 Grupo"/>
            <p:cNvGrpSpPr/>
            <p:nvPr/>
          </p:nvGrpSpPr>
          <p:grpSpPr>
            <a:xfrm rot="19783762">
              <a:off x="687287" y="334628"/>
              <a:ext cx="1919657" cy="523308"/>
              <a:chOff x="2011447" y="-36000"/>
              <a:chExt cx="5136861" cy="1311747"/>
            </a:xfrm>
            <a:grpFill/>
          </p:grpSpPr>
          <p:sp>
            <p:nvSpPr>
              <p:cNvPr id="4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19783762">
              <a:off x="972627" y="715653"/>
              <a:ext cx="1919657" cy="523308"/>
              <a:chOff x="2011447" y="-36000"/>
              <a:chExt cx="5136861" cy="1311747"/>
            </a:xfrm>
            <a:grpFill/>
          </p:grpSpPr>
          <p:sp>
            <p:nvSpPr>
              <p:cNvPr id="3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9783762">
              <a:off x="1224000" y="1075693"/>
              <a:ext cx="1919657" cy="523308"/>
              <a:chOff x="2011447" y="-36000"/>
              <a:chExt cx="5136861" cy="1311747"/>
            </a:xfrm>
            <a:grpFill/>
          </p:grpSpPr>
          <p:sp>
            <p:nvSpPr>
              <p:cNvPr id="3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783762">
              <a:off x="1476684" y="1435734"/>
              <a:ext cx="1919657" cy="523308"/>
              <a:chOff x="2011447" y="-36000"/>
              <a:chExt cx="5136861" cy="1311747"/>
            </a:xfrm>
            <a:grpFill/>
          </p:grpSpPr>
          <p:sp>
            <p:nvSpPr>
              <p:cNvPr id="2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19783762">
              <a:off x="1764715" y="1795775"/>
              <a:ext cx="1919657" cy="523308"/>
              <a:chOff x="2011447" y="-36000"/>
              <a:chExt cx="5136861" cy="1311747"/>
            </a:xfrm>
            <a:grpFill/>
          </p:grpSpPr>
          <p:sp>
            <p:nvSpPr>
              <p:cNvPr id="1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8 Grupo"/>
            <p:cNvGrpSpPr/>
            <p:nvPr/>
          </p:nvGrpSpPr>
          <p:grpSpPr>
            <a:xfrm rot="19783762">
              <a:off x="2052000" y="2160000"/>
              <a:ext cx="1919657" cy="523308"/>
              <a:chOff x="2011447" y="-36000"/>
              <a:chExt cx="5136861" cy="1311747"/>
            </a:xfrm>
            <a:grpFill/>
          </p:grpSpPr>
          <p:sp>
            <p:nvSpPr>
              <p:cNvPr id="1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2" name="51 Grupo"/>
          <p:cNvGrpSpPr/>
          <p:nvPr/>
        </p:nvGrpSpPr>
        <p:grpSpPr>
          <a:xfrm flipH="1">
            <a:off x="3923928" y="411510"/>
            <a:ext cx="4896544" cy="1707950"/>
            <a:chOff x="687287" y="334628"/>
            <a:chExt cx="3284370" cy="2348680"/>
          </a:xfrm>
          <a:gradFill flip="none" rotWithShape="1">
            <a:gsLst>
              <a:gs pos="59000">
                <a:srgbClr val="990033"/>
              </a:gs>
              <a:gs pos="49000">
                <a:srgbClr val="990033"/>
              </a:gs>
              <a:gs pos="48000">
                <a:srgbClr val="990033"/>
              </a:gs>
              <a:gs pos="72000">
                <a:schemeClr val="tx1">
                  <a:lumMod val="95000"/>
                </a:schemeClr>
              </a:gs>
              <a:gs pos="36000">
                <a:schemeClr val="tx1"/>
              </a:gs>
            </a:gsLst>
            <a:lin ang="13500000" scaled="1"/>
            <a:tileRect/>
          </a:gradFill>
          <a:scene3d>
            <a:camera prst="orthographicFront"/>
            <a:lightRig rig="flood" dir="t"/>
          </a:scene3d>
        </p:grpSpPr>
        <p:grpSp>
          <p:nvGrpSpPr>
            <p:cNvPr id="53" name="52 Grupo"/>
            <p:cNvGrpSpPr/>
            <p:nvPr/>
          </p:nvGrpSpPr>
          <p:grpSpPr>
            <a:xfrm rot="19783762">
              <a:off x="687287" y="334628"/>
              <a:ext cx="1919657" cy="523308"/>
              <a:chOff x="2011447" y="-36000"/>
              <a:chExt cx="5136861" cy="1311747"/>
            </a:xfrm>
            <a:grpFill/>
          </p:grpSpPr>
          <p:sp>
            <p:nvSpPr>
              <p:cNvPr id="9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9783762">
              <a:off x="972627" y="715653"/>
              <a:ext cx="1919657" cy="523308"/>
              <a:chOff x="2011447" y="-36000"/>
              <a:chExt cx="5136861" cy="1311747"/>
            </a:xfrm>
            <a:grpFill/>
          </p:grpSpPr>
          <p:sp>
            <p:nvSpPr>
              <p:cNvPr id="8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783762">
              <a:off x="1224000" y="1075693"/>
              <a:ext cx="1919657" cy="523308"/>
              <a:chOff x="2011447" y="-36000"/>
              <a:chExt cx="5136861" cy="1311747"/>
            </a:xfrm>
            <a:grpFill/>
          </p:grpSpPr>
          <p:sp>
            <p:nvSpPr>
              <p:cNvPr id="8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9783762">
              <a:off x="1476684" y="1435734"/>
              <a:ext cx="1919657" cy="523308"/>
              <a:chOff x="2011447" y="-36000"/>
              <a:chExt cx="5136861" cy="1311747"/>
            </a:xfrm>
            <a:grpFill/>
          </p:grpSpPr>
          <p:sp>
            <p:nvSpPr>
              <p:cNvPr id="7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rot="19783762">
              <a:off x="1764715" y="1795775"/>
              <a:ext cx="1919657" cy="523308"/>
              <a:chOff x="2011447" y="-36000"/>
              <a:chExt cx="5136861" cy="1311747"/>
            </a:xfrm>
            <a:grpFill/>
          </p:grpSpPr>
          <p:sp>
            <p:nvSpPr>
              <p:cNvPr id="6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783762">
              <a:off x="2052000" y="2160000"/>
              <a:ext cx="1919657" cy="523308"/>
              <a:chOff x="2011447" y="-36000"/>
              <a:chExt cx="5136861" cy="1311747"/>
            </a:xfrm>
            <a:grpFill/>
          </p:grpSpPr>
          <p:sp>
            <p:nvSpPr>
              <p:cNvPr id="5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1" name="100 Grupo"/>
          <p:cNvGrpSpPr/>
          <p:nvPr/>
        </p:nvGrpSpPr>
        <p:grpSpPr>
          <a:xfrm rot="10800000">
            <a:off x="3923928" y="2952032"/>
            <a:ext cx="4896544" cy="1707950"/>
            <a:chOff x="687287" y="334628"/>
            <a:chExt cx="3284370" cy="2348680"/>
          </a:xfrm>
          <a:gradFill flip="none" rotWithShape="1">
            <a:gsLst>
              <a:gs pos="59000">
                <a:srgbClr val="990033"/>
              </a:gs>
              <a:gs pos="49000">
                <a:srgbClr val="990033"/>
              </a:gs>
              <a:gs pos="48000">
                <a:srgbClr val="990033"/>
              </a:gs>
              <a:gs pos="72000">
                <a:schemeClr val="tx1">
                  <a:lumMod val="95000"/>
                </a:schemeClr>
              </a:gs>
              <a:gs pos="36000">
                <a:schemeClr val="tx1"/>
              </a:gs>
            </a:gsLst>
            <a:lin ang="13500000" scaled="1"/>
            <a:tileRect/>
          </a:gradFill>
          <a:scene3d>
            <a:camera prst="orthographicFront"/>
            <a:lightRig rig="flood" dir="t"/>
          </a:scene3d>
        </p:grpSpPr>
        <p:grpSp>
          <p:nvGrpSpPr>
            <p:cNvPr id="102" name="101 Grupo"/>
            <p:cNvGrpSpPr/>
            <p:nvPr/>
          </p:nvGrpSpPr>
          <p:grpSpPr>
            <a:xfrm rot="19783762">
              <a:off x="687287" y="334628"/>
              <a:ext cx="1919657" cy="523308"/>
              <a:chOff x="2011447" y="-36000"/>
              <a:chExt cx="5136861" cy="1311747"/>
            </a:xfrm>
            <a:grpFill/>
          </p:grpSpPr>
          <p:sp>
            <p:nvSpPr>
              <p:cNvPr id="14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783762">
              <a:off x="972627" y="715653"/>
              <a:ext cx="1919657" cy="523308"/>
              <a:chOff x="2011447" y="-36000"/>
              <a:chExt cx="5136861" cy="1311747"/>
            </a:xfrm>
            <a:grpFill/>
          </p:grpSpPr>
          <p:sp>
            <p:nvSpPr>
              <p:cNvPr id="13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9783762">
              <a:off x="1224000" y="1075693"/>
              <a:ext cx="1919657" cy="523308"/>
              <a:chOff x="2011447" y="-36000"/>
              <a:chExt cx="5136861" cy="1311747"/>
            </a:xfrm>
            <a:grpFill/>
          </p:grpSpPr>
          <p:sp>
            <p:nvSpPr>
              <p:cNvPr id="12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104 Grupo"/>
            <p:cNvGrpSpPr/>
            <p:nvPr/>
          </p:nvGrpSpPr>
          <p:grpSpPr>
            <a:xfrm rot="19783762">
              <a:off x="1476684" y="1435734"/>
              <a:ext cx="1919657" cy="523308"/>
              <a:chOff x="2011447" y="-36000"/>
              <a:chExt cx="5136861" cy="1311747"/>
            </a:xfrm>
            <a:grpFill/>
          </p:grpSpPr>
          <p:sp>
            <p:nvSpPr>
              <p:cNvPr id="12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783762">
              <a:off x="1764715" y="1795775"/>
              <a:ext cx="1919657" cy="523308"/>
              <a:chOff x="2011447" y="-36000"/>
              <a:chExt cx="5136861" cy="1311747"/>
            </a:xfrm>
            <a:grpFill/>
          </p:grpSpPr>
          <p:sp>
            <p:nvSpPr>
              <p:cNvPr id="11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9783762">
              <a:off x="2052000" y="2160000"/>
              <a:ext cx="1919657" cy="523308"/>
              <a:chOff x="2011447" y="-36000"/>
              <a:chExt cx="5136861" cy="1311747"/>
            </a:xfrm>
            <a:grpFill/>
          </p:grpSpPr>
          <p:sp>
            <p:nvSpPr>
              <p:cNvPr id="10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0" name="149 Grupo"/>
          <p:cNvGrpSpPr/>
          <p:nvPr/>
        </p:nvGrpSpPr>
        <p:grpSpPr>
          <a:xfrm rot="10800000" flipH="1">
            <a:off x="323152" y="3039518"/>
            <a:ext cx="4824912" cy="1548456"/>
            <a:chOff x="687287" y="334628"/>
            <a:chExt cx="3284370" cy="2348680"/>
          </a:xfrm>
          <a:gradFill flip="none" rotWithShape="1">
            <a:gsLst>
              <a:gs pos="59000">
                <a:srgbClr val="990033"/>
              </a:gs>
              <a:gs pos="49000">
                <a:srgbClr val="990033"/>
              </a:gs>
              <a:gs pos="48000">
                <a:srgbClr val="990033"/>
              </a:gs>
              <a:gs pos="72000">
                <a:schemeClr val="tx1">
                  <a:lumMod val="95000"/>
                </a:schemeClr>
              </a:gs>
              <a:gs pos="36000">
                <a:schemeClr val="tx1"/>
              </a:gs>
            </a:gsLst>
            <a:lin ang="13500000" scaled="1"/>
            <a:tileRect/>
          </a:gradFill>
          <a:scene3d>
            <a:camera prst="orthographicFront"/>
            <a:lightRig rig="flood" dir="t"/>
          </a:scene3d>
        </p:grpSpPr>
        <p:grpSp>
          <p:nvGrpSpPr>
            <p:cNvPr id="151" name="150 Grupo"/>
            <p:cNvGrpSpPr/>
            <p:nvPr/>
          </p:nvGrpSpPr>
          <p:grpSpPr>
            <a:xfrm rot="19783762">
              <a:off x="687287" y="334628"/>
              <a:ext cx="1919657" cy="523308"/>
              <a:chOff x="2011447" y="-36000"/>
              <a:chExt cx="5136861" cy="1311747"/>
            </a:xfrm>
            <a:grpFill/>
          </p:grpSpPr>
          <p:sp>
            <p:nvSpPr>
              <p:cNvPr id="19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9783762">
              <a:off x="972627" y="715653"/>
              <a:ext cx="1919657" cy="523308"/>
              <a:chOff x="2011447" y="-36000"/>
              <a:chExt cx="5136861" cy="1311747"/>
            </a:xfrm>
            <a:grpFill/>
          </p:grpSpPr>
          <p:sp>
            <p:nvSpPr>
              <p:cNvPr id="18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9783762">
              <a:off x="1224000" y="1075693"/>
              <a:ext cx="1919657" cy="523308"/>
              <a:chOff x="2011447" y="-36000"/>
              <a:chExt cx="5136861" cy="1311747"/>
            </a:xfrm>
            <a:grpFill/>
          </p:grpSpPr>
          <p:sp>
            <p:nvSpPr>
              <p:cNvPr id="17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83762">
              <a:off x="1476684" y="1435734"/>
              <a:ext cx="1919657" cy="523308"/>
              <a:chOff x="2011447" y="-36000"/>
              <a:chExt cx="5136861" cy="1311747"/>
            </a:xfrm>
            <a:grpFill/>
          </p:grpSpPr>
          <p:sp>
            <p:nvSpPr>
              <p:cNvPr id="17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rot="19783762">
              <a:off x="1764715" y="1795775"/>
              <a:ext cx="1919657" cy="523308"/>
              <a:chOff x="2011447" y="-36000"/>
              <a:chExt cx="5136861" cy="1311747"/>
            </a:xfrm>
            <a:grpFill/>
          </p:grpSpPr>
          <p:sp>
            <p:nvSpPr>
              <p:cNvPr id="16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rot="19783762">
              <a:off x="2052000" y="2160000"/>
              <a:ext cx="1919657" cy="523308"/>
              <a:chOff x="2011447" y="-36000"/>
              <a:chExt cx="5136861" cy="1311747"/>
            </a:xfrm>
            <a:grpFill/>
          </p:grpSpPr>
          <p:sp>
            <p:nvSpPr>
              <p:cNvPr id="15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99" name="198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64554"/>
            <a:ext cx="9144000" cy="5544616"/>
          </a:xfrm>
          <a:prstGeom prst="rect">
            <a:avLst/>
          </a:prstGeom>
          <a:noFill/>
          <a:ln>
            <a:noFill/>
          </a:ln>
        </p:spPr>
      </p:pic>
    </p:spTree>
    <p:extLst>
      <p:ext uri="{BB962C8B-B14F-4D97-AF65-F5344CB8AC3E}">
        <p14:creationId xmlns:p14="http://schemas.microsoft.com/office/powerpoint/2010/main" val="741657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3000" fill="hold"/>
                                        <p:tgtEl>
                                          <p:spTgt spid="52"/>
                                        </p:tgtEl>
                                        <p:attrNameLst>
                                          <p:attrName>ppt_x</p:attrName>
                                        </p:attrNameLst>
                                      </p:cBhvr>
                                      <p:tavLst>
                                        <p:tav tm="0">
                                          <p:val>
                                            <p:strVal val="0-#ppt_w/2"/>
                                          </p:val>
                                        </p:tav>
                                        <p:tav tm="100000">
                                          <p:val>
                                            <p:strVal val="#ppt_x"/>
                                          </p:val>
                                        </p:tav>
                                      </p:tavLst>
                                    </p:anim>
                                    <p:anim calcmode="lin" valueType="num">
                                      <p:cBhvr additive="base">
                                        <p:cTn id="12" dur="3000" fill="hold"/>
                                        <p:tgtEl>
                                          <p:spTgt spid="52"/>
                                        </p:tgtEl>
                                        <p:attrNameLst>
                                          <p:attrName>ppt_y</p:attrName>
                                        </p:attrNameLst>
                                      </p:cBhvr>
                                      <p:tavLst>
                                        <p:tav tm="0">
                                          <p:val>
                                            <p:strVal val="1+#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anim calcmode="lin" valueType="num">
                                      <p:cBhvr additive="base">
                                        <p:cTn id="15" dur="3000" fill="hold"/>
                                        <p:tgtEl>
                                          <p:spTgt spid="150"/>
                                        </p:tgtEl>
                                        <p:attrNameLst>
                                          <p:attrName>ppt_x</p:attrName>
                                        </p:attrNameLst>
                                      </p:cBhvr>
                                      <p:tavLst>
                                        <p:tav tm="0">
                                          <p:val>
                                            <p:strVal val="1+#ppt_w/2"/>
                                          </p:val>
                                        </p:tav>
                                        <p:tav tm="100000">
                                          <p:val>
                                            <p:strVal val="#ppt_x"/>
                                          </p:val>
                                        </p:tav>
                                      </p:tavLst>
                                    </p:anim>
                                    <p:anim calcmode="lin" valueType="num">
                                      <p:cBhvr additive="base">
                                        <p:cTn id="16" dur="3000" fill="hold"/>
                                        <p:tgtEl>
                                          <p:spTgt spid="15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1"/>
                                        </p:tgtEl>
                                        <p:attrNameLst>
                                          <p:attrName>style.visibility</p:attrName>
                                        </p:attrNameLst>
                                      </p:cBhvr>
                                      <p:to>
                                        <p:strVal val="visible"/>
                                      </p:to>
                                    </p:set>
                                    <p:anim calcmode="lin" valueType="num">
                                      <p:cBhvr additive="base">
                                        <p:cTn id="19" dur="3000" fill="hold"/>
                                        <p:tgtEl>
                                          <p:spTgt spid="101"/>
                                        </p:tgtEl>
                                        <p:attrNameLst>
                                          <p:attrName>ppt_x</p:attrName>
                                        </p:attrNameLst>
                                      </p:cBhvr>
                                      <p:tavLst>
                                        <p:tav tm="0">
                                          <p:val>
                                            <p:strVal val="0-#ppt_w/2"/>
                                          </p:val>
                                        </p:tav>
                                        <p:tav tm="100000">
                                          <p:val>
                                            <p:strVal val="#ppt_x"/>
                                          </p:val>
                                        </p:tav>
                                      </p:tavLst>
                                    </p:anim>
                                    <p:anim calcmode="lin" valueType="num">
                                      <p:cBhvr additive="base">
                                        <p:cTn id="20" dur="3000" fill="hold"/>
                                        <p:tgtEl>
                                          <p:spTgt spid="101"/>
                                        </p:tgtEl>
                                        <p:attrNameLst>
                                          <p:attrName>ppt_y</p:attrName>
                                        </p:attrNameLst>
                                      </p:cBhvr>
                                      <p:tavLst>
                                        <p:tav tm="0">
                                          <p:val>
                                            <p:strVal val="0-#ppt_h/2"/>
                                          </p:val>
                                        </p:tav>
                                        <p:tav tm="100000">
                                          <p:val>
                                            <p:strVal val="#ppt_y"/>
                                          </p:val>
                                        </p:tav>
                                      </p:tavLst>
                                    </p:anim>
                                  </p:childTnLst>
                                </p:cTn>
                              </p:par>
                              <p:par>
                                <p:cTn id="21" presetID="2" presetClass="exit" presetSubtype="6" fill="hold" nodeType="withEffect">
                                  <p:stCondLst>
                                    <p:cond delay="0"/>
                                  </p:stCondLst>
                                  <p:childTnLst>
                                    <p:anim calcmode="lin" valueType="num">
                                      <p:cBhvr additive="base">
                                        <p:cTn id="22" dur="4500"/>
                                        <p:tgtEl>
                                          <p:spTgt spid="3"/>
                                        </p:tgtEl>
                                        <p:attrNameLst>
                                          <p:attrName>ppt_x</p:attrName>
                                        </p:attrNameLst>
                                      </p:cBhvr>
                                      <p:tavLst>
                                        <p:tav tm="0">
                                          <p:val>
                                            <p:strVal val="ppt_x"/>
                                          </p:val>
                                        </p:tav>
                                        <p:tav tm="100000">
                                          <p:val>
                                            <p:strVal val="1+ppt_w/2"/>
                                          </p:val>
                                        </p:tav>
                                      </p:tavLst>
                                    </p:anim>
                                    <p:anim calcmode="lin" valueType="num">
                                      <p:cBhvr additive="base">
                                        <p:cTn id="23" dur="4500"/>
                                        <p:tgtEl>
                                          <p:spTgt spid="3"/>
                                        </p:tgtEl>
                                        <p:attrNameLst>
                                          <p:attrName>ppt_y</p:attrName>
                                        </p:attrNameLst>
                                      </p:cBhvr>
                                      <p:tavLst>
                                        <p:tav tm="0">
                                          <p:val>
                                            <p:strVal val="ppt_y"/>
                                          </p:val>
                                        </p:tav>
                                        <p:tav tm="100000">
                                          <p:val>
                                            <p:strVal val="1+ppt_h/2"/>
                                          </p:val>
                                        </p:tav>
                                      </p:tavLst>
                                    </p:anim>
                                    <p:set>
                                      <p:cBhvr>
                                        <p:cTn id="24" dur="1" fill="hold">
                                          <p:stCondLst>
                                            <p:cond delay="4499"/>
                                          </p:stCondLst>
                                        </p:cTn>
                                        <p:tgtEl>
                                          <p:spTgt spid="3"/>
                                        </p:tgtEl>
                                        <p:attrNameLst>
                                          <p:attrName>style.visibility</p:attrName>
                                        </p:attrNameLst>
                                      </p:cBhvr>
                                      <p:to>
                                        <p:strVal val="hidden"/>
                                      </p:to>
                                    </p:set>
                                  </p:childTnLst>
                                </p:cTn>
                              </p:par>
                              <p:par>
                                <p:cTn id="25" presetID="2" presetClass="exit" presetSubtype="12" fill="hold" nodeType="withEffect">
                                  <p:stCondLst>
                                    <p:cond delay="0"/>
                                  </p:stCondLst>
                                  <p:childTnLst>
                                    <p:anim calcmode="lin" valueType="num">
                                      <p:cBhvr additive="base">
                                        <p:cTn id="26" dur="4500"/>
                                        <p:tgtEl>
                                          <p:spTgt spid="52"/>
                                        </p:tgtEl>
                                        <p:attrNameLst>
                                          <p:attrName>ppt_x</p:attrName>
                                        </p:attrNameLst>
                                      </p:cBhvr>
                                      <p:tavLst>
                                        <p:tav tm="0">
                                          <p:val>
                                            <p:strVal val="ppt_x"/>
                                          </p:val>
                                        </p:tav>
                                        <p:tav tm="100000">
                                          <p:val>
                                            <p:strVal val="0-ppt_w/2"/>
                                          </p:val>
                                        </p:tav>
                                      </p:tavLst>
                                    </p:anim>
                                    <p:anim calcmode="lin" valueType="num">
                                      <p:cBhvr additive="base">
                                        <p:cTn id="27" dur="4500"/>
                                        <p:tgtEl>
                                          <p:spTgt spid="52"/>
                                        </p:tgtEl>
                                        <p:attrNameLst>
                                          <p:attrName>ppt_y</p:attrName>
                                        </p:attrNameLst>
                                      </p:cBhvr>
                                      <p:tavLst>
                                        <p:tav tm="0">
                                          <p:val>
                                            <p:strVal val="ppt_y"/>
                                          </p:val>
                                        </p:tav>
                                        <p:tav tm="100000">
                                          <p:val>
                                            <p:strVal val="1+ppt_h/2"/>
                                          </p:val>
                                        </p:tav>
                                      </p:tavLst>
                                    </p:anim>
                                    <p:set>
                                      <p:cBhvr>
                                        <p:cTn id="28" dur="1" fill="hold">
                                          <p:stCondLst>
                                            <p:cond delay="4499"/>
                                          </p:stCondLst>
                                        </p:cTn>
                                        <p:tgtEl>
                                          <p:spTgt spid="52"/>
                                        </p:tgtEl>
                                        <p:attrNameLst>
                                          <p:attrName>style.visibility</p:attrName>
                                        </p:attrNameLst>
                                      </p:cBhvr>
                                      <p:to>
                                        <p:strVal val="hidden"/>
                                      </p:to>
                                    </p:set>
                                  </p:childTnLst>
                                </p:cTn>
                              </p:par>
                              <p:par>
                                <p:cTn id="29" presetID="2" presetClass="exit" presetSubtype="3" fill="hold" nodeType="withEffect">
                                  <p:stCondLst>
                                    <p:cond delay="0"/>
                                  </p:stCondLst>
                                  <p:childTnLst>
                                    <p:anim calcmode="lin" valueType="num">
                                      <p:cBhvr additive="base">
                                        <p:cTn id="30" dur="4500"/>
                                        <p:tgtEl>
                                          <p:spTgt spid="150"/>
                                        </p:tgtEl>
                                        <p:attrNameLst>
                                          <p:attrName>ppt_x</p:attrName>
                                        </p:attrNameLst>
                                      </p:cBhvr>
                                      <p:tavLst>
                                        <p:tav tm="0">
                                          <p:val>
                                            <p:strVal val="ppt_x"/>
                                          </p:val>
                                        </p:tav>
                                        <p:tav tm="100000">
                                          <p:val>
                                            <p:strVal val="1+ppt_w/2"/>
                                          </p:val>
                                        </p:tav>
                                      </p:tavLst>
                                    </p:anim>
                                    <p:anim calcmode="lin" valueType="num">
                                      <p:cBhvr additive="base">
                                        <p:cTn id="31" dur="4500"/>
                                        <p:tgtEl>
                                          <p:spTgt spid="150"/>
                                        </p:tgtEl>
                                        <p:attrNameLst>
                                          <p:attrName>ppt_y</p:attrName>
                                        </p:attrNameLst>
                                      </p:cBhvr>
                                      <p:tavLst>
                                        <p:tav tm="0">
                                          <p:val>
                                            <p:strVal val="ppt_y"/>
                                          </p:val>
                                        </p:tav>
                                        <p:tav tm="100000">
                                          <p:val>
                                            <p:strVal val="0-ppt_h/2"/>
                                          </p:val>
                                        </p:tav>
                                      </p:tavLst>
                                    </p:anim>
                                    <p:set>
                                      <p:cBhvr>
                                        <p:cTn id="32" dur="1" fill="hold">
                                          <p:stCondLst>
                                            <p:cond delay="4499"/>
                                          </p:stCondLst>
                                        </p:cTn>
                                        <p:tgtEl>
                                          <p:spTgt spid="150"/>
                                        </p:tgtEl>
                                        <p:attrNameLst>
                                          <p:attrName>style.visibility</p:attrName>
                                        </p:attrNameLst>
                                      </p:cBhvr>
                                      <p:to>
                                        <p:strVal val="hidden"/>
                                      </p:to>
                                    </p:set>
                                  </p:childTnLst>
                                </p:cTn>
                              </p:par>
                              <p:par>
                                <p:cTn id="33" presetID="2" presetClass="exit" presetSubtype="9" fill="hold" nodeType="withEffect">
                                  <p:stCondLst>
                                    <p:cond delay="0"/>
                                  </p:stCondLst>
                                  <p:childTnLst>
                                    <p:anim calcmode="lin" valueType="num">
                                      <p:cBhvr additive="base">
                                        <p:cTn id="34" dur="4500"/>
                                        <p:tgtEl>
                                          <p:spTgt spid="101"/>
                                        </p:tgtEl>
                                        <p:attrNameLst>
                                          <p:attrName>ppt_x</p:attrName>
                                        </p:attrNameLst>
                                      </p:cBhvr>
                                      <p:tavLst>
                                        <p:tav tm="0">
                                          <p:val>
                                            <p:strVal val="ppt_x"/>
                                          </p:val>
                                        </p:tav>
                                        <p:tav tm="100000">
                                          <p:val>
                                            <p:strVal val="0-ppt_w/2"/>
                                          </p:val>
                                        </p:tav>
                                      </p:tavLst>
                                    </p:anim>
                                    <p:anim calcmode="lin" valueType="num">
                                      <p:cBhvr additive="base">
                                        <p:cTn id="35" dur="4500"/>
                                        <p:tgtEl>
                                          <p:spTgt spid="101"/>
                                        </p:tgtEl>
                                        <p:attrNameLst>
                                          <p:attrName>ppt_y</p:attrName>
                                        </p:attrNameLst>
                                      </p:cBhvr>
                                      <p:tavLst>
                                        <p:tav tm="0">
                                          <p:val>
                                            <p:strVal val="ppt_y"/>
                                          </p:val>
                                        </p:tav>
                                        <p:tav tm="100000">
                                          <p:val>
                                            <p:strVal val="0-ppt_h/2"/>
                                          </p:val>
                                        </p:tav>
                                      </p:tavLst>
                                    </p:anim>
                                    <p:set>
                                      <p:cBhvr>
                                        <p:cTn id="36" dur="1" fill="hold">
                                          <p:stCondLst>
                                            <p:cond delay="4499"/>
                                          </p:stCondLst>
                                        </p:cTn>
                                        <p:tgtEl>
                                          <p:spTgt spid="101"/>
                                        </p:tgtEl>
                                        <p:attrNameLst>
                                          <p:attrName>style.visibility</p:attrName>
                                        </p:attrNameLst>
                                      </p:cBhvr>
                                      <p:to>
                                        <p:strVal val="hidden"/>
                                      </p:to>
                                    </p:set>
                                  </p:childTnLst>
                                </p:cTn>
                              </p:par>
                              <p:par>
                                <p:cTn id="37" presetID="23" presetClass="entr" presetSubtype="272" fill="hold" nodeType="withEffect">
                                  <p:stCondLst>
                                    <p:cond delay="1000"/>
                                  </p:stCondLst>
                                  <p:childTnLst>
                                    <p:set>
                                      <p:cBhvr>
                                        <p:cTn id="38" dur="1" fill="hold">
                                          <p:stCondLst>
                                            <p:cond delay="0"/>
                                          </p:stCondLst>
                                        </p:cTn>
                                        <p:tgtEl>
                                          <p:spTgt spid="200"/>
                                        </p:tgtEl>
                                        <p:attrNameLst>
                                          <p:attrName>style.visibility</p:attrName>
                                        </p:attrNameLst>
                                      </p:cBhvr>
                                      <p:to>
                                        <p:strVal val="visible"/>
                                      </p:to>
                                    </p:set>
                                    <p:anim calcmode="lin" valueType="num">
                                      <p:cBhvr>
                                        <p:cTn id="39" dur="2750" fill="hold"/>
                                        <p:tgtEl>
                                          <p:spTgt spid="200"/>
                                        </p:tgtEl>
                                        <p:attrNameLst>
                                          <p:attrName>ppt_w</p:attrName>
                                        </p:attrNameLst>
                                      </p:cBhvr>
                                      <p:tavLst>
                                        <p:tav tm="0">
                                          <p:val>
                                            <p:strVal val="2/3*#ppt_w"/>
                                          </p:val>
                                        </p:tav>
                                        <p:tav tm="100000">
                                          <p:val>
                                            <p:strVal val="#ppt_w"/>
                                          </p:val>
                                        </p:tav>
                                      </p:tavLst>
                                    </p:anim>
                                    <p:anim calcmode="lin" valueType="num">
                                      <p:cBhvr>
                                        <p:cTn id="40" dur="2750" fill="hold"/>
                                        <p:tgtEl>
                                          <p:spTgt spid="200"/>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200"/>
                                        </p:tgtEl>
                                        <p:attrNameLst>
                                          <p:attrName>style.visibility</p:attrName>
                                        </p:attrNameLst>
                                      </p:cBhvr>
                                      <p:to>
                                        <p:strVal val="visible"/>
                                      </p:to>
                                    </p:set>
                                    <p:animEffect transition="in" filter="diamond(out)">
                                      <p:cBhvr>
                                        <p:cTn id="43" dur="2750"/>
                                        <p:tgtEl>
                                          <p:spTgt spid="200"/>
                                        </p:tgtEl>
                                      </p:cBhvr>
                                    </p:animEffect>
                                  </p:childTnLst>
                                </p:cTn>
                              </p:par>
                              <p:par>
                                <p:cTn id="44" presetID="9" presetClass="emph" presetSubtype="0" nodeType="withEffect">
                                  <p:stCondLst>
                                    <p:cond delay="0"/>
                                  </p:stCondLst>
                                  <p:childTnLst>
                                    <p:set>
                                      <p:cBhvr rctx="PPT">
                                        <p:cTn id="45" dur="indefinite"/>
                                        <p:tgtEl>
                                          <p:spTgt spid="199"/>
                                        </p:tgtEl>
                                        <p:attrNameLst>
                                          <p:attrName>style.opacity</p:attrName>
                                        </p:attrNameLst>
                                      </p:cBhvr>
                                      <p:to>
                                        <p:strVal val="0"/>
                                      </p:to>
                                    </p:set>
                                    <p:animEffect filter="image" prLst="opacity: 0">
                                      <p:cBhvr rctx="IE">
                                        <p:cTn id="46" dur="indefinite"/>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24 Imagen" descr="Diapositiva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2186" y="0"/>
            <a:ext cx="9144000" cy="5143500"/>
          </a:xfrm>
          <a:prstGeom prst="rect">
            <a:avLst/>
          </a:prstGeom>
          <a:noFill/>
          <a:ln>
            <a:noFill/>
          </a:ln>
        </p:spPr>
      </p:pic>
      <p:sp>
        <p:nvSpPr>
          <p:cNvPr id="3" name="2 Rectángulo"/>
          <p:cNvSpPr/>
          <p:nvPr/>
        </p:nvSpPr>
        <p:spPr>
          <a:xfrm rot="5400000">
            <a:off x="236096" y="-236096"/>
            <a:ext cx="915761"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847655" y="211411"/>
            <a:ext cx="915765" cy="1387954"/>
          </a:xfrm>
          <a:prstGeom prst="rect">
            <a:avLst/>
          </a:prstGeom>
          <a:gradFill flip="none" rotWithShape="1">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423719" y="643460"/>
            <a:ext cx="915765"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1950072" y="1095912"/>
            <a:ext cx="915761" cy="1387954"/>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a:off x="2521544" y="1563908"/>
            <a:ext cx="915761"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8034646" y="4034142"/>
            <a:ext cx="987775" cy="1230942"/>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6200000">
            <a:off x="7423080" y="3586637"/>
            <a:ext cx="987777" cy="1230941"/>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a:off x="6847017" y="3154589"/>
            <a:ext cx="987777" cy="1230943"/>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a:off x="6320671" y="2702140"/>
            <a:ext cx="987774" cy="1230943"/>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a:off x="5749201" y="2234141"/>
            <a:ext cx="987772" cy="1230943"/>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5400000" flipH="1">
            <a:off x="162940" y="3992782"/>
            <a:ext cx="987775"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5400000" flipH="1">
            <a:off x="789163" y="3507343"/>
            <a:ext cx="987773" cy="1313657"/>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flipH="1">
            <a:off x="1350570" y="3113235"/>
            <a:ext cx="987773"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flipH="1">
            <a:off x="1876920" y="2660785"/>
            <a:ext cx="987773" cy="1313657"/>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flipH="1">
            <a:off x="2448392" y="2192785"/>
            <a:ext cx="987773"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flipH="1">
            <a:off x="8036757" y="-191479"/>
            <a:ext cx="915767"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flipH="1">
            <a:off x="7425197" y="256024"/>
            <a:ext cx="915767" cy="1298725"/>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flipH="1">
            <a:off x="6849133" y="688071"/>
            <a:ext cx="915767"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6322783" y="1140522"/>
            <a:ext cx="915767" cy="1298725"/>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5751309" y="1608522"/>
            <a:ext cx="915768"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 name="2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36562"/>
            <a:ext cx="9144000" cy="5544616"/>
          </a:xfrm>
          <a:prstGeom prst="rect">
            <a:avLst/>
          </a:prstGeom>
          <a:noFill/>
          <a:ln>
            <a:noFill/>
          </a:ln>
        </p:spPr>
      </p:pic>
    </p:spTree>
    <p:extLst>
      <p:ext uri="{BB962C8B-B14F-4D97-AF65-F5344CB8AC3E}">
        <p14:creationId xmlns:p14="http://schemas.microsoft.com/office/powerpoint/2010/main" val="4003876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barn(outHorizontal)">
                                      <p:cBhvr>
                                        <p:cTn id="11" dur="3000"/>
                                        <p:tgtEl>
                                          <p:spTgt spid="3"/>
                                        </p:tgtEl>
                                      </p:cBhvr>
                                    </p:animEffect>
                                  </p:childTnLst>
                                </p:cTn>
                              </p:par>
                              <p:par>
                                <p:cTn id="12" presetID="8" presetClass="emph" presetSubtype="0" fill="hold" grpId="2" nodeType="withEffect">
                                  <p:stCondLst>
                                    <p:cond delay="0"/>
                                  </p:stCondLst>
                                  <p:childTnLst>
                                    <p:animRot by="21600000">
                                      <p:cBhvr>
                                        <p:cTn id="13" dur="3000" fill="hold"/>
                                        <p:tgtEl>
                                          <p:spTgt spid="3"/>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3000" fill="hold"/>
                                        <p:tgtEl>
                                          <p:spTgt spid="4"/>
                                        </p:tgtEl>
                                        <p:attrNameLst>
                                          <p:attrName>ppt_x</p:attrName>
                                        </p:attrNameLst>
                                      </p:cBhvr>
                                      <p:tavLst>
                                        <p:tav tm="0">
                                          <p:val>
                                            <p:strVal val="1+#ppt_w/2"/>
                                          </p:val>
                                        </p:tav>
                                        <p:tav tm="100000">
                                          <p:val>
                                            <p:strVal val="#ppt_x"/>
                                          </p:val>
                                        </p:tav>
                                      </p:tavLst>
                                    </p:anim>
                                    <p:anim calcmode="lin" valueType="num">
                                      <p:cBhvr additive="base">
                                        <p:cTn id="17" dur="3000" fill="hold"/>
                                        <p:tgtEl>
                                          <p:spTgt spid="4"/>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barn(outHorizontal)">
                                      <p:cBhvr>
                                        <p:cTn id="20" dur="3000"/>
                                        <p:tgtEl>
                                          <p:spTgt spid="4"/>
                                        </p:tgtEl>
                                      </p:cBhvr>
                                    </p:animEffect>
                                  </p:childTnLst>
                                </p:cTn>
                              </p:par>
                              <p:par>
                                <p:cTn id="21" presetID="8" presetClass="emph" presetSubtype="0" fill="hold" grpId="2" nodeType="withEffect">
                                  <p:stCondLst>
                                    <p:cond delay="0"/>
                                  </p:stCondLst>
                                  <p:childTnLst>
                                    <p:animRot by="21600000">
                                      <p:cBhvr>
                                        <p:cTn id="22" dur="3000" fill="hold"/>
                                        <p:tgtEl>
                                          <p:spTgt spid="4"/>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3000" fill="hold"/>
                                        <p:tgtEl>
                                          <p:spTgt spid="6"/>
                                        </p:tgtEl>
                                        <p:attrNameLst>
                                          <p:attrName>ppt_x</p:attrName>
                                        </p:attrNameLst>
                                      </p:cBhvr>
                                      <p:tavLst>
                                        <p:tav tm="0">
                                          <p:val>
                                            <p:strVal val="1+#ppt_w/2"/>
                                          </p:val>
                                        </p:tav>
                                        <p:tav tm="100000">
                                          <p:val>
                                            <p:strVal val="#ppt_x"/>
                                          </p:val>
                                        </p:tav>
                                      </p:tavLst>
                                    </p:anim>
                                    <p:anim calcmode="lin" valueType="num">
                                      <p:cBhvr additive="base">
                                        <p:cTn id="26" dur="3000" fill="hold"/>
                                        <p:tgtEl>
                                          <p:spTgt spid="6"/>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barn(outHorizontal)">
                                      <p:cBhvr>
                                        <p:cTn id="29" dur="3000"/>
                                        <p:tgtEl>
                                          <p:spTgt spid="6"/>
                                        </p:tgtEl>
                                      </p:cBhvr>
                                    </p:animEffect>
                                  </p:childTnLst>
                                </p:cTn>
                              </p:par>
                              <p:par>
                                <p:cTn id="30" presetID="8" presetClass="emph" presetSubtype="0" fill="hold" grpId="2" nodeType="withEffect">
                                  <p:stCondLst>
                                    <p:cond delay="0"/>
                                  </p:stCondLst>
                                  <p:childTnLst>
                                    <p:animRot by="21600000">
                                      <p:cBhvr>
                                        <p:cTn id="31" dur="3000" fill="hold"/>
                                        <p:tgtEl>
                                          <p:spTgt spid="6"/>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1+#ppt_w/2"/>
                                          </p:val>
                                        </p:tav>
                                        <p:tav tm="100000">
                                          <p:val>
                                            <p:strVal val="#ppt_x"/>
                                          </p:val>
                                        </p:tav>
                                      </p:tavLst>
                                    </p:anim>
                                    <p:anim calcmode="lin" valueType="num">
                                      <p:cBhvr additive="base">
                                        <p:cTn id="35" dur="3000" fill="hold"/>
                                        <p:tgtEl>
                                          <p:spTgt spid="7"/>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barn(outHorizontal)">
                                      <p:cBhvr>
                                        <p:cTn id="38" dur="3000"/>
                                        <p:tgtEl>
                                          <p:spTgt spid="7"/>
                                        </p:tgtEl>
                                      </p:cBhvr>
                                    </p:animEffect>
                                  </p:childTnLst>
                                </p:cTn>
                              </p:par>
                              <p:par>
                                <p:cTn id="39" presetID="8" presetClass="emph" presetSubtype="0" fill="hold" grpId="2" nodeType="withEffect">
                                  <p:stCondLst>
                                    <p:cond delay="0"/>
                                  </p:stCondLst>
                                  <p:childTnLst>
                                    <p:animRot by="21600000">
                                      <p:cBhvr>
                                        <p:cTn id="40" dur="3000" fill="hold"/>
                                        <p:tgtEl>
                                          <p:spTgt spid="7"/>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3000" fill="hold"/>
                                        <p:tgtEl>
                                          <p:spTgt spid="18"/>
                                        </p:tgtEl>
                                        <p:attrNameLst>
                                          <p:attrName>ppt_x</p:attrName>
                                        </p:attrNameLst>
                                      </p:cBhvr>
                                      <p:tavLst>
                                        <p:tav tm="0">
                                          <p:val>
                                            <p:strVal val="0-#ppt_w/2"/>
                                          </p:val>
                                        </p:tav>
                                        <p:tav tm="100000">
                                          <p:val>
                                            <p:strVal val="#ppt_x"/>
                                          </p:val>
                                        </p:tav>
                                      </p:tavLst>
                                    </p:anim>
                                    <p:anim calcmode="lin" valueType="num">
                                      <p:cBhvr additive="base">
                                        <p:cTn id="44" dur="3000" fill="hold"/>
                                        <p:tgtEl>
                                          <p:spTgt spid="18"/>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barn(outHorizontal)">
                                      <p:cBhvr>
                                        <p:cTn id="47" dur="3000"/>
                                        <p:tgtEl>
                                          <p:spTgt spid="18"/>
                                        </p:tgtEl>
                                      </p:cBhvr>
                                    </p:animEffect>
                                  </p:childTnLst>
                                </p:cTn>
                              </p:par>
                              <p:par>
                                <p:cTn id="48" presetID="8" presetClass="emph" presetSubtype="0" fill="hold" grpId="2" nodeType="withEffect">
                                  <p:stCondLst>
                                    <p:cond delay="0"/>
                                  </p:stCondLst>
                                  <p:childTnLst>
                                    <p:animRot by="-21600000">
                                      <p:cBhvr>
                                        <p:cTn id="49" dur="3000" fill="hold"/>
                                        <p:tgtEl>
                                          <p:spTgt spid="18"/>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3000" fill="hold"/>
                                        <p:tgtEl>
                                          <p:spTgt spid="19"/>
                                        </p:tgtEl>
                                        <p:attrNameLst>
                                          <p:attrName>ppt_x</p:attrName>
                                        </p:attrNameLst>
                                      </p:cBhvr>
                                      <p:tavLst>
                                        <p:tav tm="0">
                                          <p:val>
                                            <p:strVal val="0-#ppt_w/2"/>
                                          </p:val>
                                        </p:tav>
                                        <p:tav tm="100000">
                                          <p:val>
                                            <p:strVal val="#ppt_x"/>
                                          </p:val>
                                        </p:tav>
                                      </p:tavLst>
                                    </p:anim>
                                    <p:anim calcmode="lin" valueType="num">
                                      <p:cBhvr additive="base">
                                        <p:cTn id="53" dur="3000" fill="hold"/>
                                        <p:tgtEl>
                                          <p:spTgt spid="19"/>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barn(outHorizontal)">
                                      <p:cBhvr>
                                        <p:cTn id="56" dur="3000"/>
                                        <p:tgtEl>
                                          <p:spTgt spid="19"/>
                                        </p:tgtEl>
                                      </p:cBhvr>
                                    </p:animEffect>
                                  </p:childTnLst>
                                </p:cTn>
                              </p:par>
                              <p:par>
                                <p:cTn id="57" presetID="8" presetClass="emph" presetSubtype="0" fill="hold" grpId="2" nodeType="withEffect">
                                  <p:stCondLst>
                                    <p:cond delay="0"/>
                                  </p:stCondLst>
                                  <p:childTnLst>
                                    <p:animRot by="-21600000">
                                      <p:cBhvr>
                                        <p:cTn id="58" dur="3000" fill="hold"/>
                                        <p:tgtEl>
                                          <p:spTgt spid="19"/>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20"/>
                                        </p:tgtEl>
                                        <p:attrNameLst>
                                          <p:attrName>style.visibility</p:attrName>
                                        </p:attrNameLst>
                                      </p:cBhvr>
                                      <p:to>
                                        <p:strVal val="visible"/>
                                      </p:to>
                                    </p:set>
                                    <p:anim calcmode="lin" valueType="num">
                                      <p:cBhvr additive="base">
                                        <p:cTn id="61" dur="3000" fill="hold"/>
                                        <p:tgtEl>
                                          <p:spTgt spid="20"/>
                                        </p:tgtEl>
                                        <p:attrNameLst>
                                          <p:attrName>ppt_x</p:attrName>
                                        </p:attrNameLst>
                                      </p:cBhvr>
                                      <p:tavLst>
                                        <p:tav tm="0">
                                          <p:val>
                                            <p:strVal val="0-#ppt_w/2"/>
                                          </p:val>
                                        </p:tav>
                                        <p:tav tm="100000">
                                          <p:val>
                                            <p:strVal val="#ppt_x"/>
                                          </p:val>
                                        </p:tav>
                                      </p:tavLst>
                                    </p:anim>
                                    <p:anim calcmode="lin" valueType="num">
                                      <p:cBhvr additive="base">
                                        <p:cTn id="62" dur="3000" fill="hold"/>
                                        <p:tgtEl>
                                          <p:spTgt spid="20"/>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barn(outHorizontal)">
                                      <p:cBhvr>
                                        <p:cTn id="65" dur="3000"/>
                                        <p:tgtEl>
                                          <p:spTgt spid="20"/>
                                        </p:tgtEl>
                                      </p:cBhvr>
                                    </p:animEffect>
                                  </p:childTnLst>
                                </p:cTn>
                              </p:par>
                              <p:par>
                                <p:cTn id="66" presetID="8" presetClass="emph" presetSubtype="0" fill="hold" grpId="2" nodeType="withEffect">
                                  <p:stCondLst>
                                    <p:cond delay="0"/>
                                  </p:stCondLst>
                                  <p:childTnLst>
                                    <p:animRot by="-21600000">
                                      <p:cBhvr>
                                        <p:cTn id="67" dur="3000" fill="hold"/>
                                        <p:tgtEl>
                                          <p:spTgt spid="20"/>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0-#ppt_w/2"/>
                                          </p:val>
                                        </p:tav>
                                        <p:tav tm="100000">
                                          <p:val>
                                            <p:strVal val="#ppt_x"/>
                                          </p:val>
                                        </p:tav>
                                      </p:tavLst>
                                    </p:anim>
                                    <p:anim calcmode="lin" valueType="num">
                                      <p:cBhvr additive="base">
                                        <p:cTn id="71" dur="3000" fill="hold"/>
                                        <p:tgtEl>
                                          <p:spTgt spid="21"/>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barn(outHorizontal)">
                                      <p:cBhvr>
                                        <p:cTn id="74" dur="3000"/>
                                        <p:tgtEl>
                                          <p:spTgt spid="21"/>
                                        </p:tgtEl>
                                      </p:cBhvr>
                                    </p:animEffect>
                                  </p:childTnLst>
                                </p:cTn>
                              </p:par>
                              <p:par>
                                <p:cTn id="75" presetID="8" presetClass="emph" presetSubtype="0" fill="hold" grpId="2" nodeType="withEffect">
                                  <p:stCondLst>
                                    <p:cond delay="0"/>
                                  </p:stCondLst>
                                  <p:childTnLst>
                                    <p:animRot by="-21600000">
                                      <p:cBhvr>
                                        <p:cTn id="76" dur="3000" fill="hold"/>
                                        <p:tgtEl>
                                          <p:spTgt spid="21"/>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additive="base">
                                        <p:cTn id="79" dur="3000" fill="hold"/>
                                        <p:tgtEl>
                                          <p:spTgt spid="22"/>
                                        </p:tgtEl>
                                        <p:attrNameLst>
                                          <p:attrName>ppt_x</p:attrName>
                                        </p:attrNameLst>
                                      </p:cBhvr>
                                      <p:tavLst>
                                        <p:tav tm="0">
                                          <p:val>
                                            <p:strVal val="0-#ppt_w/2"/>
                                          </p:val>
                                        </p:tav>
                                        <p:tav tm="100000">
                                          <p:val>
                                            <p:strVal val="#ppt_x"/>
                                          </p:val>
                                        </p:tav>
                                      </p:tavLst>
                                    </p:anim>
                                    <p:anim calcmode="lin" valueType="num">
                                      <p:cBhvr additive="base">
                                        <p:cTn id="80" dur="3000" fill="hold"/>
                                        <p:tgtEl>
                                          <p:spTgt spid="22"/>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22"/>
                                        </p:tgtEl>
                                        <p:attrNameLst>
                                          <p:attrName>style.visibility</p:attrName>
                                        </p:attrNameLst>
                                      </p:cBhvr>
                                      <p:to>
                                        <p:strVal val="visible"/>
                                      </p:to>
                                    </p:set>
                                    <p:animEffect transition="in" filter="barn(outHorizontal)">
                                      <p:cBhvr>
                                        <p:cTn id="83" dur="3000"/>
                                        <p:tgtEl>
                                          <p:spTgt spid="22"/>
                                        </p:tgtEl>
                                      </p:cBhvr>
                                    </p:animEffect>
                                  </p:childTnLst>
                                </p:cTn>
                              </p:par>
                              <p:par>
                                <p:cTn id="84" presetID="8" presetClass="emph" presetSubtype="0" fill="hold" grpId="2" nodeType="withEffect">
                                  <p:stCondLst>
                                    <p:cond delay="0"/>
                                  </p:stCondLst>
                                  <p:childTnLst>
                                    <p:animRot by="-21600000">
                                      <p:cBhvr>
                                        <p:cTn id="85" dur="3000" fill="hold"/>
                                        <p:tgtEl>
                                          <p:spTgt spid="22"/>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13"/>
                                        </p:tgtEl>
                                        <p:attrNameLst>
                                          <p:attrName>style.visibility</p:attrName>
                                        </p:attrNameLst>
                                      </p:cBhvr>
                                      <p:to>
                                        <p:strVal val="visible"/>
                                      </p:to>
                                    </p:set>
                                    <p:anim calcmode="lin" valueType="num">
                                      <p:cBhvr additive="base">
                                        <p:cTn id="88" dur="3000" fill="hold"/>
                                        <p:tgtEl>
                                          <p:spTgt spid="13"/>
                                        </p:tgtEl>
                                        <p:attrNameLst>
                                          <p:attrName>ppt_x</p:attrName>
                                        </p:attrNameLst>
                                      </p:cBhvr>
                                      <p:tavLst>
                                        <p:tav tm="0">
                                          <p:val>
                                            <p:strVal val="1+#ppt_w/2"/>
                                          </p:val>
                                        </p:tav>
                                        <p:tav tm="100000">
                                          <p:val>
                                            <p:strVal val="#ppt_x"/>
                                          </p:val>
                                        </p:tav>
                                      </p:tavLst>
                                    </p:anim>
                                    <p:anim calcmode="lin" valueType="num">
                                      <p:cBhvr additive="base">
                                        <p:cTn id="89" dur="3000" fill="hold"/>
                                        <p:tgtEl>
                                          <p:spTgt spid="13"/>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barn(outHorizontal)">
                                      <p:cBhvr>
                                        <p:cTn id="92" dur="3000"/>
                                        <p:tgtEl>
                                          <p:spTgt spid="13"/>
                                        </p:tgtEl>
                                      </p:cBhvr>
                                    </p:animEffect>
                                  </p:childTnLst>
                                </p:cTn>
                              </p:par>
                              <p:par>
                                <p:cTn id="93" presetID="8" presetClass="emph" presetSubtype="0" fill="hold" grpId="2" nodeType="withEffect">
                                  <p:stCondLst>
                                    <p:cond delay="0"/>
                                  </p:stCondLst>
                                  <p:childTnLst>
                                    <p:animRot by="-21600000">
                                      <p:cBhvr>
                                        <p:cTn id="94" dur="3000" fill="hold"/>
                                        <p:tgtEl>
                                          <p:spTgt spid="13"/>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000" fill="hold"/>
                                        <p:tgtEl>
                                          <p:spTgt spid="14"/>
                                        </p:tgtEl>
                                        <p:attrNameLst>
                                          <p:attrName>ppt_x</p:attrName>
                                        </p:attrNameLst>
                                      </p:cBhvr>
                                      <p:tavLst>
                                        <p:tav tm="0">
                                          <p:val>
                                            <p:strVal val="1+#ppt_w/2"/>
                                          </p:val>
                                        </p:tav>
                                        <p:tav tm="100000">
                                          <p:val>
                                            <p:strVal val="#ppt_x"/>
                                          </p:val>
                                        </p:tav>
                                      </p:tavLst>
                                    </p:anim>
                                    <p:anim calcmode="lin" valueType="num">
                                      <p:cBhvr additive="base">
                                        <p:cTn id="98" dur="3000" fill="hold"/>
                                        <p:tgtEl>
                                          <p:spTgt spid="14"/>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arn(outHorizontal)">
                                      <p:cBhvr>
                                        <p:cTn id="101" dur="3000"/>
                                        <p:tgtEl>
                                          <p:spTgt spid="14"/>
                                        </p:tgtEl>
                                      </p:cBhvr>
                                    </p:animEffect>
                                  </p:childTnLst>
                                </p:cTn>
                              </p:par>
                              <p:par>
                                <p:cTn id="102" presetID="8" presetClass="emph" presetSubtype="0" fill="hold" grpId="2" nodeType="withEffect">
                                  <p:stCondLst>
                                    <p:cond delay="0"/>
                                  </p:stCondLst>
                                  <p:childTnLst>
                                    <p:animRot by="-21600000">
                                      <p:cBhvr>
                                        <p:cTn id="103" dur="3000" fill="hold"/>
                                        <p:tgtEl>
                                          <p:spTgt spid="14"/>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15"/>
                                        </p:tgtEl>
                                        <p:attrNameLst>
                                          <p:attrName>style.visibility</p:attrName>
                                        </p:attrNameLst>
                                      </p:cBhvr>
                                      <p:to>
                                        <p:strVal val="visible"/>
                                      </p:to>
                                    </p:set>
                                    <p:anim calcmode="lin" valueType="num">
                                      <p:cBhvr additive="base">
                                        <p:cTn id="106" dur="3000" fill="hold"/>
                                        <p:tgtEl>
                                          <p:spTgt spid="15"/>
                                        </p:tgtEl>
                                        <p:attrNameLst>
                                          <p:attrName>ppt_x</p:attrName>
                                        </p:attrNameLst>
                                      </p:cBhvr>
                                      <p:tavLst>
                                        <p:tav tm="0">
                                          <p:val>
                                            <p:strVal val="1+#ppt_w/2"/>
                                          </p:val>
                                        </p:tav>
                                        <p:tav tm="100000">
                                          <p:val>
                                            <p:strVal val="#ppt_x"/>
                                          </p:val>
                                        </p:tav>
                                      </p:tavLst>
                                    </p:anim>
                                    <p:anim calcmode="lin" valueType="num">
                                      <p:cBhvr additive="base">
                                        <p:cTn id="107" dur="3000" fill="hold"/>
                                        <p:tgtEl>
                                          <p:spTgt spid="15"/>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15"/>
                                        </p:tgtEl>
                                        <p:attrNameLst>
                                          <p:attrName>style.visibility</p:attrName>
                                        </p:attrNameLst>
                                      </p:cBhvr>
                                      <p:to>
                                        <p:strVal val="visible"/>
                                      </p:to>
                                    </p:set>
                                    <p:animEffect transition="in" filter="barn(outHorizontal)">
                                      <p:cBhvr>
                                        <p:cTn id="110" dur="3000"/>
                                        <p:tgtEl>
                                          <p:spTgt spid="15"/>
                                        </p:tgtEl>
                                      </p:cBhvr>
                                    </p:animEffect>
                                  </p:childTnLst>
                                </p:cTn>
                              </p:par>
                              <p:par>
                                <p:cTn id="111" presetID="8" presetClass="emph" presetSubtype="0" fill="hold" grpId="2" nodeType="withEffect">
                                  <p:stCondLst>
                                    <p:cond delay="0"/>
                                  </p:stCondLst>
                                  <p:childTnLst>
                                    <p:animRot by="-21600000">
                                      <p:cBhvr>
                                        <p:cTn id="112" dur="3000" fill="hold"/>
                                        <p:tgtEl>
                                          <p:spTgt spid="15"/>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16"/>
                                        </p:tgtEl>
                                        <p:attrNameLst>
                                          <p:attrName>style.visibility</p:attrName>
                                        </p:attrNameLst>
                                      </p:cBhvr>
                                      <p:to>
                                        <p:strVal val="visible"/>
                                      </p:to>
                                    </p:set>
                                    <p:anim calcmode="lin" valueType="num">
                                      <p:cBhvr additive="base">
                                        <p:cTn id="115" dur="3000" fill="hold"/>
                                        <p:tgtEl>
                                          <p:spTgt spid="16"/>
                                        </p:tgtEl>
                                        <p:attrNameLst>
                                          <p:attrName>ppt_x</p:attrName>
                                        </p:attrNameLst>
                                      </p:cBhvr>
                                      <p:tavLst>
                                        <p:tav tm="0">
                                          <p:val>
                                            <p:strVal val="1+#ppt_w/2"/>
                                          </p:val>
                                        </p:tav>
                                        <p:tav tm="100000">
                                          <p:val>
                                            <p:strVal val="#ppt_x"/>
                                          </p:val>
                                        </p:tav>
                                      </p:tavLst>
                                    </p:anim>
                                    <p:anim calcmode="lin" valueType="num">
                                      <p:cBhvr additive="base">
                                        <p:cTn id="116" dur="3000" fill="hold"/>
                                        <p:tgtEl>
                                          <p:spTgt spid="16"/>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barn(outHorizontal)">
                                      <p:cBhvr>
                                        <p:cTn id="119" dur="3000"/>
                                        <p:tgtEl>
                                          <p:spTgt spid="16"/>
                                        </p:tgtEl>
                                      </p:cBhvr>
                                    </p:animEffect>
                                  </p:childTnLst>
                                </p:cTn>
                              </p:par>
                              <p:par>
                                <p:cTn id="120" presetID="8" presetClass="emph" presetSubtype="0" fill="hold" grpId="2" nodeType="withEffect">
                                  <p:stCondLst>
                                    <p:cond delay="0"/>
                                  </p:stCondLst>
                                  <p:childTnLst>
                                    <p:animRot by="-21600000">
                                      <p:cBhvr>
                                        <p:cTn id="121" dur="3000" fill="hold"/>
                                        <p:tgtEl>
                                          <p:spTgt spid="16"/>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17"/>
                                        </p:tgtEl>
                                        <p:attrNameLst>
                                          <p:attrName>style.visibility</p:attrName>
                                        </p:attrNameLst>
                                      </p:cBhvr>
                                      <p:to>
                                        <p:strVal val="visible"/>
                                      </p:to>
                                    </p:set>
                                    <p:anim calcmode="lin" valueType="num">
                                      <p:cBhvr additive="base">
                                        <p:cTn id="124" dur="3000" fill="hold"/>
                                        <p:tgtEl>
                                          <p:spTgt spid="17"/>
                                        </p:tgtEl>
                                        <p:attrNameLst>
                                          <p:attrName>ppt_x</p:attrName>
                                        </p:attrNameLst>
                                      </p:cBhvr>
                                      <p:tavLst>
                                        <p:tav tm="0">
                                          <p:val>
                                            <p:strVal val="1+#ppt_w/2"/>
                                          </p:val>
                                        </p:tav>
                                        <p:tav tm="100000">
                                          <p:val>
                                            <p:strVal val="#ppt_x"/>
                                          </p:val>
                                        </p:tav>
                                      </p:tavLst>
                                    </p:anim>
                                    <p:anim calcmode="lin" valueType="num">
                                      <p:cBhvr additive="base">
                                        <p:cTn id="125" dur="3000" fill="hold"/>
                                        <p:tgtEl>
                                          <p:spTgt spid="17"/>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17"/>
                                        </p:tgtEl>
                                        <p:attrNameLst>
                                          <p:attrName>style.visibility</p:attrName>
                                        </p:attrNameLst>
                                      </p:cBhvr>
                                      <p:to>
                                        <p:strVal val="visible"/>
                                      </p:to>
                                    </p:set>
                                    <p:animEffect transition="in" filter="barn(outHorizontal)">
                                      <p:cBhvr>
                                        <p:cTn id="128" dur="3000"/>
                                        <p:tgtEl>
                                          <p:spTgt spid="17"/>
                                        </p:tgtEl>
                                      </p:cBhvr>
                                    </p:animEffect>
                                  </p:childTnLst>
                                </p:cTn>
                              </p:par>
                              <p:par>
                                <p:cTn id="129" presetID="8" presetClass="emph" presetSubtype="0" fill="hold" grpId="2" nodeType="withEffect">
                                  <p:stCondLst>
                                    <p:cond delay="0"/>
                                  </p:stCondLst>
                                  <p:childTnLst>
                                    <p:animRot by="-21600000">
                                      <p:cBhvr>
                                        <p:cTn id="130" dur="3000" fill="hold"/>
                                        <p:tgtEl>
                                          <p:spTgt spid="17"/>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8"/>
                                        </p:tgtEl>
                                        <p:attrNameLst>
                                          <p:attrName>style.visibility</p:attrName>
                                        </p:attrNameLst>
                                      </p:cBhvr>
                                      <p:to>
                                        <p:strVal val="visible"/>
                                      </p:to>
                                    </p:set>
                                    <p:anim calcmode="lin" valueType="num">
                                      <p:cBhvr additive="base">
                                        <p:cTn id="133" dur="3000" fill="hold"/>
                                        <p:tgtEl>
                                          <p:spTgt spid="8"/>
                                        </p:tgtEl>
                                        <p:attrNameLst>
                                          <p:attrName>ppt_x</p:attrName>
                                        </p:attrNameLst>
                                      </p:cBhvr>
                                      <p:tavLst>
                                        <p:tav tm="0">
                                          <p:val>
                                            <p:strVal val="0-#ppt_w/2"/>
                                          </p:val>
                                        </p:tav>
                                        <p:tav tm="100000">
                                          <p:val>
                                            <p:strVal val="#ppt_x"/>
                                          </p:val>
                                        </p:tav>
                                      </p:tavLst>
                                    </p:anim>
                                    <p:anim calcmode="lin" valueType="num">
                                      <p:cBhvr additive="base">
                                        <p:cTn id="134" dur="3000" fill="hold"/>
                                        <p:tgtEl>
                                          <p:spTgt spid="8"/>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8"/>
                                        </p:tgtEl>
                                        <p:attrNameLst>
                                          <p:attrName>style.visibility</p:attrName>
                                        </p:attrNameLst>
                                      </p:cBhvr>
                                      <p:to>
                                        <p:strVal val="visible"/>
                                      </p:to>
                                    </p:set>
                                    <p:animEffect transition="in" filter="barn(outHorizontal)">
                                      <p:cBhvr>
                                        <p:cTn id="137" dur="3000"/>
                                        <p:tgtEl>
                                          <p:spTgt spid="8"/>
                                        </p:tgtEl>
                                      </p:cBhvr>
                                    </p:animEffect>
                                  </p:childTnLst>
                                </p:cTn>
                              </p:par>
                              <p:par>
                                <p:cTn id="138" presetID="8" presetClass="emph" presetSubtype="0" fill="hold" grpId="2" nodeType="withEffect">
                                  <p:stCondLst>
                                    <p:cond delay="0"/>
                                  </p:stCondLst>
                                  <p:childTnLst>
                                    <p:animRot by="21600000">
                                      <p:cBhvr>
                                        <p:cTn id="139" dur="3000" fill="hold"/>
                                        <p:tgtEl>
                                          <p:spTgt spid="8"/>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3000" fill="hold"/>
                                        <p:tgtEl>
                                          <p:spTgt spid="9"/>
                                        </p:tgtEl>
                                        <p:attrNameLst>
                                          <p:attrName>ppt_x</p:attrName>
                                        </p:attrNameLst>
                                      </p:cBhvr>
                                      <p:tavLst>
                                        <p:tav tm="0">
                                          <p:val>
                                            <p:strVal val="0-#ppt_w/2"/>
                                          </p:val>
                                        </p:tav>
                                        <p:tav tm="100000">
                                          <p:val>
                                            <p:strVal val="#ppt_x"/>
                                          </p:val>
                                        </p:tav>
                                      </p:tavLst>
                                    </p:anim>
                                    <p:anim calcmode="lin" valueType="num">
                                      <p:cBhvr additive="base">
                                        <p:cTn id="143" dur="3000" fill="hold"/>
                                        <p:tgtEl>
                                          <p:spTgt spid="9"/>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arn(outHorizontal)">
                                      <p:cBhvr>
                                        <p:cTn id="146" dur="3000"/>
                                        <p:tgtEl>
                                          <p:spTgt spid="9"/>
                                        </p:tgtEl>
                                      </p:cBhvr>
                                    </p:animEffect>
                                  </p:childTnLst>
                                </p:cTn>
                              </p:par>
                              <p:par>
                                <p:cTn id="147" presetID="8" presetClass="emph" presetSubtype="0" fill="hold" grpId="2" nodeType="withEffect">
                                  <p:stCondLst>
                                    <p:cond delay="0"/>
                                  </p:stCondLst>
                                  <p:childTnLst>
                                    <p:animRot by="21600000">
                                      <p:cBhvr>
                                        <p:cTn id="148" dur="3000" fill="hold"/>
                                        <p:tgtEl>
                                          <p:spTgt spid="9"/>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additive="base">
                                        <p:cTn id="151" dur="3000" fill="hold"/>
                                        <p:tgtEl>
                                          <p:spTgt spid="10"/>
                                        </p:tgtEl>
                                        <p:attrNameLst>
                                          <p:attrName>ppt_x</p:attrName>
                                        </p:attrNameLst>
                                      </p:cBhvr>
                                      <p:tavLst>
                                        <p:tav tm="0">
                                          <p:val>
                                            <p:strVal val="0-#ppt_w/2"/>
                                          </p:val>
                                        </p:tav>
                                        <p:tav tm="100000">
                                          <p:val>
                                            <p:strVal val="#ppt_x"/>
                                          </p:val>
                                        </p:tav>
                                      </p:tavLst>
                                    </p:anim>
                                    <p:anim calcmode="lin" valueType="num">
                                      <p:cBhvr additive="base">
                                        <p:cTn id="152" dur="3000" fill="hold"/>
                                        <p:tgtEl>
                                          <p:spTgt spid="10"/>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0"/>
                                        </p:tgtEl>
                                        <p:attrNameLst>
                                          <p:attrName>style.visibility</p:attrName>
                                        </p:attrNameLst>
                                      </p:cBhvr>
                                      <p:to>
                                        <p:strVal val="visible"/>
                                      </p:to>
                                    </p:set>
                                    <p:animEffect transition="in" filter="barn(outHorizontal)">
                                      <p:cBhvr>
                                        <p:cTn id="155" dur="3000"/>
                                        <p:tgtEl>
                                          <p:spTgt spid="10"/>
                                        </p:tgtEl>
                                      </p:cBhvr>
                                    </p:animEffect>
                                  </p:childTnLst>
                                </p:cTn>
                              </p:par>
                              <p:par>
                                <p:cTn id="156" presetID="8" presetClass="emph" presetSubtype="0" fill="hold" grpId="2" nodeType="withEffect">
                                  <p:stCondLst>
                                    <p:cond delay="0"/>
                                  </p:stCondLst>
                                  <p:childTnLst>
                                    <p:animRot by="21600000">
                                      <p:cBhvr>
                                        <p:cTn id="157" dur="3000" fill="hold"/>
                                        <p:tgtEl>
                                          <p:spTgt spid="10"/>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11"/>
                                        </p:tgtEl>
                                        <p:attrNameLst>
                                          <p:attrName>style.visibility</p:attrName>
                                        </p:attrNameLst>
                                      </p:cBhvr>
                                      <p:to>
                                        <p:strVal val="visible"/>
                                      </p:to>
                                    </p:set>
                                    <p:anim calcmode="lin" valueType="num">
                                      <p:cBhvr additive="base">
                                        <p:cTn id="160" dur="3000" fill="hold"/>
                                        <p:tgtEl>
                                          <p:spTgt spid="11"/>
                                        </p:tgtEl>
                                        <p:attrNameLst>
                                          <p:attrName>ppt_x</p:attrName>
                                        </p:attrNameLst>
                                      </p:cBhvr>
                                      <p:tavLst>
                                        <p:tav tm="0">
                                          <p:val>
                                            <p:strVal val="0-#ppt_w/2"/>
                                          </p:val>
                                        </p:tav>
                                        <p:tav tm="100000">
                                          <p:val>
                                            <p:strVal val="#ppt_x"/>
                                          </p:val>
                                        </p:tav>
                                      </p:tavLst>
                                    </p:anim>
                                    <p:anim calcmode="lin" valueType="num">
                                      <p:cBhvr additive="base">
                                        <p:cTn id="161" dur="3000" fill="hold"/>
                                        <p:tgtEl>
                                          <p:spTgt spid="11"/>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11"/>
                                        </p:tgtEl>
                                        <p:attrNameLst>
                                          <p:attrName>style.visibility</p:attrName>
                                        </p:attrNameLst>
                                      </p:cBhvr>
                                      <p:to>
                                        <p:strVal val="visible"/>
                                      </p:to>
                                    </p:set>
                                    <p:animEffect transition="in" filter="barn(outHorizontal)">
                                      <p:cBhvr>
                                        <p:cTn id="164" dur="3000"/>
                                        <p:tgtEl>
                                          <p:spTgt spid="11"/>
                                        </p:tgtEl>
                                      </p:cBhvr>
                                    </p:animEffect>
                                  </p:childTnLst>
                                </p:cTn>
                              </p:par>
                              <p:par>
                                <p:cTn id="165" presetID="8" presetClass="emph" presetSubtype="0" fill="hold" grpId="2" nodeType="withEffect">
                                  <p:stCondLst>
                                    <p:cond delay="0"/>
                                  </p:stCondLst>
                                  <p:childTnLst>
                                    <p:animRot by="21600000">
                                      <p:cBhvr>
                                        <p:cTn id="166" dur="3000" fill="hold"/>
                                        <p:tgtEl>
                                          <p:spTgt spid="11"/>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12"/>
                                        </p:tgtEl>
                                        <p:attrNameLst>
                                          <p:attrName>style.visibility</p:attrName>
                                        </p:attrNameLst>
                                      </p:cBhvr>
                                      <p:to>
                                        <p:strVal val="visible"/>
                                      </p:to>
                                    </p:set>
                                    <p:anim calcmode="lin" valueType="num">
                                      <p:cBhvr additive="base">
                                        <p:cTn id="169" dur="3000" fill="hold"/>
                                        <p:tgtEl>
                                          <p:spTgt spid="12"/>
                                        </p:tgtEl>
                                        <p:attrNameLst>
                                          <p:attrName>ppt_x</p:attrName>
                                        </p:attrNameLst>
                                      </p:cBhvr>
                                      <p:tavLst>
                                        <p:tav tm="0">
                                          <p:val>
                                            <p:strVal val="0-#ppt_w/2"/>
                                          </p:val>
                                        </p:tav>
                                        <p:tav tm="100000">
                                          <p:val>
                                            <p:strVal val="#ppt_x"/>
                                          </p:val>
                                        </p:tav>
                                      </p:tavLst>
                                    </p:anim>
                                    <p:anim calcmode="lin" valueType="num">
                                      <p:cBhvr additive="base">
                                        <p:cTn id="170" dur="3000" fill="hold"/>
                                        <p:tgtEl>
                                          <p:spTgt spid="12"/>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12"/>
                                        </p:tgtEl>
                                        <p:attrNameLst>
                                          <p:attrName>style.visibility</p:attrName>
                                        </p:attrNameLst>
                                      </p:cBhvr>
                                      <p:to>
                                        <p:strVal val="visible"/>
                                      </p:to>
                                    </p:set>
                                    <p:animEffect transition="in" filter="barn(outHorizontal)">
                                      <p:cBhvr>
                                        <p:cTn id="173" dur="3000"/>
                                        <p:tgtEl>
                                          <p:spTgt spid="12"/>
                                        </p:tgtEl>
                                      </p:cBhvr>
                                    </p:animEffect>
                                  </p:childTnLst>
                                </p:cTn>
                              </p:par>
                              <p:par>
                                <p:cTn id="174" presetID="8" presetClass="emph" presetSubtype="0" fill="hold" grpId="2" nodeType="withEffect">
                                  <p:stCondLst>
                                    <p:cond delay="0"/>
                                  </p:stCondLst>
                                  <p:childTnLst>
                                    <p:animRot by="21600000">
                                      <p:cBhvr>
                                        <p:cTn id="175" dur="3000" fill="hold"/>
                                        <p:tgtEl>
                                          <p:spTgt spid="12"/>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5"/>
                                        </p:tgtEl>
                                        <p:attrNameLst>
                                          <p:attrName>style.visibility</p:attrName>
                                        </p:attrNameLst>
                                      </p:cBhvr>
                                      <p:to>
                                        <p:strVal val="visible"/>
                                      </p:to>
                                    </p:set>
                                    <p:anim calcmode="lin" valueType="num">
                                      <p:cBhvr additive="base">
                                        <p:cTn id="178" dur="3000" fill="hold"/>
                                        <p:tgtEl>
                                          <p:spTgt spid="5"/>
                                        </p:tgtEl>
                                        <p:attrNameLst>
                                          <p:attrName>ppt_x</p:attrName>
                                        </p:attrNameLst>
                                      </p:cBhvr>
                                      <p:tavLst>
                                        <p:tav tm="0">
                                          <p:val>
                                            <p:strVal val="1+#ppt_w/2"/>
                                          </p:val>
                                        </p:tav>
                                        <p:tav tm="100000">
                                          <p:val>
                                            <p:strVal val="#ppt_x"/>
                                          </p:val>
                                        </p:tav>
                                      </p:tavLst>
                                    </p:anim>
                                    <p:anim calcmode="lin" valueType="num">
                                      <p:cBhvr additive="base">
                                        <p:cTn id="179" dur="3000" fill="hold"/>
                                        <p:tgtEl>
                                          <p:spTgt spid="5"/>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arn(outHorizontal)">
                                      <p:cBhvr>
                                        <p:cTn id="182" dur="3000"/>
                                        <p:tgtEl>
                                          <p:spTgt spid="5"/>
                                        </p:tgtEl>
                                      </p:cBhvr>
                                    </p:animEffect>
                                  </p:childTnLst>
                                </p:cTn>
                              </p:par>
                              <p:par>
                                <p:cTn id="183" presetID="8" presetClass="emph" presetSubtype="0" fill="hold" grpId="2" nodeType="withEffect">
                                  <p:stCondLst>
                                    <p:cond delay="0"/>
                                  </p:stCondLst>
                                  <p:childTnLst>
                                    <p:animRot by="21600000">
                                      <p:cBhvr>
                                        <p:cTn id="184" dur="3000" fill="hold"/>
                                        <p:tgtEl>
                                          <p:spTgt spid="5"/>
                                        </p:tgtEl>
                                        <p:attrNameLst>
                                          <p:attrName>r</p:attrName>
                                        </p:attrNameLst>
                                      </p:cBhvr>
                                    </p:animRot>
                                  </p:childTnLst>
                                </p:cTn>
                              </p:par>
                              <p:par>
                                <p:cTn id="185" presetID="2" presetClass="exit" presetSubtype="6" fill="hold" grpId="3" nodeType="withEffect">
                                  <p:stCondLst>
                                    <p:cond delay="0"/>
                                  </p:stCondLst>
                                  <p:childTnLst>
                                    <p:anim calcmode="lin" valueType="num">
                                      <p:cBhvr additive="base">
                                        <p:cTn id="186" dur="3000"/>
                                        <p:tgtEl>
                                          <p:spTgt spid="5"/>
                                        </p:tgtEl>
                                        <p:attrNameLst>
                                          <p:attrName>ppt_x</p:attrName>
                                        </p:attrNameLst>
                                      </p:cBhvr>
                                      <p:tavLst>
                                        <p:tav tm="0">
                                          <p:val>
                                            <p:strVal val="ppt_x"/>
                                          </p:val>
                                        </p:tav>
                                        <p:tav tm="100000">
                                          <p:val>
                                            <p:strVal val="1+ppt_w/2"/>
                                          </p:val>
                                        </p:tav>
                                      </p:tavLst>
                                    </p:anim>
                                    <p:anim calcmode="lin" valueType="num">
                                      <p:cBhvr additive="base">
                                        <p:cTn id="187" dur="3000"/>
                                        <p:tgtEl>
                                          <p:spTgt spid="5"/>
                                        </p:tgtEl>
                                        <p:attrNameLst>
                                          <p:attrName>ppt_y</p:attrName>
                                        </p:attrNameLst>
                                      </p:cBhvr>
                                      <p:tavLst>
                                        <p:tav tm="0">
                                          <p:val>
                                            <p:strVal val="ppt_y"/>
                                          </p:val>
                                        </p:tav>
                                        <p:tav tm="100000">
                                          <p:val>
                                            <p:strVal val="1+ppt_h/2"/>
                                          </p:val>
                                        </p:tav>
                                      </p:tavLst>
                                    </p:anim>
                                    <p:set>
                                      <p:cBhvr>
                                        <p:cTn id="188" dur="1" fill="hold">
                                          <p:stCondLst>
                                            <p:cond delay="2999"/>
                                          </p:stCondLst>
                                        </p:cTn>
                                        <p:tgtEl>
                                          <p:spTgt spid="5"/>
                                        </p:tgtEl>
                                        <p:attrNameLst>
                                          <p:attrName>style.visibility</p:attrName>
                                        </p:attrNameLst>
                                      </p:cBhvr>
                                      <p:to>
                                        <p:strVal val="hidden"/>
                                      </p:to>
                                    </p:set>
                                  </p:childTnLst>
                                </p:cTn>
                              </p:par>
                              <p:par>
                                <p:cTn id="189" presetID="2" presetClass="exit" presetSubtype="9" fill="hold" grpId="3" nodeType="withEffect">
                                  <p:stCondLst>
                                    <p:cond delay="0"/>
                                  </p:stCondLst>
                                  <p:childTnLst>
                                    <p:anim calcmode="lin" valueType="num">
                                      <p:cBhvr additive="base">
                                        <p:cTn id="190" dur="3000"/>
                                        <p:tgtEl>
                                          <p:spTgt spid="12"/>
                                        </p:tgtEl>
                                        <p:attrNameLst>
                                          <p:attrName>ppt_x</p:attrName>
                                        </p:attrNameLst>
                                      </p:cBhvr>
                                      <p:tavLst>
                                        <p:tav tm="0">
                                          <p:val>
                                            <p:strVal val="ppt_x"/>
                                          </p:val>
                                        </p:tav>
                                        <p:tav tm="100000">
                                          <p:val>
                                            <p:strVal val="0-ppt_w/2"/>
                                          </p:val>
                                        </p:tav>
                                      </p:tavLst>
                                    </p:anim>
                                    <p:anim calcmode="lin" valueType="num">
                                      <p:cBhvr additive="base">
                                        <p:cTn id="191" dur="3000"/>
                                        <p:tgtEl>
                                          <p:spTgt spid="12"/>
                                        </p:tgtEl>
                                        <p:attrNameLst>
                                          <p:attrName>ppt_y</p:attrName>
                                        </p:attrNameLst>
                                      </p:cBhvr>
                                      <p:tavLst>
                                        <p:tav tm="0">
                                          <p:val>
                                            <p:strVal val="ppt_y"/>
                                          </p:val>
                                        </p:tav>
                                        <p:tav tm="100000">
                                          <p:val>
                                            <p:strVal val="0-ppt_h/2"/>
                                          </p:val>
                                        </p:tav>
                                      </p:tavLst>
                                    </p:anim>
                                    <p:set>
                                      <p:cBhvr>
                                        <p:cTn id="192" dur="1" fill="hold">
                                          <p:stCondLst>
                                            <p:cond delay="2999"/>
                                          </p:stCondLst>
                                        </p:cTn>
                                        <p:tgtEl>
                                          <p:spTgt spid="12"/>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3000"/>
                                        <p:tgtEl>
                                          <p:spTgt spid="11"/>
                                        </p:tgtEl>
                                        <p:attrNameLst>
                                          <p:attrName>ppt_x</p:attrName>
                                        </p:attrNameLst>
                                      </p:cBhvr>
                                      <p:tavLst>
                                        <p:tav tm="0">
                                          <p:val>
                                            <p:strVal val="ppt_x"/>
                                          </p:val>
                                        </p:tav>
                                        <p:tav tm="100000">
                                          <p:val>
                                            <p:strVal val="0-ppt_w/2"/>
                                          </p:val>
                                        </p:tav>
                                      </p:tavLst>
                                    </p:anim>
                                    <p:anim calcmode="lin" valueType="num">
                                      <p:cBhvr additive="base">
                                        <p:cTn id="195" dur="3000"/>
                                        <p:tgtEl>
                                          <p:spTgt spid="11"/>
                                        </p:tgtEl>
                                        <p:attrNameLst>
                                          <p:attrName>ppt_y</p:attrName>
                                        </p:attrNameLst>
                                      </p:cBhvr>
                                      <p:tavLst>
                                        <p:tav tm="0">
                                          <p:val>
                                            <p:strVal val="ppt_y"/>
                                          </p:val>
                                        </p:tav>
                                        <p:tav tm="100000">
                                          <p:val>
                                            <p:strVal val="0-ppt_h/2"/>
                                          </p:val>
                                        </p:tav>
                                      </p:tavLst>
                                    </p:anim>
                                    <p:set>
                                      <p:cBhvr>
                                        <p:cTn id="196" dur="1" fill="hold">
                                          <p:stCondLst>
                                            <p:cond delay="2999"/>
                                          </p:stCondLst>
                                        </p:cTn>
                                        <p:tgtEl>
                                          <p:spTgt spid="1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3000"/>
                                        <p:tgtEl>
                                          <p:spTgt spid="10"/>
                                        </p:tgtEl>
                                        <p:attrNameLst>
                                          <p:attrName>ppt_x</p:attrName>
                                        </p:attrNameLst>
                                      </p:cBhvr>
                                      <p:tavLst>
                                        <p:tav tm="0">
                                          <p:val>
                                            <p:strVal val="ppt_x"/>
                                          </p:val>
                                        </p:tav>
                                        <p:tav tm="100000">
                                          <p:val>
                                            <p:strVal val="0-ppt_w/2"/>
                                          </p:val>
                                        </p:tav>
                                      </p:tavLst>
                                    </p:anim>
                                    <p:anim calcmode="lin" valueType="num">
                                      <p:cBhvr additive="base">
                                        <p:cTn id="199" dur="3000"/>
                                        <p:tgtEl>
                                          <p:spTgt spid="10"/>
                                        </p:tgtEl>
                                        <p:attrNameLst>
                                          <p:attrName>ppt_y</p:attrName>
                                        </p:attrNameLst>
                                      </p:cBhvr>
                                      <p:tavLst>
                                        <p:tav tm="0">
                                          <p:val>
                                            <p:strVal val="ppt_y"/>
                                          </p:val>
                                        </p:tav>
                                        <p:tav tm="100000">
                                          <p:val>
                                            <p:strVal val="0-ppt_h/2"/>
                                          </p:val>
                                        </p:tav>
                                      </p:tavLst>
                                    </p:anim>
                                    <p:set>
                                      <p:cBhvr>
                                        <p:cTn id="200" dur="1" fill="hold">
                                          <p:stCondLst>
                                            <p:cond delay="2999"/>
                                          </p:stCondLst>
                                        </p:cTn>
                                        <p:tgtEl>
                                          <p:spTgt spid="1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3000"/>
                                        <p:tgtEl>
                                          <p:spTgt spid="9"/>
                                        </p:tgtEl>
                                        <p:attrNameLst>
                                          <p:attrName>ppt_x</p:attrName>
                                        </p:attrNameLst>
                                      </p:cBhvr>
                                      <p:tavLst>
                                        <p:tav tm="0">
                                          <p:val>
                                            <p:strVal val="ppt_x"/>
                                          </p:val>
                                        </p:tav>
                                        <p:tav tm="100000">
                                          <p:val>
                                            <p:strVal val="0-ppt_w/2"/>
                                          </p:val>
                                        </p:tav>
                                      </p:tavLst>
                                    </p:anim>
                                    <p:anim calcmode="lin" valueType="num">
                                      <p:cBhvr additive="base">
                                        <p:cTn id="203" dur="3000"/>
                                        <p:tgtEl>
                                          <p:spTgt spid="9"/>
                                        </p:tgtEl>
                                        <p:attrNameLst>
                                          <p:attrName>ppt_y</p:attrName>
                                        </p:attrNameLst>
                                      </p:cBhvr>
                                      <p:tavLst>
                                        <p:tav tm="0">
                                          <p:val>
                                            <p:strVal val="ppt_y"/>
                                          </p:val>
                                        </p:tav>
                                        <p:tav tm="100000">
                                          <p:val>
                                            <p:strVal val="0-ppt_h/2"/>
                                          </p:val>
                                        </p:tav>
                                      </p:tavLst>
                                    </p:anim>
                                    <p:set>
                                      <p:cBhvr>
                                        <p:cTn id="204" dur="1" fill="hold">
                                          <p:stCondLst>
                                            <p:cond delay="2999"/>
                                          </p:stCondLst>
                                        </p:cTn>
                                        <p:tgtEl>
                                          <p:spTgt spid="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0-ppt_w/2"/>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3" fill="hold" grpId="3" nodeType="withEffect">
                                  <p:stCondLst>
                                    <p:cond delay="0"/>
                                  </p:stCondLst>
                                  <p:childTnLst>
                                    <p:anim calcmode="lin" valueType="num">
                                      <p:cBhvr additive="base">
                                        <p:cTn id="210" dur="3000"/>
                                        <p:tgtEl>
                                          <p:spTgt spid="17"/>
                                        </p:tgtEl>
                                        <p:attrNameLst>
                                          <p:attrName>ppt_x</p:attrName>
                                        </p:attrNameLst>
                                      </p:cBhvr>
                                      <p:tavLst>
                                        <p:tav tm="0">
                                          <p:val>
                                            <p:strVal val="ppt_x"/>
                                          </p:val>
                                        </p:tav>
                                        <p:tav tm="100000">
                                          <p:val>
                                            <p:strVal val="1+ppt_w/2"/>
                                          </p:val>
                                        </p:tav>
                                      </p:tavLst>
                                    </p:anim>
                                    <p:anim calcmode="lin" valueType="num">
                                      <p:cBhvr additive="base">
                                        <p:cTn id="211" dur="3000"/>
                                        <p:tgtEl>
                                          <p:spTgt spid="17"/>
                                        </p:tgtEl>
                                        <p:attrNameLst>
                                          <p:attrName>ppt_y</p:attrName>
                                        </p:attrNameLst>
                                      </p:cBhvr>
                                      <p:tavLst>
                                        <p:tav tm="0">
                                          <p:val>
                                            <p:strVal val="ppt_y"/>
                                          </p:val>
                                        </p:tav>
                                        <p:tav tm="100000">
                                          <p:val>
                                            <p:strVal val="0-ppt_h/2"/>
                                          </p:val>
                                        </p:tav>
                                      </p:tavLst>
                                    </p:anim>
                                    <p:set>
                                      <p:cBhvr>
                                        <p:cTn id="212" dur="1" fill="hold">
                                          <p:stCondLst>
                                            <p:cond delay="29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3000"/>
                                        <p:tgtEl>
                                          <p:spTgt spid="16"/>
                                        </p:tgtEl>
                                        <p:attrNameLst>
                                          <p:attrName>ppt_x</p:attrName>
                                        </p:attrNameLst>
                                      </p:cBhvr>
                                      <p:tavLst>
                                        <p:tav tm="0">
                                          <p:val>
                                            <p:strVal val="ppt_x"/>
                                          </p:val>
                                        </p:tav>
                                        <p:tav tm="100000">
                                          <p:val>
                                            <p:strVal val="1+ppt_w/2"/>
                                          </p:val>
                                        </p:tav>
                                      </p:tavLst>
                                    </p:anim>
                                    <p:anim calcmode="lin" valueType="num">
                                      <p:cBhvr additive="base">
                                        <p:cTn id="215" dur="3000"/>
                                        <p:tgtEl>
                                          <p:spTgt spid="16"/>
                                        </p:tgtEl>
                                        <p:attrNameLst>
                                          <p:attrName>ppt_y</p:attrName>
                                        </p:attrNameLst>
                                      </p:cBhvr>
                                      <p:tavLst>
                                        <p:tav tm="0">
                                          <p:val>
                                            <p:strVal val="ppt_y"/>
                                          </p:val>
                                        </p:tav>
                                        <p:tav tm="100000">
                                          <p:val>
                                            <p:strVal val="0-ppt_h/2"/>
                                          </p:val>
                                        </p:tav>
                                      </p:tavLst>
                                    </p:anim>
                                    <p:set>
                                      <p:cBhvr>
                                        <p:cTn id="216" dur="1" fill="hold">
                                          <p:stCondLst>
                                            <p:cond delay="2999"/>
                                          </p:stCondLst>
                                        </p:cTn>
                                        <p:tgtEl>
                                          <p:spTgt spid="16"/>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3000"/>
                                        <p:tgtEl>
                                          <p:spTgt spid="15"/>
                                        </p:tgtEl>
                                        <p:attrNameLst>
                                          <p:attrName>ppt_x</p:attrName>
                                        </p:attrNameLst>
                                      </p:cBhvr>
                                      <p:tavLst>
                                        <p:tav tm="0">
                                          <p:val>
                                            <p:strVal val="ppt_x"/>
                                          </p:val>
                                        </p:tav>
                                        <p:tav tm="100000">
                                          <p:val>
                                            <p:strVal val="1+ppt_w/2"/>
                                          </p:val>
                                        </p:tav>
                                      </p:tavLst>
                                    </p:anim>
                                    <p:anim calcmode="lin" valueType="num">
                                      <p:cBhvr additive="base">
                                        <p:cTn id="219" dur="3000"/>
                                        <p:tgtEl>
                                          <p:spTgt spid="15"/>
                                        </p:tgtEl>
                                        <p:attrNameLst>
                                          <p:attrName>ppt_y</p:attrName>
                                        </p:attrNameLst>
                                      </p:cBhvr>
                                      <p:tavLst>
                                        <p:tav tm="0">
                                          <p:val>
                                            <p:strVal val="ppt_y"/>
                                          </p:val>
                                        </p:tav>
                                        <p:tav tm="100000">
                                          <p:val>
                                            <p:strVal val="0-ppt_h/2"/>
                                          </p:val>
                                        </p:tav>
                                      </p:tavLst>
                                    </p:anim>
                                    <p:set>
                                      <p:cBhvr>
                                        <p:cTn id="220" dur="1" fill="hold">
                                          <p:stCondLst>
                                            <p:cond delay="2999"/>
                                          </p:stCondLst>
                                        </p:cTn>
                                        <p:tgtEl>
                                          <p:spTgt spid="15"/>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1+ppt_w/2"/>
                                          </p:val>
                                        </p:tav>
                                      </p:tavLst>
                                    </p:anim>
                                    <p:anim calcmode="lin" valueType="num">
                                      <p:cBhvr additive="base">
                                        <p:cTn id="223" dur="3000"/>
                                        <p:tgtEl>
                                          <p:spTgt spid="14"/>
                                        </p:tgtEl>
                                        <p:attrNameLst>
                                          <p:attrName>ppt_y</p:attrName>
                                        </p:attrNameLst>
                                      </p:cBhvr>
                                      <p:tavLst>
                                        <p:tav tm="0">
                                          <p:val>
                                            <p:strVal val="ppt_y"/>
                                          </p:val>
                                        </p:tav>
                                        <p:tav tm="100000">
                                          <p:val>
                                            <p:strVal val="0-ppt_h/2"/>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1+ppt_w/2"/>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2" presetClass="exit" presetSubtype="12" fill="hold" grpId="3"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1+ppt_h/2"/>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3000"/>
                                        <p:tgtEl>
                                          <p:spTgt spid="21"/>
                                        </p:tgtEl>
                                        <p:attrNameLst>
                                          <p:attrName>ppt_x</p:attrName>
                                        </p:attrNameLst>
                                      </p:cBhvr>
                                      <p:tavLst>
                                        <p:tav tm="0">
                                          <p:val>
                                            <p:strVal val="ppt_x"/>
                                          </p:val>
                                        </p:tav>
                                        <p:tav tm="100000">
                                          <p:val>
                                            <p:strVal val="0-ppt_w/2"/>
                                          </p:val>
                                        </p:tav>
                                      </p:tavLst>
                                    </p:anim>
                                    <p:anim calcmode="lin" valueType="num">
                                      <p:cBhvr additive="base">
                                        <p:cTn id="235" dur="3000"/>
                                        <p:tgtEl>
                                          <p:spTgt spid="21"/>
                                        </p:tgtEl>
                                        <p:attrNameLst>
                                          <p:attrName>ppt_y</p:attrName>
                                        </p:attrNameLst>
                                      </p:cBhvr>
                                      <p:tavLst>
                                        <p:tav tm="0">
                                          <p:val>
                                            <p:strVal val="ppt_y"/>
                                          </p:val>
                                        </p:tav>
                                        <p:tav tm="100000">
                                          <p:val>
                                            <p:strVal val="1+ppt_h/2"/>
                                          </p:val>
                                        </p:tav>
                                      </p:tavLst>
                                    </p:anim>
                                    <p:set>
                                      <p:cBhvr>
                                        <p:cTn id="236" dur="1" fill="hold">
                                          <p:stCondLst>
                                            <p:cond delay="2999"/>
                                          </p:stCondLst>
                                        </p:cTn>
                                        <p:tgtEl>
                                          <p:spTgt spid="21"/>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3000"/>
                                        <p:tgtEl>
                                          <p:spTgt spid="20"/>
                                        </p:tgtEl>
                                        <p:attrNameLst>
                                          <p:attrName>ppt_x</p:attrName>
                                        </p:attrNameLst>
                                      </p:cBhvr>
                                      <p:tavLst>
                                        <p:tav tm="0">
                                          <p:val>
                                            <p:strVal val="ppt_x"/>
                                          </p:val>
                                        </p:tav>
                                        <p:tav tm="100000">
                                          <p:val>
                                            <p:strVal val="0-ppt_w/2"/>
                                          </p:val>
                                        </p:tav>
                                      </p:tavLst>
                                    </p:anim>
                                    <p:anim calcmode="lin" valueType="num">
                                      <p:cBhvr additive="base">
                                        <p:cTn id="239" dur="3000"/>
                                        <p:tgtEl>
                                          <p:spTgt spid="20"/>
                                        </p:tgtEl>
                                        <p:attrNameLst>
                                          <p:attrName>ppt_y</p:attrName>
                                        </p:attrNameLst>
                                      </p:cBhvr>
                                      <p:tavLst>
                                        <p:tav tm="0">
                                          <p:val>
                                            <p:strVal val="ppt_y"/>
                                          </p:val>
                                        </p:tav>
                                        <p:tav tm="100000">
                                          <p:val>
                                            <p:strVal val="1+ppt_h/2"/>
                                          </p:val>
                                        </p:tav>
                                      </p:tavLst>
                                    </p:anim>
                                    <p:set>
                                      <p:cBhvr>
                                        <p:cTn id="240" dur="1" fill="hold">
                                          <p:stCondLst>
                                            <p:cond delay="2999"/>
                                          </p:stCondLst>
                                        </p:cTn>
                                        <p:tgtEl>
                                          <p:spTgt spid="20"/>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0-ppt_w/2"/>
                                          </p:val>
                                        </p:tav>
                                      </p:tavLst>
                                    </p:anim>
                                    <p:anim calcmode="lin" valueType="num">
                                      <p:cBhvr additive="base">
                                        <p:cTn id="243" dur="3000"/>
                                        <p:tgtEl>
                                          <p:spTgt spid="19"/>
                                        </p:tgtEl>
                                        <p:attrNameLst>
                                          <p:attrName>ppt_y</p:attrName>
                                        </p:attrNameLst>
                                      </p:cBhvr>
                                      <p:tavLst>
                                        <p:tav tm="0">
                                          <p:val>
                                            <p:strVal val="ppt_y"/>
                                          </p:val>
                                        </p:tav>
                                        <p:tav tm="100000">
                                          <p:val>
                                            <p:strVal val="1+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3000"/>
                                        <p:tgtEl>
                                          <p:spTgt spid="18"/>
                                        </p:tgtEl>
                                        <p:attrNameLst>
                                          <p:attrName>ppt_x</p:attrName>
                                        </p:attrNameLst>
                                      </p:cBhvr>
                                      <p:tavLst>
                                        <p:tav tm="0">
                                          <p:val>
                                            <p:strVal val="ppt_x"/>
                                          </p:val>
                                        </p:tav>
                                        <p:tav tm="100000">
                                          <p:val>
                                            <p:strVal val="0-ppt_w/2"/>
                                          </p:val>
                                        </p:tav>
                                      </p:tavLst>
                                    </p:anim>
                                    <p:anim calcmode="lin" valueType="num">
                                      <p:cBhvr additive="base">
                                        <p:cTn id="247" dur="3000"/>
                                        <p:tgtEl>
                                          <p:spTgt spid="18"/>
                                        </p:tgtEl>
                                        <p:attrNameLst>
                                          <p:attrName>ppt_y</p:attrName>
                                        </p:attrNameLst>
                                      </p:cBhvr>
                                      <p:tavLst>
                                        <p:tav tm="0">
                                          <p:val>
                                            <p:strVal val="ppt_y"/>
                                          </p:val>
                                        </p:tav>
                                        <p:tav tm="100000">
                                          <p:val>
                                            <p:strVal val="1+ppt_h/2"/>
                                          </p:val>
                                        </p:tav>
                                      </p:tavLst>
                                    </p:anim>
                                    <p:set>
                                      <p:cBhvr>
                                        <p:cTn id="248" dur="1" fill="hold">
                                          <p:stCondLst>
                                            <p:cond delay="2999"/>
                                          </p:stCondLst>
                                        </p:cTn>
                                        <p:tgtEl>
                                          <p:spTgt spid="18"/>
                                        </p:tgtEl>
                                        <p:attrNameLst>
                                          <p:attrName>style.visibility</p:attrName>
                                        </p:attrNameLst>
                                      </p:cBhvr>
                                      <p:to>
                                        <p:strVal val="hidden"/>
                                      </p:to>
                                    </p:set>
                                  </p:childTnLst>
                                </p:cTn>
                              </p:par>
                              <p:par>
                                <p:cTn id="249" presetID="2" presetClass="exit" presetSubtype="6" fill="hold" grpId="3" nodeType="withEffect">
                                  <p:stCondLst>
                                    <p:cond delay="0"/>
                                  </p:stCondLst>
                                  <p:childTnLst>
                                    <p:anim calcmode="lin" valueType="num">
                                      <p:cBhvr additive="base">
                                        <p:cTn id="250" dur="3000"/>
                                        <p:tgtEl>
                                          <p:spTgt spid="7"/>
                                        </p:tgtEl>
                                        <p:attrNameLst>
                                          <p:attrName>ppt_x</p:attrName>
                                        </p:attrNameLst>
                                      </p:cBhvr>
                                      <p:tavLst>
                                        <p:tav tm="0">
                                          <p:val>
                                            <p:strVal val="ppt_x"/>
                                          </p:val>
                                        </p:tav>
                                        <p:tav tm="100000">
                                          <p:val>
                                            <p:strVal val="1+ppt_w/2"/>
                                          </p:val>
                                        </p:tav>
                                      </p:tavLst>
                                    </p:anim>
                                    <p:anim calcmode="lin" valueType="num">
                                      <p:cBhvr additive="base">
                                        <p:cTn id="251" dur="3000"/>
                                        <p:tgtEl>
                                          <p:spTgt spid="7"/>
                                        </p:tgtEl>
                                        <p:attrNameLst>
                                          <p:attrName>ppt_y</p:attrName>
                                        </p:attrNameLst>
                                      </p:cBhvr>
                                      <p:tavLst>
                                        <p:tav tm="0">
                                          <p:val>
                                            <p:strVal val="ppt_y"/>
                                          </p:val>
                                        </p:tav>
                                        <p:tav tm="100000">
                                          <p:val>
                                            <p:strVal val="1+ppt_h/2"/>
                                          </p:val>
                                        </p:tav>
                                      </p:tavLst>
                                    </p:anim>
                                    <p:set>
                                      <p:cBhvr>
                                        <p:cTn id="252" dur="1" fill="hold">
                                          <p:stCondLst>
                                            <p:cond delay="2999"/>
                                          </p:stCondLst>
                                        </p:cTn>
                                        <p:tgtEl>
                                          <p:spTgt spid="7"/>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3000"/>
                                        <p:tgtEl>
                                          <p:spTgt spid="6"/>
                                        </p:tgtEl>
                                        <p:attrNameLst>
                                          <p:attrName>ppt_x</p:attrName>
                                        </p:attrNameLst>
                                      </p:cBhvr>
                                      <p:tavLst>
                                        <p:tav tm="0">
                                          <p:val>
                                            <p:strVal val="ppt_x"/>
                                          </p:val>
                                        </p:tav>
                                        <p:tav tm="100000">
                                          <p:val>
                                            <p:strVal val="1+ppt_w/2"/>
                                          </p:val>
                                        </p:tav>
                                      </p:tavLst>
                                    </p:anim>
                                    <p:anim calcmode="lin" valueType="num">
                                      <p:cBhvr additive="base">
                                        <p:cTn id="255" dur="3000"/>
                                        <p:tgtEl>
                                          <p:spTgt spid="6"/>
                                        </p:tgtEl>
                                        <p:attrNameLst>
                                          <p:attrName>ppt_y</p:attrName>
                                        </p:attrNameLst>
                                      </p:cBhvr>
                                      <p:tavLst>
                                        <p:tav tm="0">
                                          <p:val>
                                            <p:strVal val="ppt_y"/>
                                          </p:val>
                                        </p:tav>
                                        <p:tav tm="100000">
                                          <p:val>
                                            <p:strVal val="1+ppt_h/2"/>
                                          </p:val>
                                        </p:tav>
                                      </p:tavLst>
                                    </p:anim>
                                    <p:set>
                                      <p:cBhvr>
                                        <p:cTn id="256" dur="1" fill="hold">
                                          <p:stCondLst>
                                            <p:cond delay="29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3000"/>
                                        <p:tgtEl>
                                          <p:spTgt spid="4"/>
                                        </p:tgtEl>
                                        <p:attrNameLst>
                                          <p:attrName>ppt_x</p:attrName>
                                        </p:attrNameLst>
                                      </p:cBhvr>
                                      <p:tavLst>
                                        <p:tav tm="0">
                                          <p:val>
                                            <p:strVal val="ppt_x"/>
                                          </p:val>
                                        </p:tav>
                                        <p:tav tm="100000">
                                          <p:val>
                                            <p:strVal val="1+ppt_w/2"/>
                                          </p:val>
                                        </p:tav>
                                      </p:tavLst>
                                    </p:anim>
                                    <p:anim calcmode="lin" valueType="num">
                                      <p:cBhvr additive="base">
                                        <p:cTn id="259" dur="3000"/>
                                        <p:tgtEl>
                                          <p:spTgt spid="4"/>
                                        </p:tgtEl>
                                        <p:attrNameLst>
                                          <p:attrName>ppt_y</p:attrName>
                                        </p:attrNameLst>
                                      </p:cBhvr>
                                      <p:tavLst>
                                        <p:tav tm="0">
                                          <p:val>
                                            <p:strVal val="ppt_y"/>
                                          </p:val>
                                        </p:tav>
                                        <p:tav tm="100000">
                                          <p:val>
                                            <p:strVal val="1+ppt_h/2"/>
                                          </p:val>
                                        </p:tav>
                                      </p:tavLst>
                                    </p:anim>
                                    <p:set>
                                      <p:cBhvr>
                                        <p:cTn id="260" dur="1" fill="hold">
                                          <p:stCondLst>
                                            <p:cond delay="2999"/>
                                          </p:stCondLst>
                                        </p:cTn>
                                        <p:tgtEl>
                                          <p:spTgt spid="4"/>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3000"/>
                                        <p:tgtEl>
                                          <p:spTgt spid="3"/>
                                        </p:tgtEl>
                                        <p:attrNameLst>
                                          <p:attrName>ppt_x</p:attrName>
                                        </p:attrNameLst>
                                      </p:cBhvr>
                                      <p:tavLst>
                                        <p:tav tm="0">
                                          <p:val>
                                            <p:strVal val="ppt_x"/>
                                          </p:val>
                                        </p:tav>
                                        <p:tav tm="100000">
                                          <p:val>
                                            <p:strVal val="1+ppt_w/2"/>
                                          </p:val>
                                        </p:tav>
                                      </p:tavLst>
                                    </p:anim>
                                    <p:anim calcmode="lin" valueType="num">
                                      <p:cBhvr additive="base">
                                        <p:cTn id="263" dur="3000"/>
                                        <p:tgtEl>
                                          <p:spTgt spid="3"/>
                                        </p:tgtEl>
                                        <p:attrNameLst>
                                          <p:attrName>ppt_y</p:attrName>
                                        </p:attrNameLst>
                                      </p:cBhvr>
                                      <p:tavLst>
                                        <p:tav tm="0">
                                          <p:val>
                                            <p:strVal val="ppt_y"/>
                                          </p:val>
                                        </p:tav>
                                        <p:tav tm="100000">
                                          <p:val>
                                            <p:strVal val="1+ppt_h/2"/>
                                          </p:val>
                                        </p:tav>
                                      </p:tavLst>
                                    </p:anim>
                                    <p:set>
                                      <p:cBhvr>
                                        <p:cTn id="264" dur="1" fill="hold">
                                          <p:stCondLst>
                                            <p:cond delay="2999"/>
                                          </p:stCondLst>
                                        </p:cTn>
                                        <p:tgtEl>
                                          <p:spTgt spid="3"/>
                                        </p:tgtEl>
                                        <p:attrNameLst>
                                          <p:attrName>style.visibility</p:attrName>
                                        </p:attrNameLst>
                                      </p:cBhvr>
                                      <p:to>
                                        <p:strVal val="hidden"/>
                                      </p:to>
                                    </p:set>
                                  </p:childTnLst>
                                </p:cTn>
                              </p:par>
                              <p:par>
                                <p:cTn id="265" presetID="9" presetClass="emph" presetSubtype="0" nodeType="withEffect">
                                  <p:stCondLst>
                                    <p:cond delay="0"/>
                                  </p:stCondLst>
                                  <p:childTnLst>
                                    <p:set>
                                      <p:cBhvr rctx="PPT">
                                        <p:cTn id="266" dur="indefinite"/>
                                        <p:tgtEl>
                                          <p:spTgt spid="24"/>
                                        </p:tgtEl>
                                        <p:attrNameLst>
                                          <p:attrName>style.opacity</p:attrName>
                                        </p:attrNameLst>
                                      </p:cBhvr>
                                      <p:to>
                                        <p:strVal val="0"/>
                                      </p:to>
                                    </p:set>
                                    <p:animEffect filter="image" prLst="opacity: 0">
                                      <p:cBhvr rctx="IE">
                                        <p:cTn id="267" dur="indefinite"/>
                                        <p:tgtEl>
                                          <p:spTgt spid="24"/>
                                        </p:tgtEl>
                                      </p:cBhvr>
                                    </p:animEffect>
                                  </p:childTnLst>
                                </p:cTn>
                              </p:par>
                              <p:par>
                                <p:cTn id="268" presetID="23" presetClass="entr" presetSubtype="272" fill="hold" nodeType="withEffect">
                                  <p:stCondLst>
                                    <p:cond delay="500"/>
                                  </p:stCondLst>
                                  <p:childTnLst>
                                    <p:set>
                                      <p:cBhvr>
                                        <p:cTn id="269" dur="1" fill="hold">
                                          <p:stCondLst>
                                            <p:cond delay="0"/>
                                          </p:stCondLst>
                                        </p:cTn>
                                        <p:tgtEl>
                                          <p:spTgt spid="25"/>
                                        </p:tgtEl>
                                        <p:attrNameLst>
                                          <p:attrName>style.visibility</p:attrName>
                                        </p:attrNameLst>
                                      </p:cBhvr>
                                      <p:to>
                                        <p:strVal val="visible"/>
                                      </p:to>
                                    </p:set>
                                    <p:anim calcmode="lin" valueType="num">
                                      <p:cBhvr>
                                        <p:cTn id="270" dur="2250" fill="hold"/>
                                        <p:tgtEl>
                                          <p:spTgt spid="25"/>
                                        </p:tgtEl>
                                        <p:attrNameLst>
                                          <p:attrName>ppt_w</p:attrName>
                                        </p:attrNameLst>
                                      </p:cBhvr>
                                      <p:tavLst>
                                        <p:tav tm="0">
                                          <p:val>
                                            <p:strVal val="2/3*#ppt_w"/>
                                          </p:val>
                                        </p:tav>
                                        <p:tav tm="100000">
                                          <p:val>
                                            <p:strVal val="#ppt_w"/>
                                          </p:val>
                                        </p:tav>
                                      </p:tavLst>
                                    </p:anim>
                                    <p:anim calcmode="lin" valueType="num">
                                      <p:cBhvr>
                                        <p:cTn id="271" dur="2250" fill="hold"/>
                                        <p:tgtEl>
                                          <p:spTgt spid="25"/>
                                        </p:tgtEl>
                                        <p:attrNameLst>
                                          <p:attrName>ppt_h</p:attrName>
                                        </p:attrNameLst>
                                      </p:cBhvr>
                                      <p:tavLst>
                                        <p:tav tm="0">
                                          <p:val>
                                            <p:strVal val="2/3*#ppt_h"/>
                                          </p:val>
                                        </p:tav>
                                        <p:tav tm="100000">
                                          <p:val>
                                            <p:strVal val="#ppt_h"/>
                                          </p:val>
                                        </p:tav>
                                      </p:tavLst>
                                    </p:anim>
                                  </p:childTnLst>
                                </p:cTn>
                              </p:par>
                              <p:par>
                                <p:cTn id="272" presetID="8" presetClass="entr" presetSubtype="32" fill="hold" nodeType="withEffect">
                                  <p:stCondLst>
                                    <p:cond delay="500"/>
                                  </p:stCondLst>
                                  <p:childTnLst>
                                    <p:set>
                                      <p:cBhvr>
                                        <p:cTn id="273" dur="1" fill="hold">
                                          <p:stCondLst>
                                            <p:cond delay="0"/>
                                          </p:stCondLst>
                                        </p:cTn>
                                        <p:tgtEl>
                                          <p:spTgt spid="25"/>
                                        </p:tgtEl>
                                        <p:attrNameLst>
                                          <p:attrName>style.visibility</p:attrName>
                                        </p:attrNameLst>
                                      </p:cBhvr>
                                      <p:to>
                                        <p:strVal val="visible"/>
                                      </p:to>
                                    </p:set>
                                    <p:animEffect transition="in" filter="diamond(out)">
                                      <p:cBhvr>
                                        <p:cTn id="274" dur="22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2566"/>
            <a:ext cx="9144000" cy="5130934"/>
          </a:xfrm>
          <a:prstGeom prst="rect">
            <a:avLst/>
          </a:prstGeom>
          <a:noFill/>
          <a:ln>
            <a:noFill/>
          </a:ln>
        </p:spPr>
      </p:pic>
      <p:sp>
        <p:nvSpPr>
          <p:cNvPr id="3" name="Forma libre 27"/>
          <p:cNvSpPr/>
          <p:nvPr/>
        </p:nvSpPr>
        <p:spPr>
          <a:xfrm rot="3001671">
            <a:off x="1806478" y="2574497"/>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4" y="51401"/>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190853" y="2574498"/>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9" y="51402"/>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10" name="9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3102" y="-92546"/>
            <a:ext cx="9144000" cy="5544616"/>
          </a:xfrm>
          <a:prstGeom prst="rect">
            <a:avLst/>
          </a:prstGeom>
          <a:noFill/>
          <a:ln>
            <a:noFill/>
          </a:ln>
        </p:spPr>
      </p:pic>
    </p:spTree>
    <p:extLst>
      <p:ext uri="{BB962C8B-B14F-4D97-AF65-F5344CB8AC3E}">
        <p14:creationId xmlns:p14="http://schemas.microsoft.com/office/powerpoint/2010/main" val="274811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2" presetClass="exit" presetSubtype="6" fill="hold" grpId="2"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1+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2" presetClass="exit" presetSubtype="12" fill="hold" grpId="2" nodeType="withEffect">
                                  <p:stCondLst>
                                    <p:cond delay="0"/>
                                  </p:stCondLst>
                                  <p:childTnLst>
                                    <p:anim calcmode="lin" valueType="num">
                                      <p:cBhvr additive="base">
                                        <p:cTn id="42" dur="3800"/>
                                        <p:tgtEl>
                                          <p:spTgt spid="8"/>
                                        </p:tgtEl>
                                        <p:attrNameLst>
                                          <p:attrName>ppt_x</p:attrName>
                                        </p:attrNameLst>
                                      </p:cBhvr>
                                      <p:tavLst>
                                        <p:tav tm="0">
                                          <p:val>
                                            <p:strVal val="ppt_x"/>
                                          </p:val>
                                        </p:tav>
                                        <p:tav tm="100000">
                                          <p:val>
                                            <p:strVal val="0-ppt_w/2"/>
                                          </p:val>
                                        </p:tav>
                                      </p:tavLst>
                                    </p:anim>
                                    <p:anim calcmode="lin" valueType="num">
                                      <p:cBhvr additive="base">
                                        <p:cTn id="43" dur="3800"/>
                                        <p:tgtEl>
                                          <p:spTgt spid="8"/>
                                        </p:tgtEl>
                                        <p:attrNameLst>
                                          <p:attrName>ppt_y</p:attrName>
                                        </p:attrNameLst>
                                      </p:cBhvr>
                                      <p:tavLst>
                                        <p:tav tm="0">
                                          <p:val>
                                            <p:strVal val="ppt_y"/>
                                          </p:val>
                                        </p:tav>
                                        <p:tav tm="100000">
                                          <p:val>
                                            <p:strVal val="1+ppt_h/2"/>
                                          </p:val>
                                        </p:tav>
                                      </p:tavLst>
                                    </p:anim>
                                    <p:set>
                                      <p:cBhvr>
                                        <p:cTn id="44" dur="1" fill="hold">
                                          <p:stCondLst>
                                            <p:cond delay="3799"/>
                                          </p:stCondLst>
                                        </p:cTn>
                                        <p:tgtEl>
                                          <p:spTgt spid="8"/>
                                        </p:tgtEl>
                                        <p:attrNameLst>
                                          <p:attrName>style.visibility</p:attrName>
                                        </p:attrNameLst>
                                      </p:cBhvr>
                                      <p:to>
                                        <p:strVal val="hidden"/>
                                      </p:to>
                                    </p:set>
                                  </p:childTnLst>
                                </p:cTn>
                              </p:par>
                              <p:par>
                                <p:cTn id="45" presetID="2" presetClass="exit" presetSubtype="3" fill="hold" grpId="2" nodeType="withEffect">
                                  <p:stCondLst>
                                    <p:cond delay="0"/>
                                  </p:stCondLst>
                                  <p:childTnLst>
                                    <p:anim calcmode="lin" valueType="num">
                                      <p:cBhvr additive="base">
                                        <p:cTn id="46" dur="3800"/>
                                        <p:tgtEl>
                                          <p:spTgt spid="3"/>
                                        </p:tgtEl>
                                        <p:attrNameLst>
                                          <p:attrName>ppt_x</p:attrName>
                                        </p:attrNameLst>
                                      </p:cBhvr>
                                      <p:tavLst>
                                        <p:tav tm="0">
                                          <p:val>
                                            <p:strVal val="ppt_x"/>
                                          </p:val>
                                        </p:tav>
                                        <p:tav tm="100000">
                                          <p:val>
                                            <p:strVal val="1+ppt_w/2"/>
                                          </p:val>
                                        </p:tav>
                                      </p:tavLst>
                                    </p:anim>
                                    <p:anim calcmode="lin" valueType="num">
                                      <p:cBhvr additive="base">
                                        <p:cTn id="47" dur="3800"/>
                                        <p:tgtEl>
                                          <p:spTgt spid="3"/>
                                        </p:tgtEl>
                                        <p:attrNameLst>
                                          <p:attrName>ppt_y</p:attrName>
                                        </p:attrNameLst>
                                      </p:cBhvr>
                                      <p:tavLst>
                                        <p:tav tm="0">
                                          <p:val>
                                            <p:strVal val="ppt_y"/>
                                          </p:val>
                                        </p:tav>
                                        <p:tav tm="100000">
                                          <p:val>
                                            <p:strVal val="0-ppt_h/2"/>
                                          </p:val>
                                        </p:tav>
                                      </p:tavLst>
                                    </p:anim>
                                    <p:set>
                                      <p:cBhvr>
                                        <p:cTn id="48" dur="1" fill="hold">
                                          <p:stCondLst>
                                            <p:cond delay="3799"/>
                                          </p:stCondLst>
                                        </p:cTn>
                                        <p:tgtEl>
                                          <p:spTgt spid="3"/>
                                        </p:tgtEl>
                                        <p:attrNameLst>
                                          <p:attrName>style.visibility</p:attrName>
                                        </p:attrNameLst>
                                      </p:cBhvr>
                                      <p:to>
                                        <p:strVal val="hidden"/>
                                      </p:to>
                                    </p:set>
                                  </p:childTnLst>
                                </p:cTn>
                              </p:par>
                              <p:par>
                                <p:cTn id="49" presetID="2" presetClass="exit" presetSubtype="9" fill="hold" grpId="2" nodeType="withEffect">
                                  <p:stCondLst>
                                    <p:cond delay="0"/>
                                  </p:stCondLst>
                                  <p:childTnLst>
                                    <p:anim calcmode="lin" valueType="num">
                                      <p:cBhvr additive="base">
                                        <p:cTn id="50" dur="3800"/>
                                        <p:tgtEl>
                                          <p:spTgt spid="7"/>
                                        </p:tgtEl>
                                        <p:attrNameLst>
                                          <p:attrName>ppt_x</p:attrName>
                                        </p:attrNameLst>
                                      </p:cBhvr>
                                      <p:tavLst>
                                        <p:tav tm="0">
                                          <p:val>
                                            <p:strVal val="ppt_x"/>
                                          </p:val>
                                        </p:tav>
                                        <p:tav tm="100000">
                                          <p:val>
                                            <p:strVal val="0-ppt_w/2"/>
                                          </p:val>
                                        </p:tav>
                                      </p:tavLst>
                                    </p:anim>
                                    <p:anim calcmode="lin" valueType="num">
                                      <p:cBhvr additive="base">
                                        <p:cTn id="51" dur="3800"/>
                                        <p:tgtEl>
                                          <p:spTgt spid="7"/>
                                        </p:tgtEl>
                                        <p:attrNameLst>
                                          <p:attrName>ppt_y</p:attrName>
                                        </p:attrNameLst>
                                      </p:cBhvr>
                                      <p:tavLst>
                                        <p:tav tm="0">
                                          <p:val>
                                            <p:strVal val="ppt_y"/>
                                          </p:val>
                                        </p:tav>
                                        <p:tav tm="100000">
                                          <p:val>
                                            <p:strVal val="0-ppt_h/2"/>
                                          </p:val>
                                        </p:tav>
                                      </p:tavLst>
                                    </p:anim>
                                    <p:set>
                                      <p:cBhvr>
                                        <p:cTn id="52" dur="1" fill="hold">
                                          <p:stCondLst>
                                            <p:cond delay="3799"/>
                                          </p:stCondLst>
                                        </p:cTn>
                                        <p:tgtEl>
                                          <p:spTgt spid="7"/>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250" fill="hold"/>
                                        <p:tgtEl>
                                          <p:spTgt spid="9"/>
                                        </p:tgtEl>
                                        <p:attrNameLst>
                                          <p:attrName>ppt_w</p:attrName>
                                        </p:attrNameLst>
                                      </p:cBhvr>
                                      <p:tavLst>
                                        <p:tav tm="0">
                                          <p:val>
                                            <p:fltVal val="0"/>
                                          </p:val>
                                        </p:tav>
                                        <p:tav tm="100000">
                                          <p:val>
                                            <p:strVal val="#ppt_w"/>
                                          </p:val>
                                        </p:tav>
                                      </p:tavLst>
                                    </p:anim>
                                    <p:anim calcmode="lin" valueType="num">
                                      <p:cBhvr>
                                        <p:cTn id="56" dur="3250" fill="hold"/>
                                        <p:tgtEl>
                                          <p:spTgt spid="9"/>
                                        </p:tgtEl>
                                        <p:attrNameLst>
                                          <p:attrName>ppt_h</p:attrName>
                                        </p:attrNameLst>
                                      </p:cBhvr>
                                      <p:tavLst>
                                        <p:tav tm="0">
                                          <p:val>
                                            <p:fltVal val="0"/>
                                          </p:val>
                                        </p:tav>
                                        <p:tav tm="100000">
                                          <p:val>
                                            <p:strVal val="#ppt_h"/>
                                          </p:val>
                                        </p:tav>
                                      </p:tavLst>
                                    </p:anim>
                                    <p:anim calcmode="lin" valueType="num">
                                      <p:cBhvr>
                                        <p:cTn id="57" dur="3250" fill="hold"/>
                                        <p:tgtEl>
                                          <p:spTgt spid="9"/>
                                        </p:tgtEl>
                                        <p:attrNameLst>
                                          <p:attrName>ppt_x</p:attrName>
                                        </p:attrNameLst>
                                      </p:cBhvr>
                                      <p:tavLst>
                                        <p:tav tm="0">
                                          <p:val>
                                            <p:fltVal val="0.5"/>
                                          </p:val>
                                        </p:tav>
                                        <p:tav tm="100000">
                                          <p:val>
                                            <p:strVal val="#ppt_x"/>
                                          </p:val>
                                        </p:tav>
                                      </p:tavLst>
                                    </p:anim>
                                    <p:anim calcmode="lin" valueType="num">
                                      <p:cBhvr>
                                        <p:cTn id="58" dur="3250" fill="hold"/>
                                        <p:tgtEl>
                                          <p:spTgt spid="9"/>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diamond(out)">
                                      <p:cBhvr>
                                        <p:cTn id="61" dur="3500"/>
                                        <p:tgtEl>
                                          <p:spTgt spid="9"/>
                                        </p:tgtEl>
                                      </p:cBhvr>
                                    </p:animEffect>
                                  </p:childTnLst>
                                </p:cTn>
                              </p:par>
                              <p:par>
                                <p:cTn id="62" presetID="9" presetClass="emph" presetSubtype="0" nodeType="withEffect">
                                  <p:stCondLst>
                                    <p:cond delay="0"/>
                                  </p:stCondLst>
                                  <p:childTnLst>
                                    <p:set>
                                      <p:cBhvr rctx="PPT">
                                        <p:cTn id="63" dur="indefinite"/>
                                        <p:tgtEl>
                                          <p:spTgt spid="10"/>
                                        </p:tgtEl>
                                        <p:attrNameLst>
                                          <p:attrName>style.opacity</p:attrName>
                                        </p:attrNameLst>
                                      </p:cBhvr>
                                      <p:to>
                                        <p:strVal val="0"/>
                                      </p:to>
                                    </p:set>
                                    <p:animEffect filter="image" prLst="opacity: 0">
                                      <p:cBhvr rctx="IE">
                                        <p:cTn id="64" dur="indefinite"/>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1115616" y="915566"/>
            <a:ext cx="5040560" cy="3170099"/>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dirty="0" smtClean="0">
                <a:solidFill>
                  <a:schemeClr val="bg1"/>
                </a:solidFill>
                <a:latin typeface="Hobo Std" pitchFamily="34" charset="0"/>
              </a:rPr>
              <a:t>Salud </a:t>
            </a:r>
            <a:r>
              <a:rPr lang="es-ES" dirty="0">
                <a:solidFill>
                  <a:schemeClr val="bg1"/>
                </a:solidFill>
                <a:latin typeface="Hobo Std" pitchFamily="34" charset="0"/>
              </a:rPr>
              <a:t>del corazón:</a:t>
            </a:r>
          </a:p>
          <a:p>
            <a:pPr algn="ctr"/>
            <a:r>
              <a:rPr lang="es-ES" sz="1400" dirty="0">
                <a:solidFill>
                  <a:schemeClr val="bg1"/>
                </a:solidFill>
                <a:latin typeface="Hobo Std" pitchFamily="34" charset="0"/>
              </a:rPr>
              <a:t>Los flavonoides de las frambuesas ayudan a tener un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menor </a:t>
            </a:r>
            <a:r>
              <a:rPr lang="es-ES" sz="1400" dirty="0">
                <a:solidFill>
                  <a:schemeClr val="bg1"/>
                </a:solidFill>
                <a:latin typeface="Hobo Std" pitchFamily="34" charset="0"/>
              </a:rPr>
              <a:t>riesgo de muerte por enfermedad cardiovascular, incluso en pequeñas cantidades. El alto contenido de </a:t>
            </a:r>
            <a:r>
              <a:rPr lang="es-ES" sz="1400" dirty="0" err="1">
                <a:solidFill>
                  <a:schemeClr val="bg1"/>
                </a:solidFill>
                <a:latin typeface="Hobo Std" pitchFamily="34" charset="0"/>
              </a:rPr>
              <a:t>polifenoles</a:t>
            </a:r>
            <a:r>
              <a:rPr lang="es-ES" sz="1400" dirty="0">
                <a:solidFill>
                  <a:schemeClr val="bg1"/>
                </a:solidFill>
                <a:latin typeface="Hobo Std" pitchFamily="34" charset="0"/>
              </a:rPr>
              <a:t> en las frambuesas también puede reducir el riesgo de enfermedades cardiovasculares mediante la prevención de la acumulación de plaquetas y la reducción de la presión arterial a través de mecanismos anti-inflamatorios.  </a:t>
            </a:r>
            <a:r>
              <a:rPr lang="es-ES" sz="1400" dirty="0" smtClean="0">
                <a:solidFill>
                  <a:schemeClr val="bg1"/>
                </a:solidFill>
                <a:latin typeface="Hobo Std" pitchFamily="34" charset="0"/>
              </a:rPr>
              <a:t>Un reciente </a:t>
            </a:r>
            <a:r>
              <a:rPr lang="es-ES" sz="1400" dirty="0">
                <a:solidFill>
                  <a:schemeClr val="bg1"/>
                </a:solidFill>
                <a:latin typeface="Hobo Std" pitchFamily="34" charset="0"/>
              </a:rPr>
              <a:t>estudio </a:t>
            </a:r>
            <a:r>
              <a:rPr lang="es-ES" sz="1400" dirty="0" smtClean="0">
                <a:solidFill>
                  <a:schemeClr val="bg1"/>
                </a:solidFill>
                <a:latin typeface="Hobo Std" pitchFamily="34" charset="0"/>
              </a:rPr>
              <a:t>demostró </a:t>
            </a:r>
            <a:r>
              <a:rPr lang="es-ES" sz="1400" dirty="0">
                <a:solidFill>
                  <a:schemeClr val="bg1"/>
                </a:solidFill>
                <a:latin typeface="Hobo Std" pitchFamily="34" charset="0"/>
              </a:rPr>
              <a:t>que “un consumo sostenido regular de antocianinas de las frambuesas puede reducir el riesgo de un ataque al corazón en un 32% en las mujeres jóvenes y de mediana edad”. Por si esto fuera poco, el potasio de esta fruta también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apoya </a:t>
            </a:r>
            <a:r>
              <a:rPr lang="es-ES" sz="1400" dirty="0">
                <a:solidFill>
                  <a:schemeClr val="bg1"/>
                </a:solidFill>
                <a:latin typeface="Hobo Std" pitchFamily="34" charset="0"/>
              </a:rPr>
              <a:t>la </a:t>
            </a:r>
            <a:r>
              <a:rPr lang="es-ES" sz="1400" dirty="0" smtClean="0">
                <a:solidFill>
                  <a:schemeClr val="bg1"/>
                </a:solidFill>
                <a:latin typeface="Hobo Std" pitchFamily="34" charset="0"/>
              </a:rPr>
              <a:t>salud </a:t>
            </a:r>
            <a:r>
              <a:rPr lang="es-ES" sz="1400" dirty="0">
                <a:solidFill>
                  <a:schemeClr val="bg1"/>
                </a:solidFill>
                <a:latin typeface="Hobo Std" pitchFamily="34" charset="0"/>
              </a:rPr>
              <a:t>del corazón.</a:t>
            </a:r>
          </a:p>
        </p:txBody>
      </p:sp>
    </p:spTree>
    <p:extLst>
      <p:ext uri="{BB962C8B-B14F-4D97-AF65-F5344CB8AC3E}">
        <p14:creationId xmlns:p14="http://schemas.microsoft.com/office/powerpoint/2010/main" val="2243386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15078" y="-24776"/>
            <a:ext cx="9140146" cy="5142539"/>
          </a:xfrm>
          <a:prstGeom prst="rect">
            <a:avLst/>
          </a:prstGeom>
          <a:gradFill flip="none" rotWithShape="1">
            <a:gsLst>
              <a:gs pos="28000">
                <a:srgbClr val="9C0032"/>
              </a:gs>
              <a:gs pos="87000">
                <a:srgbClr val="990033">
                  <a:lumMod val="52000"/>
                </a:srgbClr>
              </a:gs>
              <a:gs pos="5000">
                <a:srgbClr val="AF002B"/>
              </a:gs>
              <a:gs pos="18000">
                <a:srgbClr val="990033"/>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11003"/>
            <a:ext cx="9140146" cy="514253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5 Imagen" descr="Diapositiva1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73230"/>
          </a:xfrm>
          <a:prstGeom prst="rect">
            <a:avLst/>
          </a:prstGeom>
          <a:noFill/>
          <a:ln>
            <a:noFill/>
          </a:ln>
        </p:spPr>
      </p:pic>
      <p:sp>
        <p:nvSpPr>
          <p:cNvPr id="3" name="Forma libre 19"/>
          <p:cNvSpPr/>
          <p:nvPr/>
        </p:nvSpPr>
        <p:spPr>
          <a:xfrm rot="10800000">
            <a:off x="2851430" y="929957"/>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3175">
            <a:solidFill>
              <a:schemeClr val="tx1">
                <a:lumMod val="95000"/>
              </a:schemeClr>
            </a:solidFill>
          </a:ln>
          <a:scene3d>
            <a:camera prst="orthographicFront"/>
            <a:lightRig rig="morning"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843808" y="91556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3175">
            <a:solidFill>
              <a:schemeClr val="tx1">
                <a:lumMod val="95000"/>
              </a:schemeClr>
            </a:solidFill>
          </a:ln>
          <a:scene3d>
            <a:camera prst="orthographicFront"/>
            <a:lightRig rig="morning"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9" name="8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955" y="-164554"/>
            <a:ext cx="9144000" cy="5544616"/>
          </a:xfrm>
          <a:prstGeom prst="rect">
            <a:avLst/>
          </a:prstGeom>
          <a:noFill/>
          <a:ln>
            <a:noFill/>
          </a:ln>
        </p:spPr>
      </p:pic>
    </p:spTree>
    <p:extLst>
      <p:ext uri="{BB962C8B-B14F-4D97-AF65-F5344CB8AC3E}">
        <p14:creationId xmlns:p14="http://schemas.microsoft.com/office/powerpoint/2010/main" val="917031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p:cTn id="10" dur="3000" fill="hold"/>
                                        <p:tgtEl>
                                          <p:spTgt spid="4"/>
                                        </p:tgtEl>
                                        <p:attrNameLst>
                                          <p:attrName>ppt_w</p:attrName>
                                        </p:attrNameLst>
                                      </p:cBhvr>
                                      <p:tavLst>
                                        <p:tav tm="0">
                                          <p:val>
                                            <p:fltVal val="0"/>
                                          </p:val>
                                        </p:tav>
                                        <p:tav tm="100000">
                                          <p:val>
                                            <p:strVal val="#ppt_w"/>
                                          </p:val>
                                        </p:tav>
                                      </p:tavLst>
                                    </p:anim>
                                    <p:anim calcmode="lin" valueType="num">
                                      <p:cBhvr>
                                        <p:cTn id="11" dur="3000" fill="hold"/>
                                        <p:tgtEl>
                                          <p:spTgt spid="4"/>
                                        </p:tgtEl>
                                        <p:attrNameLst>
                                          <p:attrName>ppt_h</p:attrName>
                                        </p:attrNameLst>
                                      </p:cBhvr>
                                      <p:tavLst>
                                        <p:tav tm="0">
                                          <p:val>
                                            <p:fltVal val="0"/>
                                          </p:val>
                                        </p:tav>
                                        <p:tav tm="100000">
                                          <p:val>
                                            <p:strVal val="#ppt_h"/>
                                          </p:val>
                                        </p:tav>
                                      </p:tavLst>
                                    </p:anim>
                                    <p:anim calcmode="lin" valueType="num">
                                      <p:cBhvr>
                                        <p:cTn id="12" dur="3000" fill="hold"/>
                                        <p:tgtEl>
                                          <p:spTgt spid="4"/>
                                        </p:tgtEl>
                                        <p:attrNameLst>
                                          <p:attrName>ppt_x</p:attrName>
                                        </p:attrNameLst>
                                      </p:cBhvr>
                                      <p:tavLst>
                                        <p:tav tm="0">
                                          <p:val>
                                            <p:fltVal val="0.5"/>
                                          </p:val>
                                        </p:tav>
                                        <p:tav tm="100000">
                                          <p:val>
                                            <p:strVal val="#ppt_x"/>
                                          </p:val>
                                        </p:tav>
                                      </p:tavLst>
                                    </p:anim>
                                    <p:anim calcmode="lin" valueType="num">
                                      <p:cBhvr>
                                        <p:cTn id="13" dur="3000" fill="hold"/>
                                        <p:tgtEl>
                                          <p:spTgt spid="4"/>
                                        </p:tgtEl>
                                        <p:attrNameLst>
                                          <p:attrName>ppt_y</p:attrName>
                                        </p:attrNameLst>
                                      </p:cBhvr>
                                      <p:tavLst>
                                        <p:tav tm="0">
                                          <p:val>
                                            <p:fltVal val="0.5"/>
                                          </p:val>
                                        </p:tav>
                                        <p:tav tm="100000">
                                          <p:val>
                                            <p:strVal val="#ppt_y"/>
                                          </p:val>
                                        </p:tav>
                                      </p:tavLst>
                                    </p:anim>
                                  </p:childTnLst>
                                </p:cTn>
                              </p:par>
                              <p:par>
                                <p:cTn id="14" presetID="8" presetClass="emph" presetSubtype="0" fill="hold" grpId="1" nodeType="withEffect">
                                  <p:stCondLst>
                                    <p:cond delay="0"/>
                                  </p:stCondLst>
                                  <p:childTnLst>
                                    <p:animRot by="21600000">
                                      <p:cBhvr>
                                        <p:cTn id="15" dur="3000" fill="hold"/>
                                        <p:tgtEl>
                                          <p:spTgt spid="4"/>
                                        </p:tgtEl>
                                        <p:attrNameLst>
                                          <p:attrName>r</p:attrName>
                                        </p:attrNameLst>
                                      </p:cBhvr>
                                    </p:animRot>
                                  </p:childTnLst>
                                </p:cTn>
                              </p:par>
                              <p:par>
                                <p:cTn id="16" presetID="23" presetClass="entr" presetSubtype="288"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3000" fill="hold"/>
                                        <p:tgtEl>
                                          <p:spTgt spid="3"/>
                                        </p:tgtEl>
                                        <p:attrNameLst>
                                          <p:attrName>ppt_w</p:attrName>
                                        </p:attrNameLst>
                                      </p:cBhvr>
                                      <p:tavLst>
                                        <p:tav tm="0">
                                          <p:val>
                                            <p:strVal val="4/3*#ppt_w"/>
                                          </p:val>
                                        </p:tav>
                                        <p:tav tm="100000">
                                          <p:val>
                                            <p:strVal val="#ppt_w"/>
                                          </p:val>
                                        </p:tav>
                                      </p:tavLst>
                                    </p:anim>
                                    <p:anim calcmode="lin" valueType="num">
                                      <p:cBhvr>
                                        <p:cTn id="19" dur="3000" fill="hold"/>
                                        <p:tgtEl>
                                          <p:spTgt spid="3"/>
                                        </p:tgtEl>
                                        <p:attrNameLst>
                                          <p:attrName>ppt_h</p:attrName>
                                        </p:attrNameLst>
                                      </p:cBhvr>
                                      <p:tavLst>
                                        <p:tav tm="0">
                                          <p:val>
                                            <p:strVal val="4/3*#ppt_h"/>
                                          </p:val>
                                        </p:tav>
                                        <p:tav tm="100000">
                                          <p:val>
                                            <p:strVal val="#ppt_h"/>
                                          </p:val>
                                        </p:tav>
                                      </p:tavLst>
                                    </p:anim>
                                  </p:childTnLst>
                                </p:cTn>
                              </p:par>
                              <p:par>
                                <p:cTn id="20" presetID="8" presetClass="emph" presetSubtype="0" fill="hold" grpId="1" nodeType="withEffect">
                                  <p:stCondLst>
                                    <p:cond delay="0"/>
                                  </p:stCondLst>
                                  <p:childTnLst>
                                    <p:animRot by="-21600000">
                                      <p:cBhvr>
                                        <p:cTn id="21" dur="3000" fill="hold"/>
                                        <p:tgtEl>
                                          <p:spTgt spid="3"/>
                                        </p:tgtEl>
                                        <p:attrNameLst>
                                          <p:attrName>r</p:attrName>
                                        </p:attrNameLst>
                                      </p:cBhvr>
                                    </p:animRot>
                                  </p:childTnLst>
                                </p:cTn>
                              </p:par>
                            </p:childTnLst>
                          </p:cTn>
                        </p:par>
                        <p:par>
                          <p:cTn id="22" fill="hold">
                            <p:stCondLst>
                              <p:cond delay="3000"/>
                            </p:stCondLst>
                            <p:childTnLst>
                              <p:par>
                                <p:cTn id="23" presetID="23" presetClass="exit" presetSubtype="544" fill="hold" grpId="2" nodeType="afterEffect">
                                  <p:stCondLst>
                                    <p:cond delay="0"/>
                                  </p:stCondLst>
                                  <p:childTnLst>
                                    <p:anim calcmode="lin" valueType="num">
                                      <p:cBhvr>
                                        <p:cTn id="24" dur="3000"/>
                                        <p:tgtEl>
                                          <p:spTgt spid="4"/>
                                        </p:tgtEl>
                                        <p:attrNameLst>
                                          <p:attrName>ppt_w</p:attrName>
                                        </p:attrNameLst>
                                      </p:cBhvr>
                                      <p:tavLst>
                                        <p:tav tm="0">
                                          <p:val>
                                            <p:strVal val="ppt_w"/>
                                          </p:val>
                                        </p:tav>
                                        <p:tav tm="100000">
                                          <p:val>
                                            <p:fltVal val="0"/>
                                          </p:val>
                                        </p:tav>
                                      </p:tavLst>
                                    </p:anim>
                                    <p:anim calcmode="lin" valueType="num">
                                      <p:cBhvr>
                                        <p:cTn id="25" dur="3000"/>
                                        <p:tgtEl>
                                          <p:spTgt spid="4"/>
                                        </p:tgtEl>
                                        <p:attrNameLst>
                                          <p:attrName>ppt_h</p:attrName>
                                        </p:attrNameLst>
                                      </p:cBhvr>
                                      <p:tavLst>
                                        <p:tav tm="0">
                                          <p:val>
                                            <p:strVal val="ppt_h"/>
                                          </p:val>
                                        </p:tav>
                                        <p:tav tm="100000">
                                          <p:val>
                                            <p:fltVal val="0"/>
                                          </p:val>
                                        </p:tav>
                                      </p:tavLst>
                                    </p:anim>
                                    <p:anim calcmode="lin" valueType="num">
                                      <p:cBhvr>
                                        <p:cTn id="26" dur="3000"/>
                                        <p:tgtEl>
                                          <p:spTgt spid="4"/>
                                        </p:tgtEl>
                                        <p:attrNameLst>
                                          <p:attrName>ppt_x</p:attrName>
                                        </p:attrNameLst>
                                      </p:cBhvr>
                                      <p:tavLst>
                                        <p:tav tm="0">
                                          <p:val>
                                            <p:strVal val="ppt_x"/>
                                          </p:val>
                                        </p:tav>
                                        <p:tav tm="100000">
                                          <p:val>
                                            <p:fltVal val="0.5"/>
                                          </p:val>
                                        </p:tav>
                                      </p:tavLst>
                                    </p:anim>
                                    <p:anim calcmode="lin" valueType="num">
                                      <p:cBhvr>
                                        <p:cTn id="27" dur="3000"/>
                                        <p:tgtEl>
                                          <p:spTgt spid="4"/>
                                        </p:tgtEl>
                                        <p:attrNameLst>
                                          <p:attrName>ppt_y</p:attrName>
                                        </p:attrNameLst>
                                      </p:cBhvr>
                                      <p:tavLst>
                                        <p:tav tm="0">
                                          <p:val>
                                            <p:strVal val="ppt_y"/>
                                          </p:val>
                                        </p:tav>
                                        <p:tav tm="100000">
                                          <p:val>
                                            <p:fltVal val="0.5"/>
                                          </p:val>
                                        </p:tav>
                                      </p:tavLst>
                                    </p:anim>
                                    <p:set>
                                      <p:cBhvr>
                                        <p:cTn id="28" dur="1" fill="hold">
                                          <p:stCondLst>
                                            <p:cond delay="2999"/>
                                          </p:stCondLst>
                                        </p:cTn>
                                        <p:tgtEl>
                                          <p:spTgt spid="4"/>
                                        </p:tgtEl>
                                        <p:attrNameLst>
                                          <p:attrName>style.visibility</p:attrName>
                                        </p:attrNameLst>
                                      </p:cBhvr>
                                      <p:to>
                                        <p:strVal val="hidden"/>
                                      </p:to>
                                    </p:set>
                                  </p:childTnLst>
                                </p:cTn>
                              </p:par>
                              <p:par>
                                <p:cTn id="29" presetID="8" presetClass="emph" presetSubtype="0" fill="hold" grpId="3" nodeType="withEffect">
                                  <p:stCondLst>
                                    <p:cond delay="0"/>
                                  </p:stCondLst>
                                  <p:childTnLst>
                                    <p:animRot by="21600000">
                                      <p:cBhvr>
                                        <p:cTn id="30" dur="3000" fill="hold"/>
                                        <p:tgtEl>
                                          <p:spTgt spid="4"/>
                                        </p:tgtEl>
                                        <p:attrNameLst>
                                          <p:attrName>r</p:attrName>
                                        </p:attrNameLst>
                                      </p:cBhvr>
                                    </p:animRot>
                                  </p:childTnLst>
                                </p:cTn>
                              </p:par>
                              <p:par>
                                <p:cTn id="31" presetID="23" presetClass="exit" presetSubtype="272" fill="hold" grpId="2" nodeType="withEffect">
                                  <p:stCondLst>
                                    <p:cond delay="0"/>
                                  </p:stCondLst>
                                  <p:childTnLst>
                                    <p:anim calcmode="lin" valueType="num">
                                      <p:cBhvr>
                                        <p:cTn id="32" dur="3000"/>
                                        <p:tgtEl>
                                          <p:spTgt spid="3"/>
                                        </p:tgtEl>
                                        <p:attrNameLst>
                                          <p:attrName>ppt_w</p:attrName>
                                        </p:attrNameLst>
                                      </p:cBhvr>
                                      <p:tavLst>
                                        <p:tav tm="0">
                                          <p:val>
                                            <p:strVal val="ppt_w"/>
                                          </p:val>
                                        </p:tav>
                                        <p:tav tm="100000">
                                          <p:val>
                                            <p:strVal val="4/3*ppt_w"/>
                                          </p:val>
                                        </p:tav>
                                      </p:tavLst>
                                    </p:anim>
                                    <p:anim calcmode="lin" valueType="num">
                                      <p:cBhvr>
                                        <p:cTn id="33" dur="3000"/>
                                        <p:tgtEl>
                                          <p:spTgt spid="3"/>
                                        </p:tgtEl>
                                        <p:attrNameLst>
                                          <p:attrName>ppt_h</p:attrName>
                                        </p:attrNameLst>
                                      </p:cBhvr>
                                      <p:tavLst>
                                        <p:tav tm="0">
                                          <p:val>
                                            <p:strVal val="ppt_h"/>
                                          </p:val>
                                        </p:tav>
                                        <p:tav tm="100000">
                                          <p:val>
                                            <p:strVal val="4/3*ppt_h"/>
                                          </p:val>
                                        </p:tav>
                                      </p:tavLst>
                                    </p:anim>
                                    <p:set>
                                      <p:cBhvr>
                                        <p:cTn id="34" dur="1" fill="hold">
                                          <p:stCondLst>
                                            <p:cond delay="2999"/>
                                          </p:stCondLst>
                                        </p:cTn>
                                        <p:tgtEl>
                                          <p:spTgt spid="3"/>
                                        </p:tgtEl>
                                        <p:attrNameLst>
                                          <p:attrName>style.visibility</p:attrName>
                                        </p:attrNameLst>
                                      </p:cBhvr>
                                      <p:to>
                                        <p:strVal val="hidden"/>
                                      </p:to>
                                    </p:set>
                                  </p:childTnLst>
                                </p:cTn>
                              </p:par>
                              <p:par>
                                <p:cTn id="35" presetID="8" presetClass="emph" presetSubtype="0" fill="hold" grpId="3" nodeType="withEffect">
                                  <p:stCondLst>
                                    <p:cond delay="0"/>
                                  </p:stCondLst>
                                  <p:childTnLst>
                                    <p:animRot by="21600000">
                                      <p:cBhvr>
                                        <p:cTn id="36" dur="3000" fill="hold"/>
                                        <p:tgtEl>
                                          <p:spTgt spid="3"/>
                                        </p:tgtEl>
                                        <p:attrNameLst>
                                          <p:attrName>r</p:attrName>
                                        </p:attrNameLst>
                                      </p:cBhvr>
                                    </p:animRot>
                                  </p:childTnLst>
                                </p:cTn>
                              </p:par>
                              <p:par>
                                <p:cTn id="37" presetID="23" presetClass="entr" presetSubtype="288" fill="hold" nodeType="with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p:cTn id="39" dur="3000" fill="hold"/>
                                        <p:tgtEl>
                                          <p:spTgt spid="6"/>
                                        </p:tgtEl>
                                        <p:attrNameLst>
                                          <p:attrName>ppt_w</p:attrName>
                                        </p:attrNameLst>
                                      </p:cBhvr>
                                      <p:tavLst>
                                        <p:tav tm="0">
                                          <p:val>
                                            <p:strVal val="4/3*#ppt_w"/>
                                          </p:val>
                                        </p:tav>
                                        <p:tav tm="100000">
                                          <p:val>
                                            <p:strVal val="#ppt_w"/>
                                          </p:val>
                                        </p:tav>
                                      </p:tavLst>
                                    </p:anim>
                                    <p:anim calcmode="lin" valueType="num">
                                      <p:cBhvr>
                                        <p:cTn id="40" dur="3000" fill="hold"/>
                                        <p:tgtEl>
                                          <p:spTgt spid="6"/>
                                        </p:tgtEl>
                                        <p:attrNameLst>
                                          <p:attrName>ppt_h</p:attrName>
                                        </p:attrNameLst>
                                      </p:cBhvr>
                                      <p:tavLst>
                                        <p:tav tm="0">
                                          <p:val>
                                            <p:strVal val="4/3*#ppt_h"/>
                                          </p:val>
                                        </p:tav>
                                        <p:tav tm="100000">
                                          <p:val>
                                            <p:strVal val="#ppt_h"/>
                                          </p:val>
                                        </p:tav>
                                      </p:tavLst>
                                    </p:anim>
                                  </p:childTnLst>
                                </p:cTn>
                              </p:par>
                              <p:par>
                                <p:cTn id="41" presetID="21" presetClass="entr" presetSubtype="2"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heel(2)">
                                      <p:cBhvr>
                                        <p:cTn id="43" dur="3000"/>
                                        <p:tgtEl>
                                          <p:spTgt spid="6"/>
                                        </p:tgtEl>
                                      </p:cBhvr>
                                    </p:animEffect>
                                  </p:childTnLst>
                                </p:cTn>
                              </p:par>
                              <p:par>
                                <p:cTn id="44" presetID="1" presetClass="entr" presetSubtype="0"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childTnLst>
                                </p:cTn>
                              </p:par>
                              <p:par>
                                <p:cTn id="46" presetID="23" presetClass="entr" presetSubtype="288" fill="hold" grpId="0" nodeType="withEffect">
                                  <p:stCondLst>
                                    <p:cond delay="0"/>
                                  </p:stCondLst>
                                  <p:childTnLst>
                                    <p:set>
                                      <p:cBhvr>
                                        <p:cTn id="47" dur="1" fill="hold">
                                          <p:stCondLst>
                                            <p:cond delay="0"/>
                                          </p:stCondLst>
                                        </p:cTn>
                                        <p:tgtEl>
                                          <p:spTgt spid="8"/>
                                        </p:tgtEl>
                                        <p:attrNameLst>
                                          <p:attrName>style.visibility</p:attrName>
                                        </p:attrNameLst>
                                      </p:cBhvr>
                                      <p:to>
                                        <p:strVal val="visible"/>
                                      </p:to>
                                    </p:set>
                                    <p:anim calcmode="lin" valueType="num">
                                      <p:cBhvr>
                                        <p:cTn id="48" dur="2750" fill="hold"/>
                                        <p:tgtEl>
                                          <p:spTgt spid="8"/>
                                        </p:tgtEl>
                                        <p:attrNameLst>
                                          <p:attrName>ppt_w</p:attrName>
                                        </p:attrNameLst>
                                      </p:cBhvr>
                                      <p:tavLst>
                                        <p:tav tm="0">
                                          <p:val>
                                            <p:strVal val="4/3*#ppt_w"/>
                                          </p:val>
                                        </p:tav>
                                        <p:tav tm="100000">
                                          <p:val>
                                            <p:strVal val="#ppt_w"/>
                                          </p:val>
                                        </p:tav>
                                      </p:tavLst>
                                    </p:anim>
                                    <p:anim calcmode="lin" valueType="num">
                                      <p:cBhvr>
                                        <p:cTn id="49" dur="2750" fill="hold"/>
                                        <p:tgtEl>
                                          <p:spTgt spid="8"/>
                                        </p:tgtEl>
                                        <p:attrNameLst>
                                          <p:attrName>ppt_h</p:attrName>
                                        </p:attrNameLst>
                                      </p:cBhvr>
                                      <p:tavLst>
                                        <p:tav tm="0">
                                          <p:val>
                                            <p:strVal val="4/3*#ppt_h"/>
                                          </p:val>
                                        </p:tav>
                                        <p:tav tm="100000">
                                          <p:val>
                                            <p:strVal val="#ppt_h"/>
                                          </p:val>
                                        </p:tav>
                                      </p:tavLst>
                                    </p:anim>
                                  </p:childTnLst>
                                </p:cTn>
                              </p:par>
                              <p:par>
                                <p:cTn id="50" presetID="21" presetClass="entr" presetSubtype="2" fill="hold" grpId="1" nodeType="with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wheel(2)">
                                      <p:cBhvr>
                                        <p:cTn id="52" dur="27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8" grpId="1" animBg="1"/>
      <p:bldP spid="3" grpId="0" animBg="1"/>
      <p:bldP spid="3" grpId="1" animBg="1"/>
      <p:bldP spid="3" grpId="2" animBg="1"/>
      <p:bldP spid="3" grpId="3" animBg="1"/>
      <p:bldP spid="4" grpId="0" animBg="1"/>
      <p:bldP spid="4" grpId="1" animBg="1"/>
      <p:bldP spid="4" grpId="2" animBg="1"/>
      <p:bldP spid="4" grpId="3"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2 Grupo"/>
          <p:cNvGrpSpPr/>
          <p:nvPr/>
        </p:nvGrpSpPr>
        <p:grpSpPr>
          <a:xfrm>
            <a:off x="2592288" y="411510"/>
            <a:ext cx="1907704" cy="864096"/>
            <a:chOff x="395536" y="627534"/>
            <a:chExt cx="8280920" cy="3888431"/>
          </a:xfrm>
        </p:grpSpPr>
        <p:sp>
          <p:nvSpPr>
            <p:cNvPr id="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14 Grupo"/>
          <p:cNvGrpSpPr/>
          <p:nvPr/>
        </p:nvGrpSpPr>
        <p:grpSpPr>
          <a:xfrm>
            <a:off x="2664296" y="1296000"/>
            <a:ext cx="1907704" cy="864096"/>
            <a:chOff x="395536" y="627534"/>
            <a:chExt cx="8280920" cy="3888431"/>
          </a:xfrm>
        </p:grpSpPr>
        <p:sp>
          <p:nvSpPr>
            <p:cNvPr id="1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a:off x="2664296" y="2196000"/>
            <a:ext cx="1907704" cy="864096"/>
            <a:chOff x="395536" y="627534"/>
            <a:chExt cx="8280920" cy="3888431"/>
          </a:xfrm>
        </p:grpSpPr>
        <p:sp>
          <p:nvSpPr>
            <p:cNvPr id="2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2664296" y="3060000"/>
            <a:ext cx="1907704" cy="864096"/>
            <a:chOff x="395536" y="627534"/>
            <a:chExt cx="8280920" cy="3888431"/>
          </a:xfrm>
        </p:grpSpPr>
        <p:sp>
          <p:nvSpPr>
            <p:cNvPr id="4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592288" y="3939902"/>
            <a:ext cx="1907704" cy="864096"/>
            <a:chOff x="395536" y="627534"/>
            <a:chExt cx="8280920" cy="3888431"/>
          </a:xfrm>
        </p:grpSpPr>
        <p:sp>
          <p:nvSpPr>
            <p:cNvPr id="5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flipH="1">
            <a:off x="4644008" y="411510"/>
            <a:ext cx="1979712" cy="864096"/>
            <a:chOff x="395536" y="627534"/>
            <a:chExt cx="8280920" cy="3888431"/>
          </a:xfrm>
        </p:grpSpPr>
        <p:sp>
          <p:nvSpPr>
            <p:cNvPr id="6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74 Grupo"/>
          <p:cNvGrpSpPr/>
          <p:nvPr/>
        </p:nvGrpSpPr>
        <p:grpSpPr>
          <a:xfrm flipH="1">
            <a:off x="4716016" y="1296000"/>
            <a:ext cx="1979712" cy="864096"/>
            <a:chOff x="395536" y="627534"/>
            <a:chExt cx="8280920" cy="3888431"/>
          </a:xfrm>
        </p:grpSpPr>
        <p:sp>
          <p:nvSpPr>
            <p:cNvPr id="7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716016" y="2196000"/>
            <a:ext cx="1979712" cy="864096"/>
            <a:chOff x="395536" y="627534"/>
            <a:chExt cx="8280920" cy="3888431"/>
          </a:xfrm>
        </p:grpSpPr>
        <p:sp>
          <p:nvSpPr>
            <p:cNvPr id="8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98 Grupo"/>
          <p:cNvGrpSpPr/>
          <p:nvPr/>
        </p:nvGrpSpPr>
        <p:grpSpPr>
          <a:xfrm flipH="1">
            <a:off x="4716016" y="3060000"/>
            <a:ext cx="1979712" cy="864096"/>
            <a:chOff x="395536" y="627534"/>
            <a:chExt cx="8280920" cy="3888431"/>
          </a:xfrm>
        </p:grpSpPr>
        <p:sp>
          <p:nvSpPr>
            <p:cNvPr id="10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644008" y="3939902"/>
            <a:ext cx="1979712" cy="864096"/>
            <a:chOff x="395536" y="627534"/>
            <a:chExt cx="8280920" cy="3888431"/>
          </a:xfrm>
        </p:grpSpPr>
        <p:sp>
          <p:nvSpPr>
            <p:cNvPr id="11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H="1">
            <a:off x="7164288" y="411510"/>
            <a:ext cx="1979712" cy="864096"/>
            <a:chOff x="395536" y="627534"/>
            <a:chExt cx="8280920" cy="3888431"/>
          </a:xfrm>
        </p:grpSpPr>
        <p:sp>
          <p:nvSpPr>
            <p:cNvPr id="12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236296" y="1296000"/>
            <a:ext cx="1979712" cy="864096"/>
            <a:chOff x="395536" y="627534"/>
            <a:chExt cx="8280920" cy="3888431"/>
          </a:xfrm>
        </p:grpSpPr>
        <p:sp>
          <p:nvSpPr>
            <p:cNvPr id="13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flipH="1">
            <a:off x="7236296" y="2196000"/>
            <a:ext cx="1979712" cy="864096"/>
            <a:chOff x="395536" y="627534"/>
            <a:chExt cx="8280920" cy="3888431"/>
          </a:xfrm>
        </p:grpSpPr>
        <p:sp>
          <p:nvSpPr>
            <p:cNvPr id="14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flipH="1">
            <a:off x="7236296" y="3060000"/>
            <a:ext cx="1979712" cy="864096"/>
            <a:chOff x="395536" y="627534"/>
            <a:chExt cx="8280920" cy="3888431"/>
          </a:xfrm>
        </p:grpSpPr>
        <p:sp>
          <p:nvSpPr>
            <p:cNvPr id="16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flipH="1">
            <a:off x="7164288" y="3939902"/>
            <a:ext cx="1979712" cy="864096"/>
            <a:chOff x="395536" y="627534"/>
            <a:chExt cx="8280920" cy="3888431"/>
          </a:xfrm>
        </p:grpSpPr>
        <p:sp>
          <p:nvSpPr>
            <p:cNvPr id="17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0" y="339502"/>
            <a:ext cx="1907704" cy="864096"/>
            <a:chOff x="395536" y="627534"/>
            <a:chExt cx="8280920" cy="3888431"/>
          </a:xfrm>
        </p:grpSpPr>
        <p:sp>
          <p:nvSpPr>
            <p:cNvPr id="18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72008" y="1223992"/>
            <a:ext cx="1907704" cy="864096"/>
            <a:chOff x="395536" y="627534"/>
            <a:chExt cx="8280920" cy="3888431"/>
          </a:xfrm>
        </p:grpSpPr>
        <p:sp>
          <p:nvSpPr>
            <p:cNvPr id="19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7" name="206 Grupo"/>
          <p:cNvGrpSpPr/>
          <p:nvPr/>
        </p:nvGrpSpPr>
        <p:grpSpPr>
          <a:xfrm>
            <a:off x="72008" y="2123992"/>
            <a:ext cx="1907704" cy="864096"/>
            <a:chOff x="395536" y="627534"/>
            <a:chExt cx="8280920" cy="3888431"/>
          </a:xfrm>
        </p:grpSpPr>
        <p:sp>
          <p:nvSpPr>
            <p:cNvPr id="20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a:off x="72008" y="2987992"/>
            <a:ext cx="1907704" cy="864096"/>
            <a:chOff x="395536" y="627534"/>
            <a:chExt cx="8280920" cy="3888431"/>
          </a:xfrm>
        </p:grpSpPr>
        <p:sp>
          <p:nvSpPr>
            <p:cNvPr id="22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a:off x="0" y="3867894"/>
            <a:ext cx="1907704" cy="864096"/>
            <a:chOff x="395536" y="627534"/>
            <a:chExt cx="8280920" cy="3888431"/>
          </a:xfrm>
        </p:grpSpPr>
        <p:sp>
          <p:nvSpPr>
            <p:cNvPr id="23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3" name="24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92546"/>
            <a:ext cx="9144000" cy="5544616"/>
          </a:xfrm>
          <a:prstGeom prst="rect">
            <a:avLst/>
          </a:prstGeom>
          <a:noFill/>
          <a:ln>
            <a:noFill/>
          </a:ln>
        </p:spPr>
      </p:pic>
    </p:spTree>
    <p:extLst>
      <p:ext uri="{BB962C8B-B14F-4D97-AF65-F5344CB8AC3E}">
        <p14:creationId xmlns:p14="http://schemas.microsoft.com/office/powerpoint/2010/main" val="63608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nodeType="withEffect">
                                  <p:stCondLst>
                                    <p:cond delay="0"/>
                                  </p:stCondLst>
                                  <p:childTnLst>
                                    <p:animRot by="21600000">
                                      <p:cBhvr>
                                        <p:cTn id="10" dur="3000" fill="hold"/>
                                        <p:tgtEl>
                                          <p:spTgt spid="3"/>
                                        </p:tgtEl>
                                        <p:attrNameLst>
                                          <p:attrName>r</p:attrName>
                                        </p:attrNameLst>
                                      </p:cBhvr>
                                    </p:animRot>
                                  </p:childTnLst>
                                </p:cTn>
                              </p:par>
                              <p:par>
                                <p:cTn id="11" presetID="2" presetClass="exit" presetSubtype="2" fill="hold" nodeType="withEffect">
                                  <p:stCondLst>
                                    <p:cond delay="0"/>
                                  </p:stCondLst>
                                  <p:childTnLst>
                                    <p:anim calcmode="lin" valueType="num">
                                      <p:cBhvr additive="base">
                                        <p:cTn id="12" dur="3500"/>
                                        <p:tgtEl>
                                          <p:spTgt spid="3"/>
                                        </p:tgtEl>
                                        <p:attrNameLst>
                                          <p:attrName>ppt_x</p:attrName>
                                        </p:attrNameLst>
                                      </p:cBhvr>
                                      <p:tavLst>
                                        <p:tav tm="0">
                                          <p:val>
                                            <p:strVal val="ppt_x"/>
                                          </p:val>
                                        </p:tav>
                                        <p:tav tm="100000">
                                          <p:val>
                                            <p:strVal val="1+ppt_w/2"/>
                                          </p:val>
                                        </p:tav>
                                      </p:tavLst>
                                    </p:anim>
                                    <p:anim calcmode="lin" valueType="num">
                                      <p:cBhvr additive="base">
                                        <p:cTn id="13" dur="3500"/>
                                        <p:tgtEl>
                                          <p:spTgt spid="3"/>
                                        </p:tgtEl>
                                        <p:attrNameLst>
                                          <p:attrName>ppt_y</p:attrName>
                                        </p:attrNameLst>
                                      </p:cBhvr>
                                      <p:tavLst>
                                        <p:tav tm="0">
                                          <p:val>
                                            <p:strVal val="ppt_y"/>
                                          </p:val>
                                        </p:tav>
                                        <p:tav tm="100000">
                                          <p:val>
                                            <p:strVal val="ppt_y"/>
                                          </p:val>
                                        </p:tav>
                                      </p:tavLst>
                                    </p:anim>
                                    <p:set>
                                      <p:cBhvr>
                                        <p:cTn id="14" dur="1" fill="hold">
                                          <p:stCondLst>
                                            <p:cond delay="3499"/>
                                          </p:stCondLst>
                                        </p:cTn>
                                        <p:tgtEl>
                                          <p:spTgt spid="3"/>
                                        </p:tgtEl>
                                        <p:attrNameLst>
                                          <p:attrName>style.visibility</p:attrName>
                                        </p:attrNameLst>
                                      </p:cBhvr>
                                      <p:to>
                                        <p:strVal val="hidden"/>
                                      </p:to>
                                    </p:set>
                                  </p:childTnLst>
                                </p:cTn>
                              </p:par>
                              <p:par>
                                <p:cTn id="15" presetID="2" presetClass="entr" presetSubtype="9"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3000" fill="hold"/>
                                        <p:tgtEl>
                                          <p:spTgt spid="15"/>
                                        </p:tgtEl>
                                        <p:attrNameLst>
                                          <p:attrName>ppt_x</p:attrName>
                                        </p:attrNameLst>
                                      </p:cBhvr>
                                      <p:tavLst>
                                        <p:tav tm="0">
                                          <p:val>
                                            <p:strVal val="0-#ppt_w/2"/>
                                          </p:val>
                                        </p:tav>
                                        <p:tav tm="100000">
                                          <p:val>
                                            <p:strVal val="#ppt_x"/>
                                          </p:val>
                                        </p:tav>
                                      </p:tavLst>
                                    </p:anim>
                                    <p:anim calcmode="lin" valueType="num">
                                      <p:cBhvr additive="base">
                                        <p:cTn id="18" dur="3000" fill="hold"/>
                                        <p:tgtEl>
                                          <p:spTgt spid="1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nodeType="withEffect">
                                  <p:stCondLst>
                                    <p:cond delay="0"/>
                                  </p:stCondLst>
                                  <p:childTnLst>
                                    <p:animRot by="21600000">
                                      <p:cBhvr>
                                        <p:cTn id="20" dur="3000" fill="hold"/>
                                        <p:tgtEl>
                                          <p:spTgt spid="15"/>
                                        </p:tgtEl>
                                        <p:attrNameLst>
                                          <p:attrName>r</p:attrName>
                                        </p:attrNameLst>
                                      </p:cBhvr>
                                    </p:animRot>
                                  </p:childTnLst>
                                </p:cTn>
                              </p:par>
                              <p:par>
                                <p:cTn id="21" presetID="2" presetClass="exit" presetSubtype="2" fill="hold" nodeType="withEffect">
                                  <p:stCondLst>
                                    <p:cond delay="0"/>
                                  </p:stCondLst>
                                  <p:childTnLst>
                                    <p:anim calcmode="lin" valueType="num">
                                      <p:cBhvr additive="base">
                                        <p:cTn id="22" dur="3500"/>
                                        <p:tgtEl>
                                          <p:spTgt spid="15"/>
                                        </p:tgtEl>
                                        <p:attrNameLst>
                                          <p:attrName>ppt_x</p:attrName>
                                        </p:attrNameLst>
                                      </p:cBhvr>
                                      <p:tavLst>
                                        <p:tav tm="0">
                                          <p:val>
                                            <p:strVal val="ppt_x"/>
                                          </p:val>
                                        </p:tav>
                                        <p:tav tm="100000">
                                          <p:val>
                                            <p:strVal val="1+ppt_w/2"/>
                                          </p:val>
                                        </p:tav>
                                      </p:tavLst>
                                    </p:anim>
                                    <p:anim calcmode="lin" valueType="num">
                                      <p:cBhvr additive="base">
                                        <p:cTn id="23" dur="3500"/>
                                        <p:tgtEl>
                                          <p:spTgt spid="15"/>
                                        </p:tgtEl>
                                        <p:attrNameLst>
                                          <p:attrName>ppt_y</p:attrName>
                                        </p:attrNameLst>
                                      </p:cBhvr>
                                      <p:tavLst>
                                        <p:tav tm="0">
                                          <p:val>
                                            <p:strVal val="ppt_y"/>
                                          </p:val>
                                        </p:tav>
                                        <p:tav tm="100000">
                                          <p:val>
                                            <p:strVal val="ppt_y"/>
                                          </p:val>
                                        </p:tav>
                                      </p:tavLst>
                                    </p:anim>
                                    <p:set>
                                      <p:cBhvr>
                                        <p:cTn id="24" dur="1" fill="hold">
                                          <p:stCondLst>
                                            <p:cond delay="3499"/>
                                          </p:stCondLst>
                                        </p:cTn>
                                        <p:tgtEl>
                                          <p:spTgt spid="15"/>
                                        </p:tgtEl>
                                        <p:attrNameLst>
                                          <p:attrName>style.visibility</p:attrName>
                                        </p:attrNameLst>
                                      </p:cBhvr>
                                      <p:to>
                                        <p:strVal val="hidden"/>
                                      </p:to>
                                    </p:set>
                                  </p:childTnLst>
                                </p:cTn>
                              </p:par>
                              <p:par>
                                <p:cTn id="25" presetID="2" presetClass="entr" presetSubtype="9"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3000" fill="hold"/>
                                        <p:tgtEl>
                                          <p:spTgt spid="27"/>
                                        </p:tgtEl>
                                        <p:attrNameLst>
                                          <p:attrName>ppt_x</p:attrName>
                                        </p:attrNameLst>
                                      </p:cBhvr>
                                      <p:tavLst>
                                        <p:tav tm="0">
                                          <p:val>
                                            <p:strVal val="0-#ppt_w/2"/>
                                          </p:val>
                                        </p:tav>
                                        <p:tav tm="100000">
                                          <p:val>
                                            <p:strVal val="#ppt_x"/>
                                          </p:val>
                                        </p:tav>
                                      </p:tavLst>
                                    </p:anim>
                                    <p:anim calcmode="lin" valueType="num">
                                      <p:cBhvr additive="base">
                                        <p:cTn id="28" dur="3000" fill="hold"/>
                                        <p:tgtEl>
                                          <p:spTgt spid="27"/>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nodeType="withEffect">
                                  <p:stCondLst>
                                    <p:cond delay="0"/>
                                  </p:stCondLst>
                                  <p:childTnLst>
                                    <p:animRot by="21600000">
                                      <p:cBhvr>
                                        <p:cTn id="30" dur="3000" fill="hold"/>
                                        <p:tgtEl>
                                          <p:spTgt spid="27"/>
                                        </p:tgtEl>
                                        <p:attrNameLst>
                                          <p:attrName>r</p:attrName>
                                        </p:attrNameLst>
                                      </p:cBhvr>
                                    </p:animRot>
                                  </p:childTnLst>
                                </p:cTn>
                              </p:par>
                              <p:par>
                                <p:cTn id="31" presetID="2" presetClass="exit" presetSubtype="2" fill="hold" nodeType="withEffect">
                                  <p:stCondLst>
                                    <p:cond delay="0"/>
                                  </p:stCondLst>
                                  <p:childTnLst>
                                    <p:anim calcmode="lin" valueType="num">
                                      <p:cBhvr additive="base">
                                        <p:cTn id="32" dur="3500"/>
                                        <p:tgtEl>
                                          <p:spTgt spid="27"/>
                                        </p:tgtEl>
                                        <p:attrNameLst>
                                          <p:attrName>ppt_x</p:attrName>
                                        </p:attrNameLst>
                                      </p:cBhvr>
                                      <p:tavLst>
                                        <p:tav tm="0">
                                          <p:val>
                                            <p:strVal val="ppt_x"/>
                                          </p:val>
                                        </p:tav>
                                        <p:tav tm="100000">
                                          <p:val>
                                            <p:strVal val="1+ppt_w/2"/>
                                          </p:val>
                                        </p:tav>
                                      </p:tavLst>
                                    </p:anim>
                                    <p:anim calcmode="lin" valueType="num">
                                      <p:cBhvr additive="base">
                                        <p:cTn id="33" dur="3500"/>
                                        <p:tgtEl>
                                          <p:spTgt spid="27"/>
                                        </p:tgtEl>
                                        <p:attrNameLst>
                                          <p:attrName>ppt_y</p:attrName>
                                        </p:attrNameLst>
                                      </p:cBhvr>
                                      <p:tavLst>
                                        <p:tav tm="0">
                                          <p:val>
                                            <p:strVal val="ppt_y"/>
                                          </p:val>
                                        </p:tav>
                                        <p:tav tm="100000">
                                          <p:val>
                                            <p:strVal val="ppt_y"/>
                                          </p:val>
                                        </p:tav>
                                      </p:tavLst>
                                    </p:anim>
                                    <p:set>
                                      <p:cBhvr>
                                        <p:cTn id="34" dur="1" fill="hold">
                                          <p:stCondLst>
                                            <p:cond delay="3499"/>
                                          </p:stCondLst>
                                        </p:cTn>
                                        <p:tgtEl>
                                          <p:spTgt spid="27"/>
                                        </p:tgtEl>
                                        <p:attrNameLst>
                                          <p:attrName>style.visibility</p:attrName>
                                        </p:attrNameLst>
                                      </p:cBhvr>
                                      <p:to>
                                        <p:strVal val="hidden"/>
                                      </p:to>
                                    </p:set>
                                  </p:childTnLst>
                                </p:cTn>
                              </p:par>
                              <p:par>
                                <p:cTn id="35" presetID="2" presetClass="entr" presetSubtype="9"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3000" fill="hold"/>
                                        <p:tgtEl>
                                          <p:spTgt spid="39"/>
                                        </p:tgtEl>
                                        <p:attrNameLst>
                                          <p:attrName>ppt_x</p:attrName>
                                        </p:attrNameLst>
                                      </p:cBhvr>
                                      <p:tavLst>
                                        <p:tav tm="0">
                                          <p:val>
                                            <p:strVal val="0-#ppt_w/2"/>
                                          </p:val>
                                        </p:tav>
                                        <p:tav tm="100000">
                                          <p:val>
                                            <p:strVal val="#ppt_x"/>
                                          </p:val>
                                        </p:tav>
                                      </p:tavLst>
                                    </p:anim>
                                    <p:anim calcmode="lin" valueType="num">
                                      <p:cBhvr additive="base">
                                        <p:cTn id="38" dur="3000" fill="hold"/>
                                        <p:tgtEl>
                                          <p:spTgt spid="3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nodeType="withEffect">
                                  <p:stCondLst>
                                    <p:cond delay="0"/>
                                  </p:stCondLst>
                                  <p:childTnLst>
                                    <p:animRot by="21600000">
                                      <p:cBhvr>
                                        <p:cTn id="40" dur="3000" fill="hold"/>
                                        <p:tgtEl>
                                          <p:spTgt spid="39"/>
                                        </p:tgtEl>
                                        <p:attrNameLst>
                                          <p:attrName>r</p:attrName>
                                        </p:attrNameLst>
                                      </p:cBhvr>
                                    </p:animRot>
                                  </p:childTnLst>
                                </p:cTn>
                              </p:par>
                              <p:par>
                                <p:cTn id="41" presetID="2" presetClass="exit" presetSubtype="2" fill="hold" nodeType="withEffect">
                                  <p:stCondLst>
                                    <p:cond delay="0"/>
                                  </p:stCondLst>
                                  <p:childTnLst>
                                    <p:anim calcmode="lin" valueType="num">
                                      <p:cBhvr additive="base">
                                        <p:cTn id="42" dur="3500"/>
                                        <p:tgtEl>
                                          <p:spTgt spid="39"/>
                                        </p:tgtEl>
                                        <p:attrNameLst>
                                          <p:attrName>ppt_x</p:attrName>
                                        </p:attrNameLst>
                                      </p:cBhvr>
                                      <p:tavLst>
                                        <p:tav tm="0">
                                          <p:val>
                                            <p:strVal val="ppt_x"/>
                                          </p:val>
                                        </p:tav>
                                        <p:tav tm="100000">
                                          <p:val>
                                            <p:strVal val="1+ppt_w/2"/>
                                          </p:val>
                                        </p:tav>
                                      </p:tavLst>
                                    </p:anim>
                                    <p:anim calcmode="lin" valueType="num">
                                      <p:cBhvr additive="base">
                                        <p:cTn id="43" dur="3500"/>
                                        <p:tgtEl>
                                          <p:spTgt spid="39"/>
                                        </p:tgtEl>
                                        <p:attrNameLst>
                                          <p:attrName>ppt_y</p:attrName>
                                        </p:attrNameLst>
                                      </p:cBhvr>
                                      <p:tavLst>
                                        <p:tav tm="0">
                                          <p:val>
                                            <p:strVal val="ppt_y"/>
                                          </p:val>
                                        </p:tav>
                                        <p:tav tm="100000">
                                          <p:val>
                                            <p:strVal val="ppt_y"/>
                                          </p:val>
                                        </p:tav>
                                      </p:tavLst>
                                    </p:anim>
                                    <p:set>
                                      <p:cBhvr>
                                        <p:cTn id="44" dur="1" fill="hold">
                                          <p:stCondLst>
                                            <p:cond delay="3499"/>
                                          </p:stCondLst>
                                        </p:cTn>
                                        <p:tgtEl>
                                          <p:spTgt spid="39"/>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3000" fill="hold"/>
                                        <p:tgtEl>
                                          <p:spTgt spid="51"/>
                                        </p:tgtEl>
                                        <p:attrNameLst>
                                          <p:attrName>ppt_x</p:attrName>
                                        </p:attrNameLst>
                                      </p:cBhvr>
                                      <p:tavLst>
                                        <p:tav tm="0">
                                          <p:val>
                                            <p:strVal val="0-#ppt_w/2"/>
                                          </p:val>
                                        </p:tav>
                                        <p:tav tm="100000">
                                          <p:val>
                                            <p:strVal val="#ppt_x"/>
                                          </p:val>
                                        </p:tav>
                                      </p:tavLst>
                                    </p:anim>
                                    <p:anim calcmode="lin" valueType="num">
                                      <p:cBhvr additive="base">
                                        <p:cTn id="48" dur="3000" fill="hold"/>
                                        <p:tgtEl>
                                          <p:spTgt spid="51"/>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3000" fill="hold"/>
                                        <p:tgtEl>
                                          <p:spTgt spid="51"/>
                                        </p:tgtEl>
                                        <p:attrNameLst>
                                          <p:attrName>r</p:attrName>
                                        </p:attrNameLst>
                                      </p:cBhvr>
                                    </p:animRot>
                                  </p:childTnLst>
                                </p:cTn>
                              </p:par>
                              <p:par>
                                <p:cTn id="51" presetID="2" presetClass="exit" presetSubtype="2" fill="hold" nodeType="withEffect">
                                  <p:stCondLst>
                                    <p:cond delay="0"/>
                                  </p:stCondLst>
                                  <p:childTnLst>
                                    <p:anim calcmode="lin" valueType="num">
                                      <p:cBhvr additive="base">
                                        <p:cTn id="52" dur="3500"/>
                                        <p:tgtEl>
                                          <p:spTgt spid="51"/>
                                        </p:tgtEl>
                                        <p:attrNameLst>
                                          <p:attrName>ppt_x</p:attrName>
                                        </p:attrNameLst>
                                      </p:cBhvr>
                                      <p:tavLst>
                                        <p:tav tm="0">
                                          <p:val>
                                            <p:strVal val="ppt_x"/>
                                          </p:val>
                                        </p:tav>
                                        <p:tav tm="100000">
                                          <p:val>
                                            <p:strVal val="1+ppt_w/2"/>
                                          </p:val>
                                        </p:tav>
                                      </p:tavLst>
                                    </p:anim>
                                    <p:anim calcmode="lin" valueType="num">
                                      <p:cBhvr additive="base">
                                        <p:cTn id="53" dur="3500"/>
                                        <p:tgtEl>
                                          <p:spTgt spid="51"/>
                                        </p:tgtEl>
                                        <p:attrNameLst>
                                          <p:attrName>ppt_y</p:attrName>
                                        </p:attrNameLst>
                                      </p:cBhvr>
                                      <p:tavLst>
                                        <p:tav tm="0">
                                          <p:val>
                                            <p:strVal val="ppt_y"/>
                                          </p:val>
                                        </p:tav>
                                        <p:tav tm="100000">
                                          <p:val>
                                            <p:strVal val="ppt_y"/>
                                          </p:val>
                                        </p:tav>
                                      </p:tavLst>
                                    </p:anim>
                                    <p:set>
                                      <p:cBhvr>
                                        <p:cTn id="54" dur="1" fill="hold">
                                          <p:stCondLst>
                                            <p:cond delay="3499"/>
                                          </p:stCondLst>
                                        </p:cTn>
                                        <p:tgtEl>
                                          <p:spTgt spid="51"/>
                                        </p:tgtEl>
                                        <p:attrNameLst>
                                          <p:attrName>style.visibility</p:attrName>
                                        </p:attrNameLst>
                                      </p:cBhvr>
                                      <p:to>
                                        <p:strVal val="hidden"/>
                                      </p:to>
                                    </p:set>
                                  </p:childTnLst>
                                </p:cTn>
                              </p:par>
                              <p:par>
                                <p:cTn id="55" presetID="2" presetClass="entr" presetSubtype="3"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additive="base">
                                        <p:cTn id="57" dur="3000" fill="hold"/>
                                        <p:tgtEl>
                                          <p:spTgt spid="63"/>
                                        </p:tgtEl>
                                        <p:attrNameLst>
                                          <p:attrName>ppt_x</p:attrName>
                                        </p:attrNameLst>
                                      </p:cBhvr>
                                      <p:tavLst>
                                        <p:tav tm="0">
                                          <p:val>
                                            <p:strVal val="1+#ppt_w/2"/>
                                          </p:val>
                                        </p:tav>
                                        <p:tav tm="100000">
                                          <p:val>
                                            <p:strVal val="#ppt_x"/>
                                          </p:val>
                                        </p:tav>
                                      </p:tavLst>
                                    </p:anim>
                                    <p:anim calcmode="lin" valueType="num">
                                      <p:cBhvr additive="base">
                                        <p:cTn id="58" dur="3000" fill="hold"/>
                                        <p:tgtEl>
                                          <p:spTgt spid="63"/>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nodeType="withEffect">
                                  <p:stCondLst>
                                    <p:cond delay="0"/>
                                  </p:stCondLst>
                                  <p:childTnLst>
                                    <p:animRot by="-21600000">
                                      <p:cBhvr>
                                        <p:cTn id="60" dur="3000" fill="hold"/>
                                        <p:tgtEl>
                                          <p:spTgt spid="63"/>
                                        </p:tgtEl>
                                        <p:attrNameLst>
                                          <p:attrName>r</p:attrName>
                                        </p:attrNameLst>
                                      </p:cBhvr>
                                    </p:animRot>
                                  </p:childTnLst>
                                </p:cTn>
                              </p:par>
                              <p:par>
                                <p:cTn id="61" presetID="2" presetClass="exit" presetSubtype="8" fill="hold" nodeType="withEffect">
                                  <p:stCondLst>
                                    <p:cond delay="0"/>
                                  </p:stCondLst>
                                  <p:childTnLst>
                                    <p:anim calcmode="lin" valueType="num">
                                      <p:cBhvr additive="base">
                                        <p:cTn id="62" dur="3500"/>
                                        <p:tgtEl>
                                          <p:spTgt spid="63"/>
                                        </p:tgtEl>
                                        <p:attrNameLst>
                                          <p:attrName>ppt_x</p:attrName>
                                        </p:attrNameLst>
                                      </p:cBhvr>
                                      <p:tavLst>
                                        <p:tav tm="0">
                                          <p:val>
                                            <p:strVal val="ppt_x"/>
                                          </p:val>
                                        </p:tav>
                                        <p:tav tm="100000">
                                          <p:val>
                                            <p:strVal val="0-ppt_w/2"/>
                                          </p:val>
                                        </p:tav>
                                      </p:tavLst>
                                    </p:anim>
                                    <p:anim calcmode="lin" valueType="num">
                                      <p:cBhvr additive="base">
                                        <p:cTn id="63" dur="3500"/>
                                        <p:tgtEl>
                                          <p:spTgt spid="63"/>
                                        </p:tgtEl>
                                        <p:attrNameLst>
                                          <p:attrName>ppt_y</p:attrName>
                                        </p:attrNameLst>
                                      </p:cBhvr>
                                      <p:tavLst>
                                        <p:tav tm="0">
                                          <p:val>
                                            <p:strVal val="ppt_y"/>
                                          </p:val>
                                        </p:tav>
                                        <p:tav tm="100000">
                                          <p:val>
                                            <p:strVal val="ppt_y"/>
                                          </p:val>
                                        </p:tav>
                                      </p:tavLst>
                                    </p:anim>
                                    <p:set>
                                      <p:cBhvr>
                                        <p:cTn id="64" dur="1" fill="hold">
                                          <p:stCondLst>
                                            <p:cond delay="3499"/>
                                          </p:stCondLst>
                                        </p:cTn>
                                        <p:tgtEl>
                                          <p:spTgt spid="63"/>
                                        </p:tgtEl>
                                        <p:attrNameLst>
                                          <p:attrName>style.visibility</p:attrName>
                                        </p:attrNameLst>
                                      </p:cBhvr>
                                      <p:to>
                                        <p:strVal val="hidden"/>
                                      </p:to>
                                    </p:set>
                                  </p:childTnLst>
                                </p:cTn>
                              </p:par>
                              <p:par>
                                <p:cTn id="65" presetID="2" presetClass="entr" presetSubtype="3" fill="hold" nodeType="withEffect">
                                  <p:stCondLst>
                                    <p:cond delay="0"/>
                                  </p:stCondLst>
                                  <p:childTnLst>
                                    <p:set>
                                      <p:cBhvr>
                                        <p:cTn id="66" dur="1" fill="hold">
                                          <p:stCondLst>
                                            <p:cond delay="0"/>
                                          </p:stCondLst>
                                        </p:cTn>
                                        <p:tgtEl>
                                          <p:spTgt spid="75"/>
                                        </p:tgtEl>
                                        <p:attrNameLst>
                                          <p:attrName>style.visibility</p:attrName>
                                        </p:attrNameLst>
                                      </p:cBhvr>
                                      <p:to>
                                        <p:strVal val="visible"/>
                                      </p:to>
                                    </p:set>
                                    <p:anim calcmode="lin" valueType="num">
                                      <p:cBhvr additive="base">
                                        <p:cTn id="67" dur="3000" fill="hold"/>
                                        <p:tgtEl>
                                          <p:spTgt spid="75"/>
                                        </p:tgtEl>
                                        <p:attrNameLst>
                                          <p:attrName>ppt_x</p:attrName>
                                        </p:attrNameLst>
                                      </p:cBhvr>
                                      <p:tavLst>
                                        <p:tav tm="0">
                                          <p:val>
                                            <p:strVal val="1+#ppt_w/2"/>
                                          </p:val>
                                        </p:tav>
                                        <p:tav tm="100000">
                                          <p:val>
                                            <p:strVal val="#ppt_x"/>
                                          </p:val>
                                        </p:tav>
                                      </p:tavLst>
                                    </p:anim>
                                    <p:anim calcmode="lin" valueType="num">
                                      <p:cBhvr additive="base">
                                        <p:cTn id="68" dur="3000" fill="hold"/>
                                        <p:tgtEl>
                                          <p:spTgt spid="75"/>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nodeType="withEffect">
                                  <p:stCondLst>
                                    <p:cond delay="0"/>
                                  </p:stCondLst>
                                  <p:childTnLst>
                                    <p:animRot by="-21600000">
                                      <p:cBhvr>
                                        <p:cTn id="70" dur="3000" fill="hold"/>
                                        <p:tgtEl>
                                          <p:spTgt spid="75"/>
                                        </p:tgtEl>
                                        <p:attrNameLst>
                                          <p:attrName>r</p:attrName>
                                        </p:attrNameLst>
                                      </p:cBhvr>
                                    </p:animRot>
                                  </p:childTnLst>
                                </p:cTn>
                              </p:par>
                              <p:par>
                                <p:cTn id="71" presetID="2" presetClass="exit" presetSubtype="8" fill="hold" nodeType="withEffect">
                                  <p:stCondLst>
                                    <p:cond delay="0"/>
                                  </p:stCondLst>
                                  <p:childTnLst>
                                    <p:anim calcmode="lin" valueType="num">
                                      <p:cBhvr additive="base">
                                        <p:cTn id="72" dur="3500"/>
                                        <p:tgtEl>
                                          <p:spTgt spid="75"/>
                                        </p:tgtEl>
                                        <p:attrNameLst>
                                          <p:attrName>ppt_x</p:attrName>
                                        </p:attrNameLst>
                                      </p:cBhvr>
                                      <p:tavLst>
                                        <p:tav tm="0">
                                          <p:val>
                                            <p:strVal val="ppt_x"/>
                                          </p:val>
                                        </p:tav>
                                        <p:tav tm="100000">
                                          <p:val>
                                            <p:strVal val="0-ppt_w/2"/>
                                          </p:val>
                                        </p:tav>
                                      </p:tavLst>
                                    </p:anim>
                                    <p:anim calcmode="lin" valueType="num">
                                      <p:cBhvr additive="base">
                                        <p:cTn id="73" dur="3500"/>
                                        <p:tgtEl>
                                          <p:spTgt spid="75"/>
                                        </p:tgtEl>
                                        <p:attrNameLst>
                                          <p:attrName>ppt_y</p:attrName>
                                        </p:attrNameLst>
                                      </p:cBhvr>
                                      <p:tavLst>
                                        <p:tav tm="0">
                                          <p:val>
                                            <p:strVal val="ppt_y"/>
                                          </p:val>
                                        </p:tav>
                                        <p:tav tm="100000">
                                          <p:val>
                                            <p:strVal val="ppt_y"/>
                                          </p:val>
                                        </p:tav>
                                      </p:tavLst>
                                    </p:anim>
                                    <p:set>
                                      <p:cBhvr>
                                        <p:cTn id="74" dur="1" fill="hold">
                                          <p:stCondLst>
                                            <p:cond delay="3499"/>
                                          </p:stCondLst>
                                        </p:cTn>
                                        <p:tgtEl>
                                          <p:spTgt spid="75"/>
                                        </p:tgtEl>
                                        <p:attrNameLst>
                                          <p:attrName>style.visibility</p:attrName>
                                        </p:attrNameLst>
                                      </p:cBhvr>
                                      <p:to>
                                        <p:strVal val="hidden"/>
                                      </p:to>
                                    </p:set>
                                  </p:childTnLst>
                                </p:cTn>
                              </p:par>
                              <p:par>
                                <p:cTn id="75" presetID="2" presetClass="entr" presetSubtype="3" fill="hold" nodeType="withEffect">
                                  <p:stCondLst>
                                    <p:cond delay="0"/>
                                  </p:stCondLst>
                                  <p:childTnLst>
                                    <p:set>
                                      <p:cBhvr>
                                        <p:cTn id="76" dur="1" fill="hold">
                                          <p:stCondLst>
                                            <p:cond delay="0"/>
                                          </p:stCondLst>
                                        </p:cTn>
                                        <p:tgtEl>
                                          <p:spTgt spid="87"/>
                                        </p:tgtEl>
                                        <p:attrNameLst>
                                          <p:attrName>style.visibility</p:attrName>
                                        </p:attrNameLst>
                                      </p:cBhvr>
                                      <p:to>
                                        <p:strVal val="visible"/>
                                      </p:to>
                                    </p:set>
                                    <p:anim calcmode="lin" valueType="num">
                                      <p:cBhvr additive="base">
                                        <p:cTn id="77" dur="3000" fill="hold"/>
                                        <p:tgtEl>
                                          <p:spTgt spid="87"/>
                                        </p:tgtEl>
                                        <p:attrNameLst>
                                          <p:attrName>ppt_x</p:attrName>
                                        </p:attrNameLst>
                                      </p:cBhvr>
                                      <p:tavLst>
                                        <p:tav tm="0">
                                          <p:val>
                                            <p:strVal val="1+#ppt_w/2"/>
                                          </p:val>
                                        </p:tav>
                                        <p:tav tm="100000">
                                          <p:val>
                                            <p:strVal val="#ppt_x"/>
                                          </p:val>
                                        </p:tav>
                                      </p:tavLst>
                                    </p:anim>
                                    <p:anim calcmode="lin" valueType="num">
                                      <p:cBhvr additive="base">
                                        <p:cTn id="78" dur="3000" fill="hold"/>
                                        <p:tgtEl>
                                          <p:spTgt spid="87"/>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nodeType="withEffect">
                                  <p:stCondLst>
                                    <p:cond delay="0"/>
                                  </p:stCondLst>
                                  <p:childTnLst>
                                    <p:animRot by="-21600000">
                                      <p:cBhvr>
                                        <p:cTn id="80" dur="3000" fill="hold"/>
                                        <p:tgtEl>
                                          <p:spTgt spid="87"/>
                                        </p:tgtEl>
                                        <p:attrNameLst>
                                          <p:attrName>r</p:attrName>
                                        </p:attrNameLst>
                                      </p:cBhvr>
                                    </p:animRot>
                                  </p:childTnLst>
                                </p:cTn>
                              </p:par>
                              <p:par>
                                <p:cTn id="81" presetID="2" presetClass="exit" presetSubtype="8" fill="hold" nodeType="withEffect">
                                  <p:stCondLst>
                                    <p:cond delay="0"/>
                                  </p:stCondLst>
                                  <p:childTnLst>
                                    <p:anim calcmode="lin" valueType="num">
                                      <p:cBhvr additive="base">
                                        <p:cTn id="82" dur="3500"/>
                                        <p:tgtEl>
                                          <p:spTgt spid="87"/>
                                        </p:tgtEl>
                                        <p:attrNameLst>
                                          <p:attrName>ppt_x</p:attrName>
                                        </p:attrNameLst>
                                      </p:cBhvr>
                                      <p:tavLst>
                                        <p:tav tm="0">
                                          <p:val>
                                            <p:strVal val="ppt_x"/>
                                          </p:val>
                                        </p:tav>
                                        <p:tav tm="100000">
                                          <p:val>
                                            <p:strVal val="0-ppt_w/2"/>
                                          </p:val>
                                        </p:tav>
                                      </p:tavLst>
                                    </p:anim>
                                    <p:anim calcmode="lin" valueType="num">
                                      <p:cBhvr additive="base">
                                        <p:cTn id="83" dur="3500"/>
                                        <p:tgtEl>
                                          <p:spTgt spid="87"/>
                                        </p:tgtEl>
                                        <p:attrNameLst>
                                          <p:attrName>ppt_y</p:attrName>
                                        </p:attrNameLst>
                                      </p:cBhvr>
                                      <p:tavLst>
                                        <p:tav tm="0">
                                          <p:val>
                                            <p:strVal val="ppt_y"/>
                                          </p:val>
                                        </p:tav>
                                        <p:tav tm="100000">
                                          <p:val>
                                            <p:strVal val="ppt_y"/>
                                          </p:val>
                                        </p:tav>
                                      </p:tavLst>
                                    </p:anim>
                                    <p:set>
                                      <p:cBhvr>
                                        <p:cTn id="84" dur="1" fill="hold">
                                          <p:stCondLst>
                                            <p:cond delay="3499"/>
                                          </p:stCondLst>
                                        </p:cTn>
                                        <p:tgtEl>
                                          <p:spTgt spid="87"/>
                                        </p:tgtEl>
                                        <p:attrNameLst>
                                          <p:attrName>style.visibility</p:attrName>
                                        </p:attrNameLst>
                                      </p:cBhvr>
                                      <p:to>
                                        <p:strVal val="hidden"/>
                                      </p:to>
                                    </p:set>
                                  </p:childTnLst>
                                </p:cTn>
                              </p:par>
                              <p:par>
                                <p:cTn id="85" presetID="2" presetClass="entr" presetSubtype="3" fill="hold" nodeType="withEffect">
                                  <p:stCondLst>
                                    <p:cond delay="0"/>
                                  </p:stCondLst>
                                  <p:childTnLst>
                                    <p:set>
                                      <p:cBhvr>
                                        <p:cTn id="86" dur="1" fill="hold">
                                          <p:stCondLst>
                                            <p:cond delay="0"/>
                                          </p:stCondLst>
                                        </p:cTn>
                                        <p:tgtEl>
                                          <p:spTgt spid="99"/>
                                        </p:tgtEl>
                                        <p:attrNameLst>
                                          <p:attrName>style.visibility</p:attrName>
                                        </p:attrNameLst>
                                      </p:cBhvr>
                                      <p:to>
                                        <p:strVal val="visible"/>
                                      </p:to>
                                    </p:set>
                                    <p:anim calcmode="lin" valueType="num">
                                      <p:cBhvr additive="base">
                                        <p:cTn id="87" dur="3000" fill="hold"/>
                                        <p:tgtEl>
                                          <p:spTgt spid="99"/>
                                        </p:tgtEl>
                                        <p:attrNameLst>
                                          <p:attrName>ppt_x</p:attrName>
                                        </p:attrNameLst>
                                      </p:cBhvr>
                                      <p:tavLst>
                                        <p:tav tm="0">
                                          <p:val>
                                            <p:strVal val="1+#ppt_w/2"/>
                                          </p:val>
                                        </p:tav>
                                        <p:tav tm="100000">
                                          <p:val>
                                            <p:strVal val="#ppt_x"/>
                                          </p:val>
                                        </p:tav>
                                      </p:tavLst>
                                    </p:anim>
                                    <p:anim calcmode="lin" valueType="num">
                                      <p:cBhvr additive="base">
                                        <p:cTn id="88" dur="3000" fill="hold"/>
                                        <p:tgtEl>
                                          <p:spTgt spid="9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nodeType="withEffect">
                                  <p:stCondLst>
                                    <p:cond delay="0"/>
                                  </p:stCondLst>
                                  <p:childTnLst>
                                    <p:animRot by="-21600000">
                                      <p:cBhvr>
                                        <p:cTn id="90" dur="3000" fill="hold"/>
                                        <p:tgtEl>
                                          <p:spTgt spid="99"/>
                                        </p:tgtEl>
                                        <p:attrNameLst>
                                          <p:attrName>r</p:attrName>
                                        </p:attrNameLst>
                                      </p:cBhvr>
                                    </p:animRot>
                                  </p:childTnLst>
                                </p:cTn>
                              </p:par>
                              <p:par>
                                <p:cTn id="91" presetID="2" presetClass="exit" presetSubtype="8" fill="hold" nodeType="withEffect">
                                  <p:stCondLst>
                                    <p:cond delay="0"/>
                                  </p:stCondLst>
                                  <p:childTnLst>
                                    <p:anim calcmode="lin" valueType="num">
                                      <p:cBhvr additive="base">
                                        <p:cTn id="92" dur="3500"/>
                                        <p:tgtEl>
                                          <p:spTgt spid="99"/>
                                        </p:tgtEl>
                                        <p:attrNameLst>
                                          <p:attrName>ppt_x</p:attrName>
                                        </p:attrNameLst>
                                      </p:cBhvr>
                                      <p:tavLst>
                                        <p:tav tm="0">
                                          <p:val>
                                            <p:strVal val="ppt_x"/>
                                          </p:val>
                                        </p:tav>
                                        <p:tav tm="100000">
                                          <p:val>
                                            <p:strVal val="0-ppt_w/2"/>
                                          </p:val>
                                        </p:tav>
                                      </p:tavLst>
                                    </p:anim>
                                    <p:anim calcmode="lin" valueType="num">
                                      <p:cBhvr additive="base">
                                        <p:cTn id="93" dur="3500"/>
                                        <p:tgtEl>
                                          <p:spTgt spid="99"/>
                                        </p:tgtEl>
                                        <p:attrNameLst>
                                          <p:attrName>ppt_y</p:attrName>
                                        </p:attrNameLst>
                                      </p:cBhvr>
                                      <p:tavLst>
                                        <p:tav tm="0">
                                          <p:val>
                                            <p:strVal val="ppt_y"/>
                                          </p:val>
                                        </p:tav>
                                        <p:tav tm="100000">
                                          <p:val>
                                            <p:strVal val="ppt_y"/>
                                          </p:val>
                                        </p:tav>
                                      </p:tavLst>
                                    </p:anim>
                                    <p:set>
                                      <p:cBhvr>
                                        <p:cTn id="94" dur="1" fill="hold">
                                          <p:stCondLst>
                                            <p:cond delay="3499"/>
                                          </p:stCondLst>
                                        </p:cTn>
                                        <p:tgtEl>
                                          <p:spTgt spid="99"/>
                                        </p:tgtEl>
                                        <p:attrNameLst>
                                          <p:attrName>style.visibility</p:attrName>
                                        </p:attrNameLst>
                                      </p:cBhvr>
                                      <p:to>
                                        <p:strVal val="hidden"/>
                                      </p:to>
                                    </p:set>
                                  </p:childTnLst>
                                </p:cTn>
                              </p:par>
                              <p:par>
                                <p:cTn id="95" presetID="2" presetClass="entr" presetSubtype="3" fill="hold" nodeType="withEffect">
                                  <p:stCondLst>
                                    <p:cond delay="0"/>
                                  </p:stCondLst>
                                  <p:childTnLst>
                                    <p:set>
                                      <p:cBhvr>
                                        <p:cTn id="96" dur="1" fill="hold">
                                          <p:stCondLst>
                                            <p:cond delay="0"/>
                                          </p:stCondLst>
                                        </p:cTn>
                                        <p:tgtEl>
                                          <p:spTgt spid="111"/>
                                        </p:tgtEl>
                                        <p:attrNameLst>
                                          <p:attrName>style.visibility</p:attrName>
                                        </p:attrNameLst>
                                      </p:cBhvr>
                                      <p:to>
                                        <p:strVal val="visible"/>
                                      </p:to>
                                    </p:set>
                                    <p:anim calcmode="lin" valueType="num">
                                      <p:cBhvr additive="base">
                                        <p:cTn id="97" dur="3000" fill="hold"/>
                                        <p:tgtEl>
                                          <p:spTgt spid="111"/>
                                        </p:tgtEl>
                                        <p:attrNameLst>
                                          <p:attrName>ppt_x</p:attrName>
                                        </p:attrNameLst>
                                      </p:cBhvr>
                                      <p:tavLst>
                                        <p:tav tm="0">
                                          <p:val>
                                            <p:strVal val="1+#ppt_w/2"/>
                                          </p:val>
                                        </p:tav>
                                        <p:tav tm="100000">
                                          <p:val>
                                            <p:strVal val="#ppt_x"/>
                                          </p:val>
                                        </p:tav>
                                      </p:tavLst>
                                    </p:anim>
                                    <p:anim calcmode="lin" valueType="num">
                                      <p:cBhvr additive="base">
                                        <p:cTn id="98" dur="3000" fill="hold"/>
                                        <p:tgtEl>
                                          <p:spTgt spid="1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nodeType="withEffect">
                                  <p:stCondLst>
                                    <p:cond delay="0"/>
                                  </p:stCondLst>
                                  <p:childTnLst>
                                    <p:animRot by="-21600000">
                                      <p:cBhvr>
                                        <p:cTn id="100" dur="3000" fill="hold"/>
                                        <p:tgtEl>
                                          <p:spTgt spid="111"/>
                                        </p:tgtEl>
                                        <p:attrNameLst>
                                          <p:attrName>r</p:attrName>
                                        </p:attrNameLst>
                                      </p:cBhvr>
                                    </p:animRot>
                                  </p:childTnLst>
                                </p:cTn>
                              </p:par>
                              <p:par>
                                <p:cTn id="101" presetID="2" presetClass="exit" presetSubtype="8" fill="hold" nodeType="withEffect">
                                  <p:stCondLst>
                                    <p:cond delay="0"/>
                                  </p:stCondLst>
                                  <p:childTnLst>
                                    <p:anim calcmode="lin" valueType="num">
                                      <p:cBhvr additive="base">
                                        <p:cTn id="102" dur="3500"/>
                                        <p:tgtEl>
                                          <p:spTgt spid="111"/>
                                        </p:tgtEl>
                                        <p:attrNameLst>
                                          <p:attrName>ppt_x</p:attrName>
                                        </p:attrNameLst>
                                      </p:cBhvr>
                                      <p:tavLst>
                                        <p:tav tm="0">
                                          <p:val>
                                            <p:strVal val="ppt_x"/>
                                          </p:val>
                                        </p:tav>
                                        <p:tav tm="100000">
                                          <p:val>
                                            <p:strVal val="0-ppt_w/2"/>
                                          </p:val>
                                        </p:tav>
                                      </p:tavLst>
                                    </p:anim>
                                    <p:anim calcmode="lin" valueType="num">
                                      <p:cBhvr additive="base">
                                        <p:cTn id="103" dur="3500"/>
                                        <p:tgtEl>
                                          <p:spTgt spid="111"/>
                                        </p:tgtEl>
                                        <p:attrNameLst>
                                          <p:attrName>ppt_y</p:attrName>
                                        </p:attrNameLst>
                                      </p:cBhvr>
                                      <p:tavLst>
                                        <p:tav tm="0">
                                          <p:val>
                                            <p:strVal val="ppt_y"/>
                                          </p:val>
                                        </p:tav>
                                        <p:tav tm="100000">
                                          <p:val>
                                            <p:strVal val="ppt_y"/>
                                          </p:val>
                                        </p:tav>
                                      </p:tavLst>
                                    </p:anim>
                                    <p:set>
                                      <p:cBhvr>
                                        <p:cTn id="104" dur="1" fill="hold">
                                          <p:stCondLst>
                                            <p:cond delay="3499"/>
                                          </p:stCondLst>
                                        </p:cTn>
                                        <p:tgtEl>
                                          <p:spTgt spid="111"/>
                                        </p:tgtEl>
                                        <p:attrNameLst>
                                          <p:attrName>style.visibility</p:attrName>
                                        </p:attrNameLst>
                                      </p:cBhvr>
                                      <p:to>
                                        <p:strVal val="hidden"/>
                                      </p:to>
                                    </p:set>
                                  </p:childTnLst>
                                </p:cTn>
                              </p:par>
                              <p:par>
                                <p:cTn id="105" presetID="2" presetClass="entr" presetSubtype="3" fill="hold" nodeType="withEffect">
                                  <p:stCondLst>
                                    <p:cond delay="0"/>
                                  </p:stCondLst>
                                  <p:childTnLst>
                                    <p:set>
                                      <p:cBhvr>
                                        <p:cTn id="106" dur="1" fill="hold">
                                          <p:stCondLst>
                                            <p:cond delay="0"/>
                                          </p:stCondLst>
                                        </p:cTn>
                                        <p:tgtEl>
                                          <p:spTgt spid="123"/>
                                        </p:tgtEl>
                                        <p:attrNameLst>
                                          <p:attrName>style.visibility</p:attrName>
                                        </p:attrNameLst>
                                      </p:cBhvr>
                                      <p:to>
                                        <p:strVal val="visible"/>
                                      </p:to>
                                    </p:set>
                                    <p:anim calcmode="lin" valueType="num">
                                      <p:cBhvr additive="base">
                                        <p:cTn id="107" dur="3000" fill="hold"/>
                                        <p:tgtEl>
                                          <p:spTgt spid="123"/>
                                        </p:tgtEl>
                                        <p:attrNameLst>
                                          <p:attrName>ppt_x</p:attrName>
                                        </p:attrNameLst>
                                      </p:cBhvr>
                                      <p:tavLst>
                                        <p:tav tm="0">
                                          <p:val>
                                            <p:strVal val="1+#ppt_w/2"/>
                                          </p:val>
                                        </p:tav>
                                        <p:tav tm="100000">
                                          <p:val>
                                            <p:strVal val="#ppt_x"/>
                                          </p:val>
                                        </p:tav>
                                      </p:tavLst>
                                    </p:anim>
                                    <p:anim calcmode="lin" valueType="num">
                                      <p:cBhvr additive="base">
                                        <p:cTn id="108" dur="3000" fill="hold"/>
                                        <p:tgtEl>
                                          <p:spTgt spid="123"/>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nodeType="withEffect">
                                  <p:stCondLst>
                                    <p:cond delay="0"/>
                                  </p:stCondLst>
                                  <p:childTnLst>
                                    <p:animRot by="-21600000">
                                      <p:cBhvr>
                                        <p:cTn id="110" dur="3000" fill="hold"/>
                                        <p:tgtEl>
                                          <p:spTgt spid="123"/>
                                        </p:tgtEl>
                                        <p:attrNameLst>
                                          <p:attrName>r</p:attrName>
                                        </p:attrNameLst>
                                      </p:cBhvr>
                                    </p:animRot>
                                  </p:childTnLst>
                                </p:cTn>
                              </p:par>
                              <p:par>
                                <p:cTn id="111" presetID="2" presetClass="exit" presetSubtype="8" fill="hold" nodeType="withEffect">
                                  <p:stCondLst>
                                    <p:cond delay="0"/>
                                  </p:stCondLst>
                                  <p:childTnLst>
                                    <p:anim calcmode="lin" valueType="num">
                                      <p:cBhvr additive="base">
                                        <p:cTn id="112" dur="3500"/>
                                        <p:tgtEl>
                                          <p:spTgt spid="123"/>
                                        </p:tgtEl>
                                        <p:attrNameLst>
                                          <p:attrName>ppt_x</p:attrName>
                                        </p:attrNameLst>
                                      </p:cBhvr>
                                      <p:tavLst>
                                        <p:tav tm="0">
                                          <p:val>
                                            <p:strVal val="ppt_x"/>
                                          </p:val>
                                        </p:tav>
                                        <p:tav tm="100000">
                                          <p:val>
                                            <p:strVal val="0-ppt_w/2"/>
                                          </p:val>
                                        </p:tav>
                                      </p:tavLst>
                                    </p:anim>
                                    <p:anim calcmode="lin" valueType="num">
                                      <p:cBhvr additive="base">
                                        <p:cTn id="113" dur="3500"/>
                                        <p:tgtEl>
                                          <p:spTgt spid="123"/>
                                        </p:tgtEl>
                                        <p:attrNameLst>
                                          <p:attrName>ppt_y</p:attrName>
                                        </p:attrNameLst>
                                      </p:cBhvr>
                                      <p:tavLst>
                                        <p:tav tm="0">
                                          <p:val>
                                            <p:strVal val="ppt_y"/>
                                          </p:val>
                                        </p:tav>
                                        <p:tav tm="100000">
                                          <p:val>
                                            <p:strVal val="ppt_y"/>
                                          </p:val>
                                        </p:tav>
                                      </p:tavLst>
                                    </p:anim>
                                    <p:set>
                                      <p:cBhvr>
                                        <p:cTn id="114" dur="1" fill="hold">
                                          <p:stCondLst>
                                            <p:cond delay="3499"/>
                                          </p:stCondLst>
                                        </p:cTn>
                                        <p:tgtEl>
                                          <p:spTgt spid="123"/>
                                        </p:tgtEl>
                                        <p:attrNameLst>
                                          <p:attrName>style.visibility</p:attrName>
                                        </p:attrNameLst>
                                      </p:cBhvr>
                                      <p:to>
                                        <p:strVal val="hidden"/>
                                      </p:to>
                                    </p:set>
                                  </p:childTnLst>
                                </p:cTn>
                              </p:par>
                              <p:par>
                                <p:cTn id="115" presetID="2" presetClass="entr" presetSubtype="3" fill="hold" nodeType="withEffect">
                                  <p:stCondLst>
                                    <p:cond delay="0"/>
                                  </p:stCondLst>
                                  <p:childTnLst>
                                    <p:set>
                                      <p:cBhvr>
                                        <p:cTn id="116" dur="1" fill="hold">
                                          <p:stCondLst>
                                            <p:cond delay="0"/>
                                          </p:stCondLst>
                                        </p:cTn>
                                        <p:tgtEl>
                                          <p:spTgt spid="135"/>
                                        </p:tgtEl>
                                        <p:attrNameLst>
                                          <p:attrName>style.visibility</p:attrName>
                                        </p:attrNameLst>
                                      </p:cBhvr>
                                      <p:to>
                                        <p:strVal val="visible"/>
                                      </p:to>
                                    </p:set>
                                    <p:anim calcmode="lin" valueType="num">
                                      <p:cBhvr additive="base">
                                        <p:cTn id="117" dur="3000" fill="hold"/>
                                        <p:tgtEl>
                                          <p:spTgt spid="135"/>
                                        </p:tgtEl>
                                        <p:attrNameLst>
                                          <p:attrName>ppt_x</p:attrName>
                                        </p:attrNameLst>
                                      </p:cBhvr>
                                      <p:tavLst>
                                        <p:tav tm="0">
                                          <p:val>
                                            <p:strVal val="1+#ppt_w/2"/>
                                          </p:val>
                                        </p:tav>
                                        <p:tav tm="100000">
                                          <p:val>
                                            <p:strVal val="#ppt_x"/>
                                          </p:val>
                                        </p:tav>
                                      </p:tavLst>
                                    </p:anim>
                                    <p:anim calcmode="lin" valueType="num">
                                      <p:cBhvr additive="base">
                                        <p:cTn id="118" dur="3000" fill="hold"/>
                                        <p:tgtEl>
                                          <p:spTgt spid="135"/>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nodeType="withEffect">
                                  <p:stCondLst>
                                    <p:cond delay="0"/>
                                  </p:stCondLst>
                                  <p:childTnLst>
                                    <p:animRot by="-21600000">
                                      <p:cBhvr>
                                        <p:cTn id="120" dur="3000" fill="hold"/>
                                        <p:tgtEl>
                                          <p:spTgt spid="135"/>
                                        </p:tgtEl>
                                        <p:attrNameLst>
                                          <p:attrName>r</p:attrName>
                                        </p:attrNameLst>
                                      </p:cBhvr>
                                    </p:animRot>
                                  </p:childTnLst>
                                </p:cTn>
                              </p:par>
                              <p:par>
                                <p:cTn id="121" presetID="2" presetClass="exit" presetSubtype="8" fill="hold" nodeType="withEffect">
                                  <p:stCondLst>
                                    <p:cond delay="0"/>
                                  </p:stCondLst>
                                  <p:childTnLst>
                                    <p:anim calcmode="lin" valueType="num">
                                      <p:cBhvr additive="base">
                                        <p:cTn id="122" dur="3500"/>
                                        <p:tgtEl>
                                          <p:spTgt spid="135"/>
                                        </p:tgtEl>
                                        <p:attrNameLst>
                                          <p:attrName>ppt_x</p:attrName>
                                        </p:attrNameLst>
                                      </p:cBhvr>
                                      <p:tavLst>
                                        <p:tav tm="0">
                                          <p:val>
                                            <p:strVal val="ppt_x"/>
                                          </p:val>
                                        </p:tav>
                                        <p:tav tm="100000">
                                          <p:val>
                                            <p:strVal val="0-ppt_w/2"/>
                                          </p:val>
                                        </p:tav>
                                      </p:tavLst>
                                    </p:anim>
                                    <p:anim calcmode="lin" valueType="num">
                                      <p:cBhvr additive="base">
                                        <p:cTn id="123" dur="3500"/>
                                        <p:tgtEl>
                                          <p:spTgt spid="135"/>
                                        </p:tgtEl>
                                        <p:attrNameLst>
                                          <p:attrName>ppt_y</p:attrName>
                                        </p:attrNameLst>
                                      </p:cBhvr>
                                      <p:tavLst>
                                        <p:tav tm="0">
                                          <p:val>
                                            <p:strVal val="ppt_y"/>
                                          </p:val>
                                        </p:tav>
                                        <p:tav tm="100000">
                                          <p:val>
                                            <p:strVal val="ppt_y"/>
                                          </p:val>
                                        </p:tav>
                                      </p:tavLst>
                                    </p:anim>
                                    <p:set>
                                      <p:cBhvr>
                                        <p:cTn id="124" dur="1" fill="hold">
                                          <p:stCondLst>
                                            <p:cond delay="3499"/>
                                          </p:stCondLst>
                                        </p:cTn>
                                        <p:tgtEl>
                                          <p:spTgt spid="135"/>
                                        </p:tgtEl>
                                        <p:attrNameLst>
                                          <p:attrName>style.visibility</p:attrName>
                                        </p:attrNameLst>
                                      </p:cBhvr>
                                      <p:to>
                                        <p:strVal val="hidden"/>
                                      </p:to>
                                    </p:set>
                                  </p:childTnLst>
                                </p:cTn>
                              </p:par>
                              <p:par>
                                <p:cTn id="125" presetID="2" presetClass="entr" presetSubtype="3" fill="hold" nodeType="withEffect">
                                  <p:stCondLst>
                                    <p:cond delay="0"/>
                                  </p:stCondLst>
                                  <p:childTnLst>
                                    <p:set>
                                      <p:cBhvr>
                                        <p:cTn id="126" dur="1" fill="hold">
                                          <p:stCondLst>
                                            <p:cond delay="0"/>
                                          </p:stCondLst>
                                        </p:cTn>
                                        <p:tgtEl>
                                          <p:spTgt spid="147"/>
                                        </p:tgtEl>
                                        <p:attrNameLst>
                                          <p:attrName>style.visibility</p:attrName>
                                        </p:attrNameLst>
                                      </p:cBhvr>
                                      <p:to>
                                        <p:strVal val="visible"/>
                                      </p:to>
                                    </p:set>
                                    <p:anim calcmode="lin" valueType="num">
                                      <p:cBhvr additive="base">
                                        <p:cTn id="127" dur="3000" fill="hold"/>
                                        <p:tgtEl>
                                          <p:spTgt spid="147"/>
                                        </p:tgtEl>
                                        <p:attrNameLst>
                                          <p:attrName>ppt_x</p:attrName>
                                        </p:attrNameLst>
                                      </p:cBhvr>
                                      <p:tavLst>
                                        <p:tav tm="0">
                                          <p:val>
                                            <p:strVal val="1+#ppt_w/2"/>
                                          </p:val>
                                        </p:tav>
                                        <p:tav tm="100000">
                                          <p:val>
                                            <p:strVal val="#ppt_x"/>
                                          </p:val>
                                        </p:tav>
                                      </p:tavLst>
                                    </p:anim>
                                    <p:anim calcmode="lin" valueType="num">
                                      <p:cBhvr additive="base">
                                        <p:cTn id="128" dur="3000" fill="hold"/>
                                        <p:tgtEl>
                                          <p:spTgt spid="147"/>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nodeType="withEffect">
                                  <p:stCondLst>
                                    <p:cond delay="0"/>
                                  </p:stCondLst>
                                  <p:childTnLst>
                                    <p:animRot by="-21600000">
                                      <p:cBhvr>
                                        <p:cTn id="130" dur="3000" fill="hold"/>
                                        <p:tgtEl>
                                          <p:spTgt spid="147"/>
                                        </p:tgtEl>
                                        <p:attrNameLst>
                                          <p:attrName>r</p:attrName>
                                        </p:attrNameLst>
                                      </p:cBhvr>
                                    </p:animRot>
                                  </p:childTnLst>
                                </p:cTn>
                              </p:par>
                              <p:par>
                                <p:cTn id="131" presetID="2" presetClass="exit" presetSubtype="8" fill="hold" nodeType="withEffect">
                                  <p:stCondLst>
                                    <p:cond delay="0"/>
                                  </p:stCondLst>
                                  <p:childTnLst>
                                    <p:anim calcmode="lin" valueType="num">
                                      <p:cBhvr additive="base">
                                        <p:cTn id="132" dur="3500"/>
                                        <p:tgtEl>
                                          <p:spTgt spid="147"/>
                                        </p:tgtEl>
                                        <p:attrNameLst>
                                          <p:attrName>ppt_x</p:attrName>
                                        </p:attrNameLst>
                                      </p:cBhvr>
                                      <p:tavLst>
                                        <p:tav tm="0">
                                          <p:val>
                                            <p:strVal val="ppt_x"/>
                                          </p:val>
                                        </p:tav>
                                        <p:tav tm="100000">
                                          <p:val>
                                            <p:strVal val="0-ppt_w/2"/>
                                          </p:val>
                                        </p:tav>
                                      </p:tavLst>
                                    </p:anim>
                                    <p:anim calcmode="lin" valueType="num">
                                      <p:cBhvr additive="base">
                                        <p:cTn id="133" dur="3500"/>
                                        <p:tgtEl>
                                          <p:spTgt spid="147"/>
                                        </p:tgtEl>
                                        <p:attrNameLst>
                                          <p:attrName>ppt_y</p:attrName>
                                        </p:attrNameLst>
                                      </p:cBhvr>
                                      <p:tavLst>
                                        <p:tav tm="0">
                                          <p:val>
                                            <p:strVal val="ppt_y"/>
                                          </p:val>
                                        </p:tav>
                                        <p:tav tm="100000">
                                          <p:val>
                                            <p:strVal val="ppt_y"/>
                                          </p:val>
                                        </p:tav>
                                      </p:tavLst>
                                    </p:anim>
                                    <p:set>
                                      <p:cBhvr>
                                        <p:cTn id="134" dur="1" fill="hold">
                                          <p:stCondLst>
                                            <p:cond delay="3499"/>
                                          </p:stCondLst>
                                        </p:cTn>
                                        <p:tgtEl>
                                          <p:spTgt spid="147"/>
                                        </p:tgtEl>
                                        <p:attrNameLst>
                                          <p:attrName>style.visibility</p:attrName>
                                        </p:attrNameLst>
                                      </p:cBhvr>
                                      <p:to>
                                        <p:strVal val="hidden"/>
                                      </p:to>
                                    </p:set>
                                  </p:childTnLst>
                                </p:cTn>
                              </p:par>
                              <p:par>
                                <p:cTn id="135" presetID="2" presetClass="entr" presetSubtype="3" fill="hold" nodeType="withEffect">
                                  <p:stCondLst>
                                    <p:cond delay="0"/>
                                  </p:stCondLst>
                                  <p:childTnLst>
                                    <p:set>
                                      <p:cBhvr>
                                        <p:cTn id="136" dur="1" fill="hold">
                                          <p:stCondLst>
                                            <p:cond delay="0"/>
                                          </p:stCondLst>
                                        </p:cTn>
                                        <p:tgtEl>
                                          <p:spTgt spid="159"/>
                                        </p:tgtEl>
                                        <p:attrNameLst>
                                          <p:attrName>style.visibility</p:attrName>
                                        </p:attrNameLst>
                                      </p:cBhvr>
                                      <p:to>
                                        <p:strVal val="visible"/>
                                      </p:to>
                                    </p:set>
                                    <p:anim calcmode="lin" valueType="num">
                                      <p:cBhvr additive="base">
                                        <p:cTn id="137" dur="3000" fill="hold"/>
                                        <p:tgtEl>
                                          <p:spTgt spid="159"/>
                                        </p:tgtEl>
                                        <p:attrNameLst>
                                          <p:attrName>ppt_x</p:attrName>
                                        </p:attrNameLst>
                                      </p:cBhvr>
                                      <p:tavLst>
                                        <p:tav tm="0">
                                          <p:val>
                                            <p:strVal val="1+#ppt_w/2"/>
                                          </p:val>
                                        </p:tav>
                                        <p:tav tm="100000">
                                          <p:val>
                                            <p:strVal val="#ppt_x"/>
                                          </p:val>
                                        </p:tav>
                                      </p:tavLst>
                                    </p:anim>
                                    <p:anim calcmode="lin" valueType="num">
                                      <p:cBhvr additive="base">
                                        <p:cTn id="138" dur="3000" fill="hold"/>
                                        <p:tgtEl>
                                          <p:spTgt spid="159"/>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nodeType="withEffect">
                                  <p:stCondLst>
                                    <p:cond delay="0"/>
                                  </p:stCondLst>
                                  <p:childTnLst>
                                    <p:animRot by="-21600000">
                                      <p:cBhvr>
                                        <p:cTn id="140" dur="3000" fill="hold"/>
                                        <p:tgtEl>
                                          <p:spTgt spid="159"/>
                                        </p:tgtEl>
                                        <p:attrNameLst>
                                          <p:attrName>r</p:attrName>
                                        </p:attrNameLst>
                                      </p:cBhvr>
                                    </p:animRot>
                                  </p:childTnLst>
                                </p:cTn>
                              </p:par>
                              <p:par>
                                <p:cTn id="141" presetID="2" presetClass="exit" presetSubtype="8" fill="hold" nodeType="withEffect">
                                  <p:stCondLst>
                                    <p:cond delay="0"/>
                                  </p:stCondLst>
                                  <p:childTnLst>
                                    <p:anim calcmode="lin" valueType="num">
                                      <p:cBhvr additive="base">
                                        <p:cTn id="142" dur="3500"/>
                                        <p:tgtEl>
                                          <p:spTgt spid="159"/>
                                        </p:tgtEl>
                                        <p:attrNameLst>
                                          <p:attrName>ppt_x</p:attrName>
                                        </p:attrNameLst>
                                      </p:cBhvr>
                                      <p:tavLst>
                                        <p:tav tm="0">
                                          <p:val>
                                            <p:strVal val="ppt_x"/>
                                          </p:val>
                                        </p:tav>
                                        <p:tav tm="100000">
                                          <p:val>
                                            <p:strVal val="0-ppt_w/2"/>
                                          </p:val>
                                        </p:tav>
                                      </p:tavLst>
                                    </p:anim>
                                    <p:anim calcmode="lin" valueType="num">
                                      <p:cBhvr additive="base">
                                        <p:cTn id="143" dur="3500"/>
                                        <p:tgtEl>
                                          <p:spTgt spid="159"/>
                                        </p:tgtEl>
                                        <p:attrNameLst>
                                          <p:attrName>ppt_y</p:attrName>
                                        </p:attrNameLst>
                                      </p:cBhvr>
                                      <p:tavLst>
                                        <p:tav tm="0">
                                          <p:val>
                                            <p:strVal val="ppt_y"/>
                                          </p:val>
                                        </p:tav>
                                        <p:tav tm="100000">
                                          <p:val>
                                            <p:strVal val="ppt_y"/>
                                          </p:val>
                                        </p:tav>
                                      </p:tavLst>
                                    </p:anim>
                                    <p:set>
                                      <p:cBhvr>
                                        <p:cTn id="144" dur="1" fill="hold">
                                          <p:stCondLst>
                                            <p:cond delay="3499"/>
                                          </p:stCondLst>
                                        </p:cTn>
                                        <p:tgtEl>
                                          <p:spTgt spid="159"/>
                                        </p:tgtEl>
                                        <p:attrNameLst>
                                          <p:attrName>style.visibility</p:attrName>
                                        </p:attrNameLst>
                                      </p:cBhvr>
                                      <p:to>
                                        <p:strVal val="hidden"/>
                                      </p:to>
                                    </p:set>
                                  </p:childTnLst>
                                </p:cTn>
                              </p:par>
                              <p:par>
                                <p:cTn id="145" presetID="2" presetClass="entr" presetSubtype="3" fill="hold" nodeType="withEffect">
                                  <p:stCondLst>
                                    <p:cond delay="0"/>
                                  </p:stCondLst>
                                  <p:childTnLst>
                                    <p:set>
                                      <p:cBhvr>
                                        <p:cTn id="146" dur="1" fill="hold">
                                          <p:stCondLst>
                                            <p:cond delay="0"/>
                                          </p:stCondLst>
                                        </p:cTn>
                                        <p:tgtEl>
                                          <p:spTgt spid="171"/>
                                        </p:tgtEl>
                                        <p:attrNameLst>
                                          <p:attrName>style.visibility</p:attrName>
                                        </p:attrNameLst>
                                      </p:cBhvr>
                                      <p:to>
                                        <p:strVal val="visible"/>
                                      </p:to>
                                    </p:set>
                                    <p:anim calcmode="lin" valueType="num">
                                      <p:cBhvr additive="base">
                                        <p:cTn id="147" dur="3000" fill="hold"/>
                                        <p:tgtEl>
                                          <p:spTgt spid="171"/>
                                        </p:tgtEl>
                                        <p:attrNameLst>
                                          <p:attrName>ppt_x</p:attrName>
                                        </p:attrNameLst>
                                      </p:cBhvr>
                                      <p:tavLst>
                                        <p:tav tm="0">
                                          <p:val>
                                            <p:strVal val="1+#ppt_w/2"/>
                                          </p:val>
                                        </p:tav>
                                        <p:tav tm="100000">
                                          <p:val>
                                            <p:strVal val="#ppt_x"/>
                                          </p:val>
                                        </p:tav>
                                      </p:tavLst>
                                    </p:anim>
                                    <p:anim calcmode="lin" valueType="num">
                                      <p:cBhvr additive="base">
                                        <p:cTn id="148" dur="3000" fill="hold"/>
                                        <p:tgtEl>
                                          <p:spTgt spid="171"/>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nodeType="withEffect">
                                  <p:stCondLst>
                                    <p:cond delay="0"/>
                                  </p:stCondLst>
                                  <p:childTnLst>
                                    <p:animRot by="-21600000">
                                      <p:cBhvr>
                                        <p:cTn id="150" dur="3000" fill="hold"/>
                                        <p:tgtEl>
                                          <p:spTgt spid="171"/>
                                        </p:tgtEl>
                                        <p:attrNameLst>
                                          <p:attrName>r</p:attrName>
                                        </p:attrNameLst>
                                      </p:cBhvr>
                                    </p:animRot>
                                  </p:childTnLst>
                                </p:cTn>
                              </p:par>
                              <p:par>
                                <p:cTn id="151" presetID="2" presetClass="exit" presetSubtype="8" fill="hold" nodeType="withEffect">
                                  <p:stCondLst>
                                    <p:cond delay="0"/>
                                  </p:stCondLst>
                                  <p:childTnLst>
                                    <p:anim calcmode="lin" valueType="num">
                                      <p:cBhvr additive="base">
                                        <p:cTn id="152" dur="3500"/>
                                        <p:tgtEl>
                                          <p:spTgt spid="171"/>
                                        </p:tgtEl>
                                        <p:attrNameLst>
                                          <p:attrName>ppt_x</p:attrName>
                                        </p:attrNameLst>
                                      </p:cBhvr>
                                      <p:tavLst>
                                        <p:tav tm="0">
                                          <p:val>
                                            <p:strVal val="ppt_x"/>
                                          </p:val>
                                        </p:tav>
                                        <p:tav tm="100000">
                                          <p:val>
                                            <p:strVal val="0-ppt_w/2"/>
                                          </p:val>
                                        </p:tav>
                                      </p:tavLst>
                                    </p:anim>
                                    <p:anim calcmode="lin" valueType="num">
                                      <p:cBhvr additive="base">
                                        <p:cTn id="153" dur="3500"/>
                                        <p:tgtEl>
                                          <p:spTgt spid="171"/>
                                        </p:tgtEl>
                                        <p:attrNameLst>
                                          <p:attrName>ppt_y</p:attrName>
                                        </p:attrNameLst>
                                      </p:cBhvr>
                                      <p:tavLst>
                                        <p:tav tm="0">
                                          <p:val>
                                            <p:strVal val="ppt_y"/>
                                          </p:val>
                                        </p:tav>
                                        <p:tav tm="100000">
                                          <p:val>
                                            <p:strVal val="ppt_y"/>
                                          </p:val>
                                        </p:tav>
                                      </p:tavLst>
                                    </p:anim>
                                    <p:set>
                                      <p:cBhvr>
                                        <p:cTn id="154" dur="1" fill="hold">
                                          <p:stCondLst>
                                            <p:cond delay="3499"/>
                                          </p:stCondLst>
                                        </p:cTn>
                                        <p:tgtEl>
                                          <p:spTgt spid="171"/>
                                        </p:tgtEl>
                                        <p:attrNameLst>
                                          <p:attrName>style.visibility</p:attrName>
                                        </p:attrNameLst>
                                      </p:cBhvr>
                                      <p:to>
                                        <p:strVal val="hidden"/>
                                      </p:to>
                                    </p:set>
                                  </p:childTnLst>
                                </p:cTn>
                              </p:par>
                              <p:par>
                                <p:cTn id="155" presetID="2" presetClass="entr" presetSubtype="9" fill="hold" nodeType="withEffect">
                                  <p:stCondLst>
                                    <p:cond delay="0"/>
                                  </p:stCondLst>
                                  <p:childTnLst>
                                    <p:set>
                                      <p:cBhvr>
                                        <p:cTn id="156" dur="1" fill="hold">
                                          <p:stCondLst>
                                            <p:cond delay="0"/>
                                          </p:stCondLst>
                                        </p:cTn>
                                        <p:tgtEl>
                                          <p:spTgt spid="183"/>
                                        </p:tgtEl>
                                        <p:attrNameLst>
                                          <p:attrName>style.visibility</p:attrName>
                                        </p:attrNameLst>
                                      </p:cBhvr>
                                      <p:to>
                                        <p:strVal val="visible"/>
                                      </p:to>
                                    </p:set>
                                    <p:anim calcmode="lin" valueType="num">
                                      <p:cBhvr additive="base">
                                        <p:cTn id="157" dur="3000" fill="hold"/>
                                        <p:tgtEl>
                                          <p:spTgt spid="183"/>
                                        </p:tgtEl>
                                        <p:attrNameLst>
                                          <p:attrName>ppt_x</p:attrName>
                                        </p:attrNameLst>
                                      </p:cBhvr>
                                      <p:tavLst>
                                        <p:tav tm="0">
                                          <p:val>
                                            <p:strVal val="0-#ppt_w/2"/>
                                          </p:val>
                                        </p:tav>
                                        <p:tav tm="100000">
                                          <p:val>
                                            <p:strVal val="#ppt_x"/>
                                          </p:val>
                                        </p:tav>
                                      </p:tavLst>
                                    </p:anim>
                                    <p:anim calcmode="lin" valueType="num">
                                      <p:cBhvr additive="base">
                                        <p:cTn id="158" dur="3000" fill="hold"/>
                                        <p:tgtEl>
                                          <p:spTgt spid="183"/>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nodeType="withEffect">
                                  <p:stCondLst>
                                    <p:cond delay="0"/>
                                  </p:stCondLst>
                                  <p:childTnLst>
                                    <p:animRot by="21600000">
                                      <p:cBhvr>
                                        <p:cTn id="160" dur="3000" fill="hold"/>
                                        <p:tgtEl>
                                          <p:spTgt spid="183"/>
                                        </p:tgtEl>
                                        <p:attrNameLst>
                                          <p:attrName>r</p:attrName>
                                        </p:attrNameLst>
                                      </p:cBhvr>
                                    </p:animRot>
                                  </p:childTnLst>
                                </p:cTn>
                              </p:par>
                              <p:par>
                                <p:cTn id="161" presetID="2" presetClass="exit" presetSubtype="2" fill="hold" nodeType="withEffect">
                                  <p:stCondLst>
                                    <p:cond delay="0"/>
                                  </p:stCondLst>
                                  <p:childTnLst>
                                    <p:anim calcmode="lin" valueType="num">
                                      <p:cBhvr additive="base">
                                        <p:cTn id="162" dur="3500"/>
                                        <p:tgtEl>
                                          <p:spTgt spid="183"/>
                                        </p:tgtEl>
                                        <p:attrNameLst>
                                          <p:attrName>ppt_x</p:attrName>
                                        </p:attrNameLst>
                                      </p:cBhvr>
                                      <p:tavLst>
                                        <p:tav tm="0">
                                          <p:val>
                                            <p:strVal val="ppt_x"/>
                                          </p:val>
                                        </p:tav>
                                        <p:tav tm="100000">
                                          <p:val>
                                            <p:strVal val="1+ppt_w/2"/>
                                          </p:val>
                                        </p:tav>
                                      </p:tavLst>
                                    </p:anim>
                                    <p:anim calcmode="lin" valueType="num">
                                      <p:cBhvr additive="base">
                                        <p:cTn id="163" dur="3500"/>
                                        <p:tgtEl>
                                          <p:spTgt spid="183"/>
                                        </p:tgtEl>
                                        <p:attrNameLst>
                                          <p:attrName>ppt_y</p:attrName>
                                        </p:attrNameLst>
                                      </p:cBhvr>
                                      <p:tavLst>
                                        <p:tav tm="0">
                                          <p:val>
                                            <p:strVal val="ppt_y"/>
                                          </p:val>
                                        </p:tav>
                                        <p:tav tm="100000">
                                          <p:val>
                                            <p:strVal val="ppt_y"/>
                                          </p:val>
                                        </p:tav>
                                      </p:tavLst>
                                    </p:anim>
                                    <p:set>
                                      <p:cBhvr>
                                        <p:cTn id="164" dur="1" fill="hold">
                                          <p:stCondLst>
                                            <p:cond delay="3499"/>
                                          </p:stCondLst>
                                        </p:cTn>
                                        <p:tgtEl>
                                          <p:spTgt spid="183"/>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195"/>
                                        </p:tgtEl>
                                        <p:attrNameLst>
                                          <p:attrName>style.visibility</p:attrName>
                                        </p:attrNameLst>
                                      </p:cBhvr>
                                      <p:to>
                                        <p:strVal val="visible"/>
                                      </p:to>
                                    </p:set>
                                    <p:anim calcmode="lin" valueType="num">
                                      <p:cBhvr additive="base">
                                        <p:cTn id="167" dur="3000" fill="hold"/>
                                        <p:tgtEl>
                                          <p:spTgt spid="195"/>
                                        </p:tgtEl>
                                        <p:attrNameLst>
                                          <p:attrName>ppt_x</p:attrName>
                                        </p:attrNameLst>
                                      </p:cBhvr>
                                      <p:tavLst>
                                        <p:tav tm="0">
                                          <p:val>
                                            <p:strVal val="0-#ppt_w/2"/>
                                          </p:val>
                                        </p:tav>
                                        <p:tav tm="100000">
                                          <p:val>
                                            <p:strVal val="#ppt_x"/>
                                          </p:val>
                                        </p:tav>
                                      </p:tavLst>
                                    </p:anim>
                                    <p:anim calcmode="lin" valueType="num">
                                      <p:cBhvr additive="base">
                                        <p:cTn id="168" dur="3000" fill="hold"/>
                                        <p:tgtEl>
                                          <p:spTgt spid="195"/>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nodeType="withEffect">
                                  <p:stCondLst>
                                    <p:cond delay="0"/>
                                  </p:stCondLst>
                                  <p:childTnLst>
                                    <p:animRot by="21600000">
                                      <p:cBhvr>
                                        <p:cTn id="170" dur="3000" fill="hold"/>
                                        <p:tgtEl>
                                          <p:spTgt spid="195"/>
                                        </p:tgtEl>
                                        <p:attrNameLst>
                                          <p:attrName>r</p:attrName>
                                        </p:attrNameLst>
                                      </p:cBhvr>
                                    </p:animRot>
                                  </p:childTnLst>
                                </p:cTn>
                              </p:par>
                              <p:par>
                                <p:cTn id="171" presetID="2" presetClass="exit" presetSubtype="2" fill="hold" nodeType="withEffect">
                                  <p:stCondLst>
                                    <p:cond delay="0"/>
                                  </p:stCondLst>
                                  <p:childTnLst>
                                    <p:anim calcmode="lin" valueType="num">
                                      <p:cBhvr additive="base">
                                        <p:cTn id="172" dur="3500"/>
                                        <p:tgtEl>
                                          <p:spTgt spid="195"/>
                                        </p:tgtEl>
                                        <p:attrNameLst>
                                          <p:attrName>ppt_x</p:attrName>
                                        </p:attrNameLst>
                                      </p:cBhvr>
                                      <p:tavLst>
                                        <p:tav tm="0">
                                          <p:val>
                                            <p:strVal val="ppt_x"/>
                                          </p:val>
                                        </p:tav>
                                        <p:tav tm="100000">
                                          <p:val>
                                            <p:strVal val="1+ppt_w/2"/>
                                          </p:val>
                                        </p:tav>
                                      </p:tavLst>
                                    </p:anim>
                                    <p:anim calcmode="lin" valueType="num">
                                      <p:cBhvr additive="base">
                                        <p:cTn id="173" dur="3500"/>
                                        <p:tgtEl>
                                          <p:spTgt spid="195"/>
                                        </p:tgtEl>
                                        <p:attrNameLst>
                                          <p:attrName>ppt_y</p:attrName>
                                        </p:attrNameLst>
                                      </p:cBhvr>
                                      <p:tavLst>
                                        <p:tav tm="0">
                                          <p:val>
                                            <p:strVal val="ppt_y"/>
                                          </p:val>
                                        </p:tav>
                                        <p:tav tm="100000">
                                          <p:val>
                                            <p:strVal val="ppt_y"/>
                                          </p:val>
                                        </p:tav>
                                      </p:tavLst>
                                    </p:anim>
                                    <p:set>
                                      <p:cBhvr>
                                        <p:cTn id="174" dur="1" fill="hold">
                                          <p:stCondLst>
                                            <p:cond delay="3499"/>
                                          </p:stCondLst>
                                        </p:cTn>
                                        <p:tgtEl>
                                          <p:spTgt spid="195"/>
                                        </p:tgtEl>
                                        <p:attrNameLst>
                                          <p:attrName>style.visibility</p:attrName>
                                        </p:attrNameLst>
                                      </p:cBhvr>
                                      <p:to>
                                        <p:strVal val="hidden"/>
                                      </p:to>
                                    </p:set>
                                  </p:childTnLst>
                                </p:cTn>
                              </p:par>
                              <p:par>
                                <p:cTn id="175" presetID="2" presetClass="entr" presetSubtype="9" fill="hold" nodeType="withEffect">
                                  <p:stCondLst>
                                    <p:cond delay="0"/>
                                  </p:stCondLst>
                                  <p:childTnLst>
                                    <p:set>
                                      <p:cBhvr>
                                        <p:cTn id="176" dur="1" fill="hold">
                                          <p:stCondLst>
                                            <p:cond delay="0"/>
                                          </p:stCondLst>
                                        </p:cTn>
                                        <p:tgtEl>
                                          <p:spTgt spid="207"/>
                                        </p:tgtEl>
                                        <p:attrNameLst>
                                          <p:attrName>style.visibility</p:attrName>
                                        </p:attrNameLst>
                                      </p:cBhvr>
                                      <p:to>
                                        <p:strVal val="visible"/>
                                      </p:to>
                                    </p:set>
                                    <p:anim calcmode="lin" valueType="num">
                                      <p:cBhvr additive="base">
                                        <p:cTn id="177" dur="3000" fill="hold"/>
                                        <p:tgtEl>
                                          <p:spTgt spid="207"/>
                                        </p:tgtEl>
                                        <p:attrNameLst>
                                          <p:attrName>ppt_x</p:attrName>
                                        </p:attrNameLst>
                                      </p:cBhvr>
                                      <p:tavLst>
                                        <p:tav tm="0">
                                          <p:val>
                                            <p:strVal val="0-#ppt_w/2"/>
                                          </p:val>
                                        </p:tav>
                                        <p:tav tm="100000">
                                          <p:val>
                                            <p:strVal val="#ppt_x"/>
                                          </p:val>
                                        </p:tav>
                                      </p:tavLst>
                                    </p:anim>
                                    <p:anim calcmode="lin" valueType="num">
                                      <p:cBhvr additive="base">
                                        <p:cTn id="178" dur="3000" fill="hold"/>
                                        <p:tgtEl>
                                          <p:spTgt spid="207"/>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nodeType="withEffect">
                                  <p:stCondLst>
                                    <p:cond delay="0"/>
                                  </p:stCondLst>
                                  <p:childTnLst>
                                    <p:animRot by="21600000">
                                      <p:cBhvr>
                                        <p:cTn id="180" dur="3000" fill="hold"/>
                                        <p:tgtEl>
                                          <p:spTgt spid="207"/>
                                        </p:tgtEl>
                                        <p:attrNameLst>
                                          <p:attrName>r</p:attrName>
                                        </p:attrNameLst>
                                      </p:cBhvr>
                                    </p:animRot>
                                  </p:childTnLst>
                                </p:cTn>
                              </p:par>
                              <p:par>
                                <p:cTn id="181" presetID="2" presetClass="exit" presetSubtype="2" fill="hold" nodeType="withEffect">
                                  <p:stCondLst>
                                    <p:cond delay="0"/>
                                  </p:stCondLst>
                                  <p:childTnLst>
                                    <p:anim calcmode="lin" valueType="num">
                                      <p:cBhvr additive="base">
                                        <p:cTn id="182" dur="3500"/>
                                        <p:tgtEl>
                                          <p:spTgt spid="207"/>
                                        </p:tgtEl>
                                        <p:attrNameLst>
                                          <p:attrName>ppt_x</p:attrName>
                                        </p:attrNameLst>
                                      </p:cBhvr>
                                      <p:tavLst>
                                        <p:tav tm="0">
                                          <p:val>
                                            <p:strVal val="ppt_x"/>
                                          </p:val>
                                        </p:tav>
                                        <p:tav tm="100000">
                                          <p:val>
                                            <p:strVal val="1+ppt_w/2"/>
                                          </p:val>
                                        </p:tav>
                                      </p:tavLst>
                                    </p:anim>
                                    <p:anim calcmode="lin" valueType="num">
                                      <p:cBhvr additive="base">
                                        <p:cTn id="183" dur="3500"/>
                                        <p:tgtEl>
                                          <p:spTgt spid="207"/>
                                        </p:tgtEl>
                                        <p:attrNameLst>
                                          <p:attrName>ppt_y</p:attrName>
                                        </p:attrNameLst>
                                      </p:cBhvr>
                                      <p:tavLst>
                                        <p:tav tm="0">
                                          <p:val>
                                            <p:strVal val="ppt_y"/>
                                          </p:val>
                                        </p:tav>
                                        <p:tav tm="100000">
                                          <p:val>
                                            <p:strVal val="ppt_y"/>
                                          </p:val>
                                        </p:tav>
                                      </p:tavLst>
                                    </p:anim>
                                    <p:set>
                                      <p:cBhvr>
                                        <p:cTn id="184" dur="1" fill="hold">
                                          <p:stCondLst>
                                            <p:cond delay="3499"/>
                                          </p:stCondLst>
                                        </p:cTn>
                                        <p:tgtEl>
                                          <p:spTgt spid="207"/>
                                        </p:tgtEl>
                                        <p:attrNameLst>
                                          <p:attrName>style.visibility</p:attrName>
                                        </p:attrNameLst>
                                      </p:cBhvr>
                                      <p:to>
                                        <p:strVal val="hidden"/>
                                      </p:to>
                                    </p:set>
                                  </p:childTnLst>
                                </p:cTn>
                              </p:par>
                              <p:par>
                                <p:cTn id="185" presetID="2" presetClass="entr" presetSubtype="9" fill="hold" nodeType="withEffect">
                                  <p:stCondLst>
                                    <p:cond delay="0"/>
                                  </p:stCondLst>
                                  <p:childTnLst>
                                    <p:set>
                                      <p:cBhvr>
                                        <p:cTn id="186" dur="1" fill="hold">
                                          <p:stCondLst>
                                            <p:cond delay="0"/>
                                          </p:stCondLst>
                                        </p:cTn>
                                        <p:tgtEl>
                                          <p:spTgt spid="219"/>
                                        </p:tgtEl>
                                        <p:attrNameLst>
                                          <p:attrName>style.visibility</p:attrName>
                                        </p:attrNameLst>
                                      </p:cBhvr>
                                      <p:to>
                                        <p:strVal val="visible"/>
                                      </p:to>
                                    </p:set>
                                    <p:anim calcmode="lin" valueType="num">
                                      <p:cBhvr additive="base">
                                        <p:cTn id="187" dur="3000" fill="hold"/>
                                        <p:tgtEl>
                                          <p:spTgt spid="219"/>
                                        </p:tgtEl>
                                        <p:attrNameLst>
                                          <p:attrName>ppt_x</p:attrName>
                                        </p:attrNameLst>
                                      </p:cBhvr>
                                      <p:tavLst>
                                        <p:tav tm="0">
                                          <p:val>
                                            <p:strVal val="0-#ppt_w/2"/>
                                          </p:val>
                                        </p:tav>
                                        <p:tav tm="100000">
                                          <p:val>
                                            <p:strVal val="#ppt_x"/>
                                          </p:val>
                                        </p:tav>
                                      </p:tavLst>
                                    </p:anim>
                                    <p:anim calcmode="lin" valueType="num">
                                      <p:cBhvr additive="base">
                                        <p:cTn id="188" dur="3000" fill="hold"/>
                                        <p:tgtEl>
                                          <p:spTgt spid="219"/>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nodeType="withEffect">
                                  <p:stCondLst>
                                    <p:cond delay="0"/>
                                  </p:stCondLst>
                                  <p:childTnLst>
                                    <p:animRot by="21600000">
                                      <p:cBhvr>
                                        <p:cTn id="190" dur="3000" fill="hold"/>
                                        <p:tgtEl>
                                          <p:spTgt spid="219"/>
                                        </p:tgtEl>
                                        <p:attrNameLst>
                                          <p:attrName>r</p:attrName>
                                        </p:attrNameLst>
                                      </p:cBhvr>
                                    </p:animRot>
                                  </p:childTnLst>
                                </p:cTn>
                              </p:par>
                              <p:par>
                                <p:cTn id="191" presetID="2" presetClass="exit" presetSubtype="2" fill="hold" nodeType="withEffect">
                                  <p:stCondLst>
                                    <p:cond delay="0"/>
                                  </p:stCondLst>
                                  <p:childTnLst>
                                    <p:anim calcmode="lin" valueType="num">
                                      <p:cBhvr additive="base">
                                        <p:cTn id="192" dur="3500"/>
                                        <p:tgtEl>
                                          <p:spTgt spid="219"/>
                                        </p:tgtEl>
                                        <p:attrNameLst>
                                          <p:attrName>ppt_x</p:attrName>
                                        </p:attrNameLst>
                                      </p:cBhvr>
                                      <p:tavLst>
                                        <p:tav tm="0">
                                          <p:val>
                                            <p:strVal val="ppt_x"/>
                                          </p:val>
                                        </p:tav>
                                        <p:tav tm="100000">
                                          <p:val>
                                            <p:strVal val="1+ppt_w/2"/>
                                          </p:val>
                                        </p:tav>
                                      </p:tavLst>
                                    </p:anim>
                                    <p:anim calcmode="lin" valueType="num">
                                      <p:cBhvr additive="base">
                                        <p:cTn id="193" dur="3500"/>
                                        <p:tgtEl>
                                          <p:spTgt spid="219"/>
                                        </p:tgtEl>
                                        <p:attrNameLst>
                                          <p:attrName>ppt_y</p:attrName>
                                        </p:attrNameLst>
                                      </p:cBhvr>
                                      <p:tavLst>
                                        <p:tav tm="0">
                                          <p:val>
                                            <p:strVal val="ppt_y"/>
                                          </p:val>
                                        </p:tav>
                                        <p:tav tm="100000">
                                          <p:val>
                                            <p:strVal val="ppt_y"/>
                                          </p:val>
                                        </p:tav>
                                      </p:tavLst>
                                    </p:anim>
                                    <p:set>
                                      <p:cBhvr>
                                        <p:cTn id="194" dur="1" fill="hold">
                                          <p:stCondLst>
                                            <p:cond delay="3499"/>
                                          </p:stCondLst>
                                        </p:cTn>
                                        <p:tgtEl>
                                          <p:spTgt spid="219"/>
                                        </p:tgtEl>
                                        <p:attrNameLst>
                                          <p:attrName>style.visibility</p:attrName>
                                        </p:attrNameLst>
                                      </p:cBhvr>
                                      <p:to>
                                        <p:strVal val="hidden"/>
                                      </p:to>
                                    </p:set>
                                  </p:childTnLst>
                                </p:cTn>
                              </p:par>
                              <p:par>
                                <p:cTn id="195" presetID="2" presetClass="entr" presetSubtype="9" fill="hold" nodeType="withEffect">
                                  <p:stCondLst>
                                    <p:cond delay="0"/>
                                  </p:stCondLst>
                                  <p:childTnLst>
                                    <p:set>
                                      <p:cBhvr>
                                        <p:cTn id="196" dur="1" fill="hold">
                                          <p:stCondLst>
                                            <p:cond delay="0"/>
                                          </p:stCondLst>
                                        </p:cTn>
                                        <p:tgtEl>
                                          <p:spTgt spid="231"/>
                                        </p:tgtEl>
                                        <p:attrNameLst>
                                          <p:attrName>style.visibility</p:attrName>
                                        </p:attrNameLst>
                                      </p:cBhvr>
                                      <p:to>
                                        <p:strVal val="visible"/>
                                      </p:to>
                                    </p:set>
                                    <p:anim calcmode="lin" valueType="num">
                                      <p:cBhvr additive="base">
                                        <p:cTn id="197" dur="3000" fill="hold"/>
                                        <p:tgtEl>
                                          <p:spTgt spid="231"/>
                                        </p:tgtEl>
                                        <p:attrNameLst>
                                          <p:attrName>ppt_x</p:attrName>
                                        </p:attrNameLst>
                                      </p:cBhvr>
                                      <p:tavLst>
                                        <p:tav tm="0">
                                          <p:val>
                                            <p:strVal val="0-#ppt_w/2"/>
                                          </p:val>
                                        </p:tav>
                                        <p:tav tm="100000">
                                          <p:val>
                                            <p:strVal val="#ppt_x"/>
                                          </p:val>
                                        </p:tav>
                                      </p:tavLst>
                                    </p:anim>
                                    <p:anim calcmode="lin" valueType="num">
                                      <p:cBhvr additive="base">
                                        <p:cTn id="198" dur="3000" fill="hold"/>
                                        <p:tgtEl>
                                          <p:spTgt spid="231"/>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nodeType="withEffect">
                                  <p:stCondLst>
                                    <p:cond delay="0"/>
                                  </p:stCondLst>
                                  <p:childTnLst>
                                    <p:animRot by="21600000">
                                      <p:cBhvr>
                                        <p:cTn id="200" dur="3000" fill="hold"/>
                                        <p:tgtEl>
                                          <p:spTgt spid="231"/>
                                        </p:tgtEl>
                                        <p:attrNameLst>
                                          <p:attrName>r</p:attrName>
                                        </p:attrNameLst>
                                      </p:cBhvr>
                                    </p:animRot>
                                  </p:childTnLst>
                                </p:cTn>
                              </p:par>
                              <p:par>
                                <p:cTn id="201" presetID="2" presetClass="exit" presetSubtype="2" fill="hold" nodeType="withEffect">
                                  <p:stCondLst>
                                    <p:cond delay="0"/>
                                  </p:stCondLst>
                                  <p:childTnLst>
                                    <p:anim calcmode="lin" valueType="num">
                                      <p:cBhvr additive="base">
                                        <p:cTn id="202" dur="3500"/>
                                        <p:tgtEl>
                                          <p:spTgt spid="231"/>
                                        </p:tgtEl>
                                        <p:attrNameLst>
                                          <p:attrName>ppt_x</p:attrName>
                                        </p:attrNameLst>
                                      </p:cBhvr>
                                      <p:tavLst>
                                        <p:tav tm="0">
                                          <p:val>
                                            <p:strVal val="ppt_x"/>
                                          </p:val>
                                        </p:tav>
                                        <p:tav tm="100000">
                                          <p:val>
                                            <p:strVal val="1+ppt_w/2"/>
                                          </p:val>
                                        </p:tav>
                                      </p:tavLst>
                                    </p:anim>
                                    <p:anim calcmode="lin" valueType="num">
                                      <p:cBhvr additive="base">
                                        <p:cTn id="203" dur="3500"/>
                                        <p:tgtEl>
                                          <p:spTgt spid="231"/>
                                        </p:tgtEl>
                                        <p:attrNameLst>
                                          <p:attrName>ppt_y</p:attrName>
                                        </p:attrNameLst>
                                      </p:cBhvr>
                                      <p:tavLst>
                                        <p:tav tm="0">
                                          <p:val>
                                            <p:strVal val="ppt_y"/>
                                          </p:val>
                                        </p:tav>
                                        <p:tav tm="100000">
                                          <p:val>
                                            <p:strVal val="ppt_y"/>
                                          </p:val>
                                        </p:tav>
                                      </p:tavLst>
                                    </p:anim>
                                    <p:set>
                                      <p:cBhvr>
                                        <p:cTn id="204" dur="1" fill="hold">
                                          <p:stCondLst>
                                            <p:cond delay="3499"/>
                                          </p:stCondLst>
                                        </p:cTn>
                                        <p:tgtEl>
                                          <p:spTgt spid="231"/>
                                        </p:tgtEl>
                                        <p:attrNameLst>
                                          <p:attrName>style.visibility</p:attrName>
                                        </p:attrNameLst>
                                      </p:cBhvr>
                                      <p:to>
                                        <p:strVal val="hidden"/>
                                      </p:to>
                                    </p:set>
                                  </p:childTnLst>
                                </p:cTn>
                              </p:par>
                              <p:par>
                                <p:cTn id="205" presetID="23" presetClass="entr" presetSubtype="272" fill="hold" nodeType="withEffect">
                                  <p:stCondLst>
                                    <p:cond delay="0"/>
                                  </p:stCondLst>
                                  <p:childTnLst>
                                    <p:set>
                                      <p:cBhvr>
                                        <p:cTn id="206" dur="1" fill="hold">
                                          <p:stCondLst>
                                            <p:cond delay="0"/>
                                          </p:stCondLst>
                                        </p:cTn>
                                        <p:tgtEl>
                                          <p:spTgt spid="2"/>
                                        </p:tgtEl>
                                        <p:attrNameLst>
                                          <p:attrName>style.visibility</p:attrName>
                                        </p:attrNameLst>
                                      </p:cBhvr>
                                      <p:to>
                                        <p:strVal val="visible"/>
                                      </p:to>
                                    </p:set>
                                    <p:anim calcmode="lin" valueType="num">
                                      <p:cBhvr>
                                        <p:cTn id="207" dur="3000" fill="hold"/>
                                        <p:tgtEl>
                                          <p:spTgt spid="2"/>
                                        </p:tgtEl>
                                        <p:attrNameLst>
                                          <p:attrName>ppt_w</p:attrName>
                                        </p:attrNameLst>
                                      </p:cBhvr>
                                      <p:tavLst>
                                        <p:tav tm="0">
                                          <p:val>
                                            <p:strVal val="2/3*#ppt_w"/>
                                          </p:val>
                                        </p:tav>
                                        <p:tav tm="100000">
                                          <p:val>
                                            <p:strVal val="#ppt_w"/>
                                          </p:val>
                                        </p:tav>
                                      </p:tavLst>
                                    </p:anim>
                                    <p:anim calcmode="lin" valueType="num">
                                      <p:cBhvr>
                                        <p:cTn id="208" dur="3000" fill="hold"/>
                                        <p:tgtEl>
                                          <p:spTgt spid="2"/>
                                        </p:tgtEl>
                                        <p:attrNameLst>
                                          <p:attrName>ppt_h</p:attrName>
                                        </p:attrNameLst>
                                      </p:cBhvr>
                                      <p:tavLst>
                                        <p:tav tm="0">
                                          <p:val>
                                            <p:strVal val="2/3*#ppt_h"/>
                                          </p:val>
                                        </p:tav>
                                        <p:tav tm="100000">
                                          <p:val>
                                            <p:strVal val="#ppt_h"/>
                                          </p:val>
                                        </p:tav>
                                      </p:tavLst>
                                    </p:anim>
                                  </p:childTnLst>
                                </p:cTn>
                              </p:par>
                              <p:par>
                                <p:cTn id="209" presetID="16" presetClass="entr" presetSubtype="37" fill="hold" nodeType="withEffect">
                                  <p:stCondLst>
                                    <p:cond delay="0"/>
                                  </p:stCondLst>
                                  <p:childTnLst>
                                    <p:set>
                                      <p:cBhvr>
                                        <p:cTn id="210" dur="1" fill="hold">
                                          <p:stCondLst>
                                            <p:cond delay="0"/>
                                          </p:stCondLst>
                                        </p:cTn>
                                        <p:tgtEl>
                                          <p:spTgt spid="2"/>
                                        </p:tgtEl>
                                        <p:attrNameLst>
                                          <p:attrName>style.visibility</p:attrName>
                                        </p:attrNameLst>
                                      </p:cBhvr>
                                      <p:to>
                                        <p:strVal val="visible"/>
                                      </p:to>
                                    </p:set>
                                    <p:animEffect transition="in" filter="barn(outVertical)">
                                      <p:cBhvr>
                                        <p:cTn id="211" dur="3000"/>
                                        <p:tgtEl>
                                          <p:spTgt spid="2"/>
                                        </p:tgtEl>
                                      </p:cBhvr>
                                    </p:animEffect>
                                  </p:childTnLst>
                                </p:cTn>
                              </p:par>
                              <p:par>
                                <p:cTn id="212" presetID="9" presetClass="emph" presetSubtype="0" nodeType="withEffect">
                                  <p:stCondLst>
                                    <p:cond delay="0"/>
                                  </p:stCondLst>
                                  <p:childTnLst>
                                    <p:set>
                                      <p:cBhvr rctx="PPT">
                                        <p:cTn id="213" dur="indefinite"/>
                                        <p:tgtEl>
                                          <p:spTgt spid="243"/>
                                        </p:tgtEl>
                                        <p:attrNameLst>
                                          <p:attrName>style.opacity</p:attrName>
                                        </p:attrNameLst>
                                      </p:cBhvr>
                                      <p:to>
                                        <p:strVal val="0"/>
                                      </p:to>
                                    </p:set>
                                    <p:animEffect filter="image" prLst="opacity: 0">
                                      <p:cBhvr rctx="IE">
                                        <p:cTn id="214" dur="indefinite"/>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 name="95 Imagen" descr="Diapositiva1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3" name="2 Rectángulo"/>
          <p:cNvSpPr/>
          <p:nvPr/>
        </p:nvSpPr>
        <p:spPr>
          <a:xfrm>
            <a:off x="701609"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52413"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50804"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701609"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1403218"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409513"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760317"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4058708"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409513"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5111122"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3707904"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537305"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888109"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186500"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2537305"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3238914"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1835696"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8117417"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8468221"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7766612"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8117417"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8819026"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7415808"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281721"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6632525"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5930916"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6281721"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6983330"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5580112"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flipV="1">
            <a:off x="8115101"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7764297"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flipV="1">
            <a:off x="8465906"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flipV="1">
            <a:off x="8115101"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flipV="1">
            <a:off x="7413492"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flipV="1">
            <a:off x="8816710"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flipV="1">
            <a:off x="4407197"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flipV="1">
            <a:off x="4056393"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flipV="1">
            <a:off x="4758002"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flipV="1">
            <a:off x="4407197"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flipV="1">
            <a:off x="3705588"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flipV="1">
            <a:off x="5108806"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flipV="1">
            <a:off x="6279405"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H="1" flipV="1">
            <a:off x="5928601"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6630210"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flipV="1">
            <a:off x="6279405"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H="1" flipV="1">
            <a:off x="557779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flipH="1" flipV="1">
            <a:off x="6981014"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H="1" flipV="1">
            <a:off x="699293"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H="1" flipV="1">
            <a:off x="348489"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H="1" flipV="1">
            <a:off x="1050098"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H="1" flipV="1">
            <a:off x="699293"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H="1" flipV="1">
            <a:off x="-231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H="1" flipV="1">
            <a:off x="1400902"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flipV="1">
            <a:off x="2534989"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flipV="1">
            <a:off x="2184185"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flipV="1">
            <a:off x="2885794"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flipV="1">
            <a:off x="2534989"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H="1" flipV="1">
            <a:off x="1833380"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flipV="1">
            <a:off x="3236598"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92546"/>
            <a:ext cx="9144000" cy="5544616"/>
          </a:xfrm>
          <a:prstGeom prst="rect">
            <a:avLst/>
          </a:prstGeom>
          <a:noFill/>
          <a:ln>
            <a:noFill/>
          </a:ln>
        </p:spPr>
      </p:pic>
    </p:spTree>
    <p:extLst>
      <p:ext uri="{BB962C8B-B14F-4D97-AF65-F5344CB8AC3E}">
        <p14:creationId xmlns:p14="http://schemas.microsoft.com/office/powerpoint/2010/main" val="2759466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p:val>
                                            <p:strVal val="#ppt_w"/>
                                          </p:val>
                                        </p:tav>
                                        <p:tav tm="100000">
                                          <p:val>
                                            <p:strVal val="#ppt_w"/>
                                          </p:val>
                                        </p:tav>
                                      </p:tavLst>
                                    </p:anim>
                                    <p:anim calcmode="lin" valueType="num">
                                      <p:cBhvr>
                                        <p:cTn id="12" dur="4000" fill="hold"/>
                                        <p:tgtEl>
                                          <p:spTgt spid="81"/>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p:val>
                                            <p:strVal val="#ppt_w"/>
                                          </p:val>
                                        </p:tav>
                                        <p:tav tm="100000">
                                          <p:val>
                                            <p:strVal val="#ppt_w"/>
                                          </p:val>
                                        </p:tav>
                                      </p:tavLst>
                                    </p:anim>
                                    <p:anim calcmode="lin" valueType="num">
                                      <p:cBhvr>
                                        <p:cTn id="27" dur="4000" fill="hold"/>
                                        <p:tgtEl>
                                          <p:spTgt spid="87"/>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p:val>
                                            <p:strVal val="#ppt_w"/>
                                          </p:val>
                                        </p:tav>
                                        <p:tav tm="100000">
                                          <p:val>
                                            <p:strVal val="#ppt_w"/>
                                          </p:val>
                                        </p:tav>
                                      </p:tavLst>
                                    </p:anim>
                                    <p:anim calcmode="lin" valueType="num">
                                      <p:cBhvr>
                                        <p:cTn id="42" dur="4000" fill="hold"/>
                                        <p:tgtEl>
                                          <p:spTgt spid="69"/>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p:val>
                                            <p:strVal val="#ppt_w"/>
                                          </p:val>
                                        </p:tav>
                                        <p:tav tm="100000">
                                          <p:val>
                                            <p:strVal val="#ppt_w"/>
                                          </p:val>
                                        </p:tav>
                                      </p:tavLst>
                                    </p:anim>
                                    <p:anim calcmode="lin" valueType="num">
                                      <p:cBhvr>
                                        <p:cTn id="57" dur="4000" fill="hold"/>
                                        <p:tgtEl>
                                          <p:spTgt spid="75"/>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p:val>
                                            <p:strVal val="#ppt_w"/>
                                          </p:val>
                                        </p:tav>
                                        <p:tav tm="100000">
                                          <p:val>
                                            <p:strVal val="#ppt_w"/>
                                          </p:val>
                                        </p:tav>
                                      </p:tavLst>
                                    </p:anim>
                                    <p:anim calcmode="lin" valueType="num">
                                      <p:cBhvr>
                                        <p:cTn id="72" dur="4000" fill="hold"/>
                                        <p:tgtEl>
                                          <p:spTgt spid="63"/>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p:val>
                                            <p:strVal val="#ppt_w"/>
                                          </p:val>
                                        </p:tav>
                                        <p:tav tm="100000">
                                          <p:val>
                                            <p:strVal val="#ppt_w"/>
                                          </p:val>
                                        </p:tav>
                                      </p:tavLst>
                                    </p:anim>
                                    <p:anim calcmode="lin" valueType="num">
                                      <p:cBhvr>
                                        <p:cTn id="87" dur="4000" fill="hold"/>
                                        <p:tgtEl>
                                          <p:spTgt spid="82"/>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p:val>
                                            <p:strVal val="#ppt_w"/>
                                          </p:val>
                                        </p:tav>
                                        <p:tav tm="100000">
                                          <p:val>
                                            <p:strVal val="#ppt_w"/>
                                          </p:val>
                                        </p:tav>
                                      </p:tavLst>
                                    </p:anim>
                                    <p:anim calcmode="lin" valueType="num">
                                      <p:cBhvr>
                                        <p:cTn id="102" dur="4000" fill="hold"/>
                                        <p:tgtEl>
                                          <p:spTgt spid="83"/>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p:val>
                                            <p:strVal val="#ppt_w"/>
                                          </p:val>
                                        </p:tav>
                                        <p:tav tm="100000">
                                          <p:val>
                                            <p:strVal val="#ppt_w"/>
                                          </p:val>
                                        </p:tav>
                                      </p:tavLst>
                                    </p:anim>
                                    <p:anim calcmode="lin" valueType="num">
                                      <p:cBhvr>
                                        <p:cTn id="117" dur="4000" fill="hold"/>
                                        <p:tgtEl>
                                          <p:spTgt spid="88"/>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p:val>
                                            <p:strVal val="#ppt_w"/>
                                          </p:val>
                                        </p:tav>
                                        <p:tav tm="100000">
                                          <p:val>
                                            <p:strVal val="#ppt_w"/>
                                          </p:val>
                                        </p:tav>
                                      </p:tavLst>
                                    </p:anim>
                                    <p:anim calcmode="lin" valueType="num">
                                      <p:cBhvr>
                                        <p:cTn id="132" dur="4000" fill="hold"/>
                                        <p:tgtEl>
                                          <p:spTgt spid="89"/>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p:val>
                                            <p:strVal val="#ppt_w"/>
                                          </p:val>
                                        </p:tav>
                                        <p:tav tm="100000">
                                          <p:val>
                                            <p:strVal val="#ppt_w"/>
                                          </p:val>
                                        </p:tav>
                                      </p:tavLst>
                                    </p:anim>
                                    <p:anim calcmode="lin" valueType="num">
                                      <p:cBhvr>
                                        <p:cTn id="147" dur="4000" fill="hold"/>
                                        <p:tgtEl>
                                          <p:spTgt spid="70"/>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p:val>
                                            <p:strVal val="#ppt_w"/>
                                          </p:val>
                                        </p:tav>
                                        <p:tav tm="100000">
                                          <p:val>
                                            <p:strVal val="#ppt_w"/>
                                          </p:val>
                                        </p:tav>
                                      </p:tavLst>
                                    </p:anim>
                                    <p:anim calcmode="lin" valueType="num">
                                      <p:cBhvr>
                                        <p:cTn id="162" dur="4000" fill="hold"/>
                                        <p:tgtEl>
                                          <p:spTgt spid="71"/>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p:val>
                                            <p:strVal val="#ppt_w"/>
                                          </p:val>
                                        </p:tav>
                                        <p:tav tm="100000">
                                          <p:val>
                                            <p:strVal val="#ppt_w"/>
                                          </p:val>
                                        </p:tav>
                                      </p:tavLst>
                                    </p:anim>
                                    <p:anim calcmode="lin" valueType="num">
                                      <p:cBhvr>
                                        <p:cTn id="177" dur="4000" fill="hold"/>
                                        <p:tgtEl>
                                          <p:spTgt spid="76"/>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p:val>
                                            <p:strVal val="#ppt_w"/>
                                          </p:val>
                                        </p:tav>
                                        <p:tav tm="100000">
                                          <p:val>
                                            <p:strVal val="#ppt_w"/>
                                          </p:val>
                                        </p:tav>
                                      </p:tavLst>
                                    </p:anim>
                                    <p:anim calcmode="lin" valueType="num">
                                      <p:cBhvr>
                                        <p:cTn id="192" dur="4000" fill="hold"/>
                                        <p:tgtEl>
                                          <p:spTgt spid="77"/>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p:val>
                                            <p:strVal val="#ppt_w"/>
                                          </p:val>
                                        </p:tav>
                                        <p:tav tm="100000">
                                          <p:val>
                                            <p:strVal val="#ppt_w"/>
                                          </p:val>
                                        </p:tav>
                                      </p:tavLst>
                                    </p:anim>
                                    <p:anim calcmode="lin" valueType="num">
                                      <p:cBhvr>
                                        <p:cTn id="207" dur="4000" fill="hold"/>
                                        <p:tgtEl>
                                          <p:spTgt spid="64"/>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p:val>
                                            <p:strVal val="#ppt_w"/>
                                          </p:val>
                                        </p:tav>
                                        <p:tav tm="100000">
                                          <p:val>
                                            <p:strVal val="#ppt_w"/>
                                          </p:val>
                                        </p:tav>
                                      </p:tavLst>
                                    </p:anim>
                                    <p:anim calcmode="lin" valueType="num">
                                      <p:cBhvr>
                                        <p:cTn id="222" dur="4000" fill="hold"/>
                                        <p:tgtEl>
                                          <p:spTgt spid="65"/>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p:val>
                                            <p:strVal val="#ppt_w"/>
                                          </p:val>
                                        </p:tav>
                                        <p:tav tm="100000">
                                          <p:val>
                                            <p:strVal val="#ppt_w"/>
                                          </p:val>
                                        </p:tav>
                                      </p:tavLst>
                                    </p:anim>
                                    <p:anim calcmode="lin" valueType="num">
                                      <p:cBhvr>
                                        <p:cTn id="237" dur="4000" fill="hold"/>
                                        <p:tgtEl>
                                          <p:spTgt spid="85"/>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p:val>
                                            <p:strVal val="#ppt_w"/>
                                          </p:val>
                                        </p:tav>
                                        <p:tav tm="100000">
                                          <p:val>
                                            <p:strVal val="#ppt_w"/>
                                          </p:val>
                                        </p:tav>
                                      </p:tavLst>
                                    </p:anim>
                                    <p:anim calcmode="lin" valueType="num">
                                      <p:cBhvr>
                                        <p:cTn id="252" dur="4000" fill="hold"/>
                                        <p:tgtEl>
                                          <p:spTgt spid="84"/>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p:val>
                                            <p:strVal val="#ppt_w"/>
                                          </p:val>
                                        </p:tav>
                                        <p:tav tm="100000">
                                          <p:val>
                                            <p:strVal val="#ppt_w"/>
                                          </p:val>
                                        </p:tav>
                                      </p:tavLst>
                                    </p:anim>
                                    <p:anim calcmode="lin" valueType="num">
                                      <p:cBhvr>
                                        <p:cTn id="267" dur="4000" fill="hold"/>
                                        <p:tgtEl>
                                          <p:spTgt spid="86"/>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p:val>
                                            <p:strVal val="#ppt_w"/>
                                          </p:val>
                                        </p:tav>
                                        <p:tav tm="100000">
                                          <p:val>
                                            <p:strVal val="#ppt_w"/>
                                          </p:val>
                                        </p:tav>
                                      </p:tavLst>
                                    </p:anim>
                                    <p:anim calcmode="lin" valueType="num">
                                      <p:cBhvr>
                                        <p:cTn id="282" dur="4000" fill="hold"/>
                                        <p:tgtEl>
                                          <p:spTgt spid="91"/>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p:val>
                                            <p:strVal val="#ppt_w"/>
                                          </p:val>
                                        </p:tav>
                                        <p:tav tm="100000">
                                          <p:val>
                                            <p:strVal val="#ppt_w"/>
                                          </p:val>
                                        </p:tav>
                                      </p:tavLst>
                                    </p:anim>
                                    <p:anim calcmode="lin" valueType="num">
                                      <p:cBhvr>
                                        <p:cTn id="297" dur="4000" fill="hold"/>
                                        <p:tgtEl>
                                          <p:spTgt spid="90"/>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p:val>
                                            <p:strVal val="#ppt_w"/>
                                          </p:val>
                                        </p:tav>
                                        <p:tav tm="100000">
                                          <p:val>
                                            <p:strVal val="#ppt_w"/>
                                          </p:val>
                                        </p:tav>
                                      </p:tavLst>
                                    </p:anim>
                                    <p:anim calcmode="lin" valueType="num">
                                      <p:cBhvr>
                                        <p:cTn id="312" dur="4000" fill="hold"/>
                                        <p:tgtEl>
                                          <p:spTgt spid="92"/>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p:val>
                                            <p:strVal val="#ppt_w"/>
                                          </p:val>
                                        </p:tav>
                                        <p:tav tm="100000">
                                          <p:val>
                                            <p:strVal val="#ppt_w"/>
                                          </p:val>
                                        </p:tav>
                                      </p:tavLst>
                                    </p:anim>
                                    <p:anim calcmode="lin" valueType="num">
                                      <p:cBhvr>
                                        <p:cTn id="327" dur="4000" fill="hold"/>
                                        <p:tgtEl>
                                          <p:spTgt spid="73"/>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p:val>
                                            <p:strVal val="#ppt_w"/>
                                          </p:val>
                                        </p:tav>
                                        <p:tav tm="100000">
                                          <p:val>
                                            <p:strVal val="#ppt_w"/>
                                          </p:val>
                                        </p:tav>
                                      </p:tavLst>
                                    </p:anim>
                                    <p:anim calcmode="lin" valueType="num">
                                      <p:cBhvr>
                                        <p:cTn id="342" dur="4000" fill="hold"/>
                                        <p:tgtEl>
                                          <p:spTgt spid="72"/>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p:val>
                                            <p:strVal val="#ppt_w"/>
                                          </p:val>
                                        </p:tav>
                                        <p:tav tm="100000">
                                          <p:val>
                                            <p:strVal val="#ppt_w"/>
                                          </p:val>
                                        </p:tav>
                                      </p:tavLst>
                                    </p:anim>
                                    <p:anim calcmode="lin" valueType="num">
                                      <p:cBhvr>
                                        <p:cTn id="357" dur="4000" fill="hold"/>
                                        <p:tgtEl>
                                          <p:spTgt spid="74"/>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p:val>
                                            <p:strVal val="#ppt_w"/>
                                          </p:val>
                                        </p:tav>
                                        <p:tav tm="100000">
                                          <p:val>
                                            <p:strVal val="#ppt_w"/>
                                          </p:val>
                                        </p:tav>
                                      </p:tavLst>
                                    </p:anim>
                                    <p:anim calcmode="lin" valueType="num">
                                      <p:cBhvr>
                                        <p:cTn id="372" dur="4000" fill="hold"/>
                                        <p:tgtEl>
                                          <p:spTgt spid="79"/>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p:val>
                                            <p:strVal val="#ppt_w"/>
                                          </p:val>
                                        </p:tav>
                                        <p:tav tm="100000">
                                          <p:val>
                                            <p:strVal val="#ppt_w"/>
                                          </p:val>
                                        </p:tav>
                                      </p:tavLst>
                                    </p:anim>
                                    <p:anim calcmode="lin" valueType="num">
                                      <p:cBhvr>
                                        <p:cTn id="387" dur="4000" fill="hold"/>
                                        <p:tgtEl>
                                          <p:spTgt spid="78"/>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p:val>
                                            <p:strVal val="#ppt_w"/>
                                          </p:val>
                                        </p:tav>
                                        <p:tav tm="100000">
                                          <p:val>
                                            <p:strVal val="#ppt_w"/>
                                          </p:val>
                                        </p:tav>
                                      </p:tavLst>
                                    </p:anim>
                                    <p:anim calcmode="lin" valueType="num">
                                      <p:cBhvr>
                                        <p:cTn id="402" dur="4000" fill="hold"/>
                                        <p:tgtEl>
                                          <p:spTgt spid="80"/>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p:val>
                                            <p:strVal val="#ppt_w"/>
                                          </p:val>
                                        </p:tav>
                                        <p:tav tm="100000">
                                          <p:val>
                                            <p:strVal val="#ppt_w"/>
                                          </p:val>
                                        </p:tav>
                                      </p:tavLst>
                                    </p:anim>
                                    <p:anim calcmode="lin" valueType="num">
                                      <p:cBhvr>
                                        <p:cTn id="417" dur="4000" fill="hold"/>
                                        <p:tgtEl>
                                          <p:spTgt spid="67"/>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p:val>
                                            <p:strVal val="#ppt_w"/>
                                          </p:val>
                                        </p:tav>
                                        <p:tav tm="100000">
                                          <p:val>
                                            <p:strVal val="#ppt_w"/>
                                          </p:val>
                                        </p:tav>
                                      </p:tavLst>
                                    </p:anim>
                                    <p:anim calcmode="lin" valueType="num">
                                      <p:cBhvr>
                                        <p:cTn id="432" dur="4000" fill="hold"/>
                                        <p:tgtEl>
                                          <p:spTgt spid="66"/>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p:val>
                                            <p:strVal val="#ppt_w"/>
                                          </p:val>
                                        </p:tav>
                                        <p:tav tm="100000">
                                          <p:val>
                                            <p:strVal val="#ppt_w"/>
                                          </p:val>
                                        </p:tav>
                                      </p:tavLst>
                                    </p:anim>
                                    <p:anim calcmode="lin" valueType="num">
                                      <p:cBhvr>
                                        <p:cTn id="447" dur="4000" fill="hold"/>
                                        <p:tgtEl>
                                          <p:spTgt spid="68"/>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p:val>
                                            <p:strVal val="#ppt_w"/>
                                          </p:val>
                                        </p:tav>
                                        <p:tav tm="100000">
                                          <p:val>
                                            <p:strVal val="#ppt_w"/>
                                          </p:val>
                                        </p:tav>
                                      </p:tavLst>
                                    </p:anim>
                                    <p:anim calcmode="lin" valueType="num">
                                      <p:cBhvr>
                                        <p:cTn id="462" dur="4000" fill="hold"/>
                                        <p:tgtEl>
                                          <p:spTgt spid="8"/>
                                        </p:tgtEl>
                                        <p:attrNameLst>
                                          <p:attrName>ppt_h</p:attrName>
                                        </p:attrNameLst>
                                      </p:cBhvr>
                                      <p:tavLst>
                                        <p:tav tm="0" fmla="#ppt_h*sin(2.5*pi*$)">
                                          <p:val>
                                            <p:fltVal val="0"/>
                                          </p:val>
                                        </p:tav>
                                        <p:tav tm="100000">
                                          <p:val>
                                            <p:fltVal val="1"/>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p:val>
                                            <p:strVal val="#ppt_w"/>
                                          </p:val>
                                        </p:tav>
                                        <p:tav tm="100000">
                                          <p:val>
                                            <p:strVal val="#ppt_w"/>
                                          </p:val>
                                        </p:tav>
                                      </p:tavLst>
                                    </p:anim>
                                    <p:anim calcmode="lin" valueType="num">
                                      <p:cBhvr>
                                        <p:cTn id="477" dur="4000" fill="hold"/>
                                        <p:tgtEl>
                                          <p:spTgt spid="6"/>
                                        </p:tgtEl>
                                        <p:attrNameLst>
                                          <p:attrName>ppt_h</p:attrName>
                                        </p:attrNameLst>
                                      </p:cBhvr>
                                      <p:tavLst>
                                        <p:tav tm="0" fmla="#ppt_h*sin(2.5*pi*$)">
                                          <p:val>
                                            <p:fltVal val="0"/>
                                          </p:val>
                                        </p:tav>
                                        <p:tav tm="100000">
                                          <p:val>
                                            <p:fltVal val="1"/>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p:val>
                                            <p:strVal val="#ppt_w"/>
                                          </p:val>
                                        </p:tav>
                                        <p:tav tm="100000">
                                          <p:val>
                                            <p:strVal val="#ppt_w"/>
                                          </p:val>
                                        </p:tav>
                                      </p:tavLst>
                                    </p:anim>
                                    <p:anim calcmode="lin" valueType="num">
                                      <p:cBhvr>
                                        <p:cTn id="492" dur="4000" fill="hold"/>
                                        <p:tgtEl>
                                          <p:spTgt spid="49"/>
                                        </p:tgtEl>
                                        <p:attrNameLst>
                                          <p:attrName>ppt_h</p:attrName>
                                        </p:attrNameLst>
                                      </p:cBhvr>
                                      <p:tavLst>
                                        <p:tav tm="0" fmla="#ppt_h*sin(2.5*pi*$)">
                                          <p:val>
                                            <p:fltVal val="0"/>
                                          </p:val>
                                        </p:tav>
                                        <p:tav tm="100000">
                                          <p:val>
                                            <p:fltVal val="1"/>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p:val>
                                            <p:strVal val="#ppt_w"/>
                                          </p:val>
                                        </p:tav>
                                        <p:tav tm="100000">
                                          <p:val>
                                            <p:strVal val="#ppt_w"/>
                                          </p:val>
                                        </p:tav>
                                      </p:tavLst>
                                    </p:anim>
                                    <p:anim calcmode="lin" valueType="num">
                                      <p:cBhvr>
                                        <p:cTn id="507" dur="4000" fill="hold"/>
                                        <p:tgtEl>
                                          <p:spTgt spid="56"/>
                                        </p:tgtEl>
                                        <p:attrNameLst>
                                          <p:attrName>ppt_h</p:attrName>
                                        </p:attrNameLst>
                                      </p:cBhvr>
                                      <p:tavLst>
                                        <p:tav tm="0" fmla="#ppt_h*sin(2.5*pi*$)">
                                          <p:val>
                                            <p:fltVal val="0"/>
                                          </p:val>
                                        </p:tav>
                                        <p:tav tm="100000">
                                          <p:val>
                                            <p:fltVal val="1"/>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p:val>
                                            <p:strVal val="#ppt_w"/>
                                          </p:val>
                                        </p:tav>
                                        <p:tav tm="100000">
                                          <p:val>
                                            <p:strVal val="#ppt_w"/>
                                          </p:val>
                                        </p:tav>
                                      </p:tavLst>
                                    </p:anim>
                                    <p:anim calcmode="lin" valueType="num">
                                      <p:cBhvr>
                                        <p:cTn id="522" dur="4000" fill="hold"/>
                                        <p:tgtEl>
                                          <p:spTgt spid="35"/>
                                        </p:tgtEl>
                                        <p:attrNameLst>
                                          <p:attrName>ppt_h</p:attrName>
                                        </p:attrNameLst>
                                      </p:cBhvr>
                                      <p:tavLst>
                                        <p:tav tm="0" fmla="#ppt_h*sin(2.5*pi*$)">
                                          <p:val>
                                            <p:fltVal val="0"/>
                                          </p:val>
                                        </p:tav>
                                        <p:tav tm="100000">
                                          <p:val>
                                            <p:fltVal val="1"/>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p:val>
                                            <p:strVal val="#ppt_w"/>
                                          </p:val>
                                        </p:tav>
                                        <p:tav tm="100000">
                                          <p:val>
                                            <p:strVal val="#ppt_w"/>
                                          </p:val>
                                        </p:tav>
                                      </p:tavLst>
                                    </p:anim>
                                    <p:anim calcmode="lin" valueType="num">
                                      <p:cBhvr>
                                        <p:cTn id="537" dur="4000" fill="hold"/>
                                        <p:tgtEl>
                                          <p:spTgt spid="42"/>
                                        </p:tgtEl>
                                        <p:attrNameLst>
                                          <p:attrName>ppt_h</p:attrName>
                                        </p:attrNameLst>
                                      </p:cBhvr>
                                      <p:tavLst>
                                        <p:tav tm="0" fmla="#ppt_h*sin(2.5*pi*$)">
                                          <p:val>
                                            <p:fltVal val="0"/>
                                          </p:val>
                                        </p:tav>
                                        <p:tav tm="100000">
                                          <p:val>
                                            <p:fltVal val="1"/>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p:val>
                                            <p:strVal val="#ppt_w"/>
                                          </p:val>
                                        </p:tav>
                                        <p:tav tm="100000">
                                          <p:val>
                                            <p:strVal val="#ppt_w"/>
                                          </p:val>
                                        </p:tav>
                                      </p:tavLst>
                                    </p:anim>
                                    <p:anim calcmode="lin" valueType="num">
                                      <p:cBhvr>
                                        <p:cTn id="552" dur="4000" fill="hold"/>
                                        <p:tgtEl>
                                          <p:spTgt spid="3"/>
                                        </p:tgtEl>
                                        <p:attrNameLst>
                                          <p:attrName>ppt_h</p:attrName>
                                        </p:attrNameLst>
                                      </p:cBhvr>
                                      <p:tavLst>
                                        <p:tav tm="0" fmla="#ppt_h*sin(2.5*pi*$)">
                                          <p:val>
                                            <p:fltVal val="0"/>
                                          </p:val>
                                        </p:tav>
                                        <p:tav tm="100000">
                                          <p:val>
                                            <p:fltVal val="1"/>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p:val>
                                            <p:strVal val="#ppt_w"/>
                                          </p:val>
                                        </p:tav>
                                        <p:tav tm="100000">
                                          <p:val>
                                            <p:strVal val="#ppt_w"/>
                                          </p:val>
                                        </p:tav>
                                      </p:tavLst>
                                    </p:anim>
                                    <p:anim calcmode="lin" valueType="num">
                                      <p:cBhvr>
                                        <p:cTn id="567" dur="4000" fill="hold"/>
                                        <p:tgtEl>
                                          <p:spTgt spid="50"/>
                                        </p:tgtEl>
                                        <p:attrNameLst>
                                          <p:attrName>ppt_h</p:attrName>
                                        </p:attrNameLst>
                                      </p:cBhvr>
                                      <p:tavLst>
                                        <p:tav tm="0" fmla="#ppt_h*sin(2.5*pi*$)">
                                          <p:val>
                                            <p:fltVal val="0"/>
                                          </p:val>
                                        </p:tav>
                                        <p:tav tm="100000">
                                          <p:val>
                                            <p:fltVal val="1"/>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p:val>
                                            <p:strVal val="#ppt_w"/>
                                          </p:val>
                                        </p:tav>
                                        <p:tav tm="100000">
                                          <p:val>
                                            <p:strVal val="#ppt_w"/>
                                          </p:val>
                                        </p:tav>
                                      </p:tavLst>
                                    </p:anim>
                                    <p:anim calcmode="lin" valueType="num">
                                      <p:cBhvr>
                                        <p:cTn id="582" dur="4000" fill="hold"/>
                                        <p:tgtEl>
                                          <p:spTgt spid="51"/>
                                        </p:tgtEl>
                                        <p:attrNameLst>
                                          <p:attrName>ppt_h</p:attrName>
                                        </p:attrNameLst>
                                      </p:cBhvr>
                                      <p:tavLst>
                                        <p:tav tm="0" fmla="#ppt_h*sin(2.5*pi*$)">
                                          <p:val>
                                            <p:fltVal val="0"/>
                                          </p:val>
                                        </p:tav>
                                        <p:tav tm="100000">
                                          <p:val>
                                            <p:fltVal val="1"/>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p:val>
                                            <p:strVal val="#ppt_w"/>
                                          </p:val>
                                        </p:tav>
                                        <p:tav tm="100000">
                                          <p:val>
                                            <p:strVal val="#ppt_w"/>
                                          </p:val>
                                        </p:tav>
                                      </p:tavLst>
                                    </p:anim>
                                    <p:anim calcmode="lin" valueType="num">
                                      <p:cBhvr>
                                        <p:cTn id="597" dur="4000" fill="hold"/>
                                        <p:tgtEl>
                                          <p:spTgt spid="57"/>
                                        </p:tgtEl>
                                        <p:attrNameLst>
                                          <p:attrName>ppt_h</p:attrName>
                                        </p:attrNameLst>
                                      </p:cBhvr>
                                      <p:tavLst>
                                        <p:tav tm="0" fmla="#ppt_h*sin(2.5*pi*$)">
                                          <p:val>
                                            <p:fltVal val="0"/>
                                          </p:val>
                                        </p:tav>
                                        <p:tav tm="100000">
                                          <p:val>
                                            <p:fltVal val="1"/>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p:val>
                                            <p:strVal val="#ppt_w"/>
                                          </p:val>
                                        </p:tav>
                                        <p:tav tm="100000">
                                          <p:val>
                                            <p:strVal val="#ppt_w"/>
                                          </p:val>
                                        </p:tav>
                                      </p:tavLst>
                                    </p:anim>
                                    <p:anim calcmode="lin" valueType="num">
                                      <p:cBhvr>
                                        <p:cTn id="612" dur="4000" fill="hold"/>
                                        <p:tgtEl>
                                          <p:spTgt spid="58"/>
                                        </p:tgtEl>
                                        <p:attrNameLst>
                                          <p:attrName>ppt_h</p:attrName>
                                        </p:attrNameLst>
                                      </p:cBhvr>
                                      <p:tavLst>
                                        <p:tav tm="0" fmla="#ppt_h*sin(2.5*pi*$)">
                                          <p:val>
                                            <p:fltVal val="0"/>
                                          </p:val>
                                        </p:tav>
                                        <p:tav tm="100000">
                                          <p:val>
                                            <p:fltVal val="1"/>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p:val>
                                            <p:strVal val="#ppt_w"/>
                                          </p:val>
                                        </p:tav>
                                        <p:tav tm="100000">
                                          <p:val>
                                            <p:strVal val="#ppt_w"/>
                                          </p:val>
                                        </p:tav>
                                      </p:tavLst>
                                    </p:anim>
                                    <p:anim calcmode="lin" valueType="num">
                                      <p:cBhvr>
                                        <p:cTn id="627" dur="4000" fill="hold"/>
                                        <p:tgtEl>
                                          <p:spTgt spid="36"/>
                                        </p:tgtEl>
                                        <p:attrNameLst>
                                          <p:attrName>ppt_h</p:attrName>
                                        </p:attrNameLst>
                                      </p:cBhvr>
                                      <p:tavLst>
                                        <p:tav tm="0" fmla="#ppt_h*sin(2.5*pi*$)">
                                          <p:val>
                                            <p:fltVal val="0"/>
                                          </p:val>
                                        </p:tav>
                                        <p:tav tm="100000">
                                          <p:val>
                                            <p:fltVal val="1"/>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p:val>
                                            <p:strVal val="#ppt_w"/>
                                          </p:val>
                                        </p:tav>
                                        <p:tav tm="100000">
                                          <p:val>
                                            <p:strVal val="#ppt_w"/>
                                          </p:val>
                                        </p:tav>
                                      </p:tavLst>
                                    </p:anim>
                                    <p:anim calcmode="lin" valueType="num">
                                      <p:cBhvr>
                                        <p:cTn id="642" dur="4000" fill="hold"/>
                                        <p:tgtEl>
                                          <p:spTgt spid="37"/>
                                        </p:tgtEl>
                                        <p:attrNameLst>
                                          <p:attrName>ppt_h</p:attrName>
                                        </p:attrNameLst>
                                      </p:cBhvr>
                                      <p:tavLst>
                                        <p:tav tm="0" fmla="#ppt_h*sin(2.5*pi*$)">
                                          <p:val>
                                            <p:fltVal val="0"/>
                                          </p:val>
                                        </p:tav>
                                        <p:tav tm="100000">
                                          <p:val>
                                            <p:fltVal val="1"/>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p:val>
                                            <p:strVal val="#ppt_w"/>
                                          </p:val>
                                        </p:tav>
                                        <p:tav tm="100000">
                                          <p:val>
                                            <p:strVal val="#ppt_w"/>
                                          </p:val>
                                        </p:tav>
                                      </p:tavLst>
                                    </p:anim>
                                    <p:anim calcmode="lin" valueType="num">
                                      <p:cBhvr>
                                        <p:cTn id="657" dur="4000" fill="hold"/>
                                        <p:tgtEl>
                                          <p:spTgt spid="43"/>
                                        </p:tgtEl>
                                        <p:attrNameLst>
                                          <p:attrName>ppt_h</p:attrName>
                                        </p:attrNameLst>
                                      </p:cBhvr>
                                      <p:tavLst>
                                        <p:tav tm="0" fmla="#ppt_h*sin(2.5*pi*$)">
                                          <p:val>
                                            <p:fltVal val="0"/>
                                          </p:val>
                                        </p:tav>
                                        <p:tav tm="100000">
                                          <p:val>
                                            <p:fltVal val="1"/>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p:val>
                                            <p:strVal val="#ppt_w"/>
                                          </p:val>
                                        </p:tav>
                                        <p:tav tm="100000">
                                          <p:val>
                                            <p:strVal val="#ppt_w"/>
                                          </p:val>
                                        </p:tav>
                                      </p:tavLst>
                                    </p:anim>
                                    <p:anim calcmode="lin" valueType="num">
                                      <p:cBhvr>
                                        <p:cTn id="672" dur="4000" fill="hold"/>
                                        <p:tgtEl>
                                          <p:spTgt spid="44"/>
                                        </p:tgtEl>
                                        <p:attrNameLst>
                                          <p:attrName>ppt_h</p:attrName>
                                        </p:attrNameLst>
                                      </p:cBhvr>
                                      <p:tavLst>
                                        <p:tav tm="0" fmla="#ppt_h*sin(2.5*pi*$)">
                                          <p:val>
                                            <p:fltVal val="0"/>
                                          </p:val>
                                        </p:tav>
                                        <p:tav tm="100000">
                                          <p:val>
                                            <p:fltVal val="1"/>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p:val>
                                            <p:strVal val="#ppt_w"/>
                                          </p:val>
                                        </p:tav>
                                        <p:tav tm="100000">
                                          <p:val>
                                            <p:strVal val="#ppt_w"/>
                                          </p:val>
                                        </p:tav>
                                      </p:tavLst>
                                    </p:anim>
                                    <p:anim calcmode="lin" valueType="num">
                                      <p:cBhvr>
                                        <p:cTn id="687" dur="4000" fill="hold"/>
                                        <p:tgtEl>
                                          <p:spTgt spid="4"/>
                                        </p:tgtEl>
                                        <p:attrNameLst>
                                          <p:attrName>ppt_h</p:attrName>
                                        </p:attrNameLst>
                                      </p:cBhvr>
                                      <p:tavLst>
                                        <p:tav tm="0" fmla="#ppt_h*sin(2.5*pi*$)">
                                          <p:val>
                                            <p:fltVal val="0"/>
                                          </p:val>
                                        </p:tav>
                                        <p:tav tm="100000">
                                          <p:val>
                                            <p:fltVal val="1"/>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p:val>
                                            <p:strVal val="#ppt_w"/>
                                          </p:val>
                                        </p:tav>
                                        <p:tav tm="100000">
                                          <p:val>
                                            <p:strVal val="#ppt_w"/>
                                          </p:val>
                                        </p:tav>
                                      </p:tavLst>
                                    </p:anim>
                                    <p:anim calcmode="lin" valueType="num">
                                      <p:cBhvr>
                                        <p:cTn id="702" dur="4000" fill="hold"/>
                                        <p:tgtEl>
                                          <p:spTgt spid="5"/>
                                        </p:tgtEl>
                                        <p:attrNameLst>
                                          <p:attrName>ppt_h</p:attrName>
                                        </p:attrNameLst>
                                      </p:cBhvr>
                                      <p:tavLst>
                                        <p:tav tm="0" fmla="#ppt_h*sin(2.5*pi*$)">
                                          <p:val>
                                            <p:fltVal val="0"/>
                                          </p:val>
                                        </p:tav>
                                        <p:tav tm="100000">
                                          <p:val>
                                            <p:fltVal val="1"/>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p:val>
                                            <p:strVal val="#ppt_w"/>
                                          </p:val>
                                        </p:tav>
                                        <p:tav tm="100000">
                                          <p:val>
                                            <p:strVal val="#ppt_w"/>
                                          </p:val>
                                        </p:tav>
                                      </p:tavLst>
                                    </p:anim>
                                    <p:anim calcmode="lin" valueType="num">
                                      <p:cBhvr>
                                        <p:cTn id="717" dur="4000" fill="hold"/>
                                        <p:tgtEl>
                                          <p:spTgt spid="53"/>
                                        </p:tgtEl>
                                        <p:attrNameLst>
                                          <p:attrName>ppt_h</p:attrName>
                                        </p:attrNameLst>
                                      </p:cBhvr>
                                      <p:tavLst>
                                        <p:tav tm="0" fmla="#ppt_h*sin(2.5*pi*$)">
                                          <p:val>
                                            <p:fltVal val="0"/>
                                          </p:val>
                                        </p:tav>
                                        <p:tav tm="100000">
                                          <p:val>
                                            <p:fltVal val="1"/>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p:val>
                                            <p:strVal val="#ppt_w"/>
                                          </p:val>
                                        </p:tav>
                                        <p:tav tm="100000">
                                          <p:val>
                                            <p:strVal val="#ppt_w"/>
                                          </p:val>
                                        </p:tav>
                                      </p:tavLst>
                                    </p:anim>
                                    <p:anim calcmode="lin" valueType="num">
                                      <p:cBhvr>
                                        <p:cTn id="732" dur="4000" fill="hold"/>
                                        <p:tgtEl>
                                          <p:spTgt spid="52"/>
                                        </p:tgtEl>
                                        <p:attrNameLst>
                                          <p:attrName>ppt_h</p:attrName>
                                        </p:attrNameLst>
                                      </p:cBhvr>
                                      <p:tavLst>
                                        <p:tav tm="0" fmla="#ppt_h*sin(2.5*pi*$)">
                                          <p:val>
                                            <p:fltVal val="0"/>
                                          </p:val>
                                        </p:tav>
                                        <p:tav tm="100000">
                                          <p:val>
                                            <p:fltVal val="1"/>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p:val>
                                            <p:strVal val="#ppt_w"/>
                                          </p:val>
                                        </p:tav>
                                        <p:tav tm="100000">
                                          <p:val>
                                            <p:strVal val="#ppt_w"/>
                                          </p:val>
                                        </p:tav>
                                      </p:tavLst>
                                    </p:anim>
                                    <p:anim calcmode="lin" valueType="num">
                                      <p:cBhvr>
                                        <p:cTn id="747" dur="4000" fill="hold"/>
                                        <p:tgtEl>
                                          <p:spTgt spid="54"/>
                                        </p:tgtEl>
                                        <p:attrNameLst>
                                          <p:attrName>ppt_h</p:attrName>
                                        </p:attrNameLst>
                                      </p:cBhvr>
                                      <p:tavLst>
                                        <p:tav tm="0" fmla="#ppt_h*sin(2.5*pi*$)">
                                          <p:val>
                                            <p:fltVal val="0"/>
                                          </p:val>
                                        </p:tav>
                                        <p:tav tm="100000">
                                          <p:val>
                                            <p:fltVal val="1"/>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p:val>
                                            <p:strVal val="#ppt_w"/>
                                          </p:val>
                                        </p:tav>
                                        <p:tav tm="100000">
                                          <p:val>
                                            <p:strVal val="#ppt_w"/>
                                          </p:val>
                                        </p:tav>
                                      </p:tavLst>
                                    </p:anim>
                                    <p:anim calcmode="lin" valueType="num">
                                      <p:cBhvr>
                                        <p:cTn id="762" dur="4000" fill="hold"/>
                                        <p:tgtEl>
                                          <p:spTgt spid="60"/>
                                        </p:tgtEl>
                                        <p:attrNameLst>
                                          <p:attrName>ppt_h</p:attrName>
                                        </p:attrNameLst>
                                      </p:cBhvr>
                                      <p:tavLst>
                                        <p:tav tm="0" fmla="#ppt_h*sin(2.5*pi*$)">
                                          <p:val>
                                            <p:fltVal val="0"/>
                                          </p:val>
                                        </p:tav>
                                        <p:tav tm="100000">
                                          <p:val>
                                            <p:fltVal val="1"/>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p:val>
                                            <p:strVal val="#ppt_w"/>
                                          </p:val>
                                        </p:tav>
                                        <p:tav tm="100000">
                                          <p:val>
                                            <p:strVal val="#ppt_w"/>
                                          </p:val>
                                        </p:tav>
                                      </p:tavLst>
                                    </p:anim>
                                    <p:anim calcmode="lin" valueType="num">
                                      <p:cBhvr>
                                        <p:cTn id="777" dur="4000" fill="hold"/>
                                        <p:tgtEl>
                                          <p:spTgt spid="59"/>
                                        </p:tgtEl>
                                        <p:attrNameLst>
                                          <p:attrName>ppt_h</p:attrName>
                                        </p:attrNameLst>
                                      </p:cBhvr>
                                      <p:tavLst>
                                        <p:tav tm="0" fmla="#ppt_h*sin(2.5*pi*$)">
                                          <p:val>
                                            <p:fltVal val="0"/>
                                          </p:val>
                                        </p:tav>
                                        <p:tav tm="100000">
                                          <p:val>
                                            <p:fltVal val="1"/>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p:val>
                                            <p:strVal val="#ppt_w"/>
                                          </p:val>
                                        </p:tav>
                                        <p:tav tm="100000">
                                          <p:val>
                                            <p:strVal val="#ppt_w"/>
                                          </p:val>
                                        </p:tav>
                                      </p:tavLst>
                                    </p:anim>
                                    <p:anim calcmode="lin" valueType="num">
                                      <p:cBhvr>
                                        <p:cTn id="792" dur="4000" fill="hold"/>
                                        <p:tgtEl>
                                          <p:spTgt spid="61"/>
                                        </p:tgtEl>
                                        <p:attrNameLst>
                                          <p:attrName>ppt_h</p:attrName>
                                        </p:attrNameLst>
                                      </p:cBhvr>
                                      <p:tavLst>
                                        <p:tav tm="0" fmla="#ppt_h*sin(2.5*pi*$)">
                                          <p:val>
                                            <p:fltVal val="0"/>
                                          </p:val>
                                        </p:tav>
                                        <p:tav tm="100000">
                                          <p:val>
                                            <p:fltVal val="1"/>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p:val>
                                            <p:strVal val="#ppt_w"/>
                                          </p:val>
                                        </p:tav>
                                        <p:tav tm="100000">
                                          <p:val>
                                            <p:strVal val="#ppt_w"/>
                                          </p:val>
                                        </p:tav>
                                      </p:tavLst>
                                    </p:anim>
                                    <p:anim calcmode="lin" valueType="num">
                                      <p:cBhvr>
                                        <p:cTn id="807" dur="4000" fill="hold"/>
                                        <p:tgtEl>
                                          <p:spTgt spid="39"/>
                                        </p:tgtEl>
                                        <p:attrNameLst>
                                          <p:attrName>ppt_h</p:attrName>
                                        </p:attrNameLst>
                                      </p:cBhvr>
                                      <p:tavLst>
                                        <p:tav tm="0" fmla="#ppt_h*sin(2.5*pi*$)">
                                          <p:val>
                                            <p:fltVal val="0"/>
                                          </p:val>
                                        </p:tav>
                                        <p:tav tm="100000">
                                          <p:val>
                                            <p:fltVal val="1"/>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p:val>
                                            <p:strVal val="#ppt_w"/>
                                          </p:val>
                                        </p:tav>
                                        <p:tav tm="100000">
                                          <p:val>
                                            <p:strVal val="#ppt_w"/>
                                          </p:val>
                                        </p:tav>
                                      </p:tavLst>
                                    </p:anim>
                                    <p:anim calcmode="lin" valueType="num">
                                      <p:cBhvr>
                                        <p:cTn id="822" dur="4000" fill="hold"/>
                                        <p:tgtEl>
                                          <p:spTgt spid="38"/>
                                        </p:tgtEl>
                                        <p:attrNameLst>
                                          <p:attrName>ppt_h</p:attrName>
                                        </p:attrNameLst>
                                      </p:cBhvr>
                                      <p:tavLst>
                                        <p:tav tm="0" fmla="#ppt_h*sin(2.5*pi*$)">
                                          <p:val>
                                            <p:fltVal val="0"/>
                                          </p:val>
                                        </p:tav>
                                        <p:tav tm="100000">
                                          <p:val>
                                            <p:fltVal val="1"/>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p:val>
                                            <p:strVal val="#ppt_w"/>
                                          </p:val>
                                        </p:tav>
                                        <p:tav tm="100000">
                                          <p:val>
                                            <p:strVal val="#ppt_w"/>
                                          </p:val>
                                        </p:tav>
                                      </p:tavLst>
                                    </p:anim>
                                    <p:anim calcmode="lin" valueType="num">
                                      <p:cBhvr>
                                        <p:cTn id="837" dur="4000" fill="hold"/>
                                        <p:tgtEl>
                                          <p:spTgt spid="40"/>
                                        </p:tgtEl>
                                        <p:attrNameLst>
                                          <p:attrName>ppt_h</p:attrName>
                                        </p:attrNameLst>
                                      </p:cBhvr>
                                      <p:tavLst>
                                        <p:tav tm="0" fmla="#ppt_h*sin(2.5*pi*$)">
                                          <p:val>
                                            <p:fltVal val="0"/>
                                          </p:val>
                                        </p:tav>
                                        <p:tav tm="100000">
                                          <p:val>
                                            <p:fltVal val="1"/>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p:val>
                                            <p:strVal val="#ppt_w"/>
                                          </p:val>
                                        </p:tav>
                                        <p:tav tm="100000">
                                          <p:val>
                                            <p:strVal val="#ppt_w"/>
                                          </p:val>
                                        </p:tav>
                                      </p:tavLst>
                                    </p:anim>
                                    <p:anim calcmode="lin" valueType="num">
                                      <p:cBhvr>
                                        <p:cTn id="852" dur="4000" fill="hold"/>
                                        <p:tgtEl>
                                          <p:spTgt spid="46"/>
                                        </p:tgtEl>
                                        <p:attrNameLst>
                                          <p:attrName>ppt_h</p:attrName>
                                        </p:attrNameLst>
                                      </p:cBhvr>
                                      <p:tavLst>
                                        <p:tav tm="0" fmla="#ppt_h*sin(2.5*pi*$)">
                                          <p:val>
                                            <p:fltVal val="0"/>
                                          </p:val>
                                        </p:tav>
                                        <p:tav tm="100000">
                                          <p:val>
                                            <p:fltVal val="1"/>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p:val>
                                            <p:strVal val="#ppt_w"/>
                                          </p:val>
                                        </p:tav>
                                        <p:tav tm="100000">
                                          <p:val>
                                            <p:strVal val="#ppt_w"/>
                                          </p:val>
                                        </p:tav>
                                      </p:tavLst>
                                    </p:anim>
                                    <p:anim calcmode="lin" valueType="num">
                                      <p:cBhvr>
                                        <p:cTn id="867" dur="4000" fill="hold"/>
                                        <p:tgtEl>
                                          <p:spTgt spid="45"/>
                                        </p:tgtEl>
                                        <p:attrNameLst>
                                          <p:attrName>ppt_h</p:attrName>
                                        </p:attrNameLst>
                                      </p:cBhvr>
                                      <p:tavLst>
                                        <p:tav tm="0" fmla="#ppt_h*sin(2.5*pi*$)">
                                          <p:val>
                                            <p:fltVal val="0"/>
                                          </p:val>
                                        </p:tav>
                                        <p:tav tm="100000">
                                          <p:val>
                                            <p:fltVal val="1"/>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p:val>
                                            <p:strVal val="#ppt_w"/>
                                          </p:val>
                                        </p:tav>
                                        <p:tav tm="100000">
                                          <p:val>
                                            <p:strVal val="#ppt_w"/>
                                          </p:val>
                                        </p:tav>
                                      </p:tavLst>
                                    </p:anim>
                                    <p:anim calcmode="lin" valueType="num">
                                      <p:cBhvr>
                                        <p:cTn id="882" dur="4000" fill="hold"/>
                                        <p:tgtEl>
                                          <p:spTgt spid="47"/>
                                        </p:tgtEl>
                                        <p:attrNameLst>
                                          <p:attrName>ppt_h</p:attrName>
                                        </p:attrNameLst>
                                      </p:cBhvr>
                                      <p:tavLst>
                                        <p:tav tm="0" fmla="#ppt_h*sin(2.5*pi*$)">
                                          <p:val>
                                            <p:fltVal val="0"/>
                                          </p:val>
                                        </p:tav>
                                        <p:tav tm="100000">
                                          <p:val>
                                            <p:fltVal val="1"/>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p:val>
                                            <p:strVal val="#ppt_w"/>
                                          </p:val>
                                        </p:tav>
                                        <p:tav tm="100000">
                                          <p:val>
                                            <p:strVal val="#ppt_w"/>
                                          </p:val>
                                        </p:tav>
                                      </p:tavLst>
                                    </p:anim>
                                    <p:anim calcmode="lin" valueType="num">
                                      <p:cBhvr>
                                        <p:cTn id="897" dur="4000" fill="hold"/>
                                        <p:tgtEl>
                                          <p:spTgt spid="7"/>
                                        </p:tgtEl>
                                        <p:attrNameLst>
                                          <p:attrName>ppt_h</p:attrName>
                                        </p:attrNameLst>
                                      </p:cBhvr>
                                      <p:tavLst>
                                        <p:tav tm="0" fmla="#ppt_h*sin(2.5*pi*$)">
                                          <p:val>
                                            <p:fltVal val="0"/>
                                          </p:val>
                                        </p:tav>
                                        <p:tav tm="100000">
                                          <p:val>
                                            <p:fltVal val="1"/>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96"/>
                                        </p:tgtEl>
                                        <p:attrNameLst>
                                          <p:attrName>style.visibility</p:attrName>
                                        </p:attrNameLst>
                                      </p:cBhvr>
                                      <p:to>
                                        <p:strVal val="visible"/>
                                      </p:to>
                                    </p:set>
                                    <p:anim calcmode="lin" valueType="num">
                                      <p:cBhvr>
                                        <p:cTn id="907" dur="4500" fill="hold"/>
                                        <p:tgtEl>
                                          <p:spTgt spid="96"/>
                                        </p:tgtEl>
                                        <p:attrNameLst>
                                          <p:attrName>ppt_w</p:attrName>
                                        </p:attrNameLst>
                                      </p:cBhvr>
                                      <p:tavLst>
                                        <p:tav tm="0">
                                          <p:val>
                                            <p:strVal val="2/3*#ppt_w"/>
                                          </p:val>
                                        </p:tav>
                                        <p:tav tm="100000">
                                          <p:val>
                                            <p:strVal val="#ppt_w"/>
                                          </p:val>
                                        </p:tav>
                                      </p:tavLst>
                                    </p:anim>
                                    <p:anim calcmode="lin" valueType="num">
                                      <p:cBhvr>
                                        <p:cTn id="908" dur="4500" fill="hold"/>
                                        <p:tgtEl>
                                          <p:spTgt spid="96"/>
                                        </p:tgtEl>
                                        <p:attrNameLst>
                                          <p:attrName>ppt_h</p:attrName>
                                        </p:attrNameLst>
                                      </p:cBhvr>
                                      <p:tavLst>
                                        <p:tav tm="0">
                                          <p:val>
                                            <p:strVal val="2/3*#ppt_h"/>
                                          </p:val>
                                        </p:tav>
                                        <p:tav tm="100000">
                                          <p:val>
                                            <p:strVal val="#ppt_h"/>
                                          </p:val>
                                        </p:tav>
                                      </p:tavLst>
                                    </p:anim>
                                  </p:childTnLst>
                                </p:cTn>
                              </p:par>
                              <p:par>
                                <p:cTn id="909" presetID="16" presetClass="entr" presetSubtype="42" fill="hold" nodeType="withEffect">
                                  <p:stCondLst>
                                    <p:cond delay="0"/>
                                  </p:stCondLst>
                                  <p:childTnLst>
                                    <p:set>
                                      <p:cBhvr>
                                        <p:cTn id="910" dur="1" fill="hold">
                                          <p:stCondLst>
                                            <p:cond delay="0"/>
                                          </p:stCondLst>
                                        </p:cTn>
                                        <p:tgtEl>
                                          <p:spTgt spid="96"/>
                                        </p:tgtEl>
                                        <p:attrNameLst>
                                          <p:attrName>style.visibility</p:attrName>
                                        </p:attrNameLst>
                                      </p:cBhvr>
                                      <p:to>
                                        <p:strVal val="visible"/>
                                      </p:to>
                                    </p:set>
                                    <p:animEffect transition="in" filter="barn(outHorizontal)">
                                      <p:cBhvr>
                                        <p:cTn id="911" dur="4500"/>
                                        <p:tgtEl>
                                          <p:spTgt spid="96"/>
                                        </p:tgtEl>
                                      </p:cBhvr>
                                    </p:animEffect>
                                  </p:childTnLst>
                                </p:cTn>
                              </p:par>
                              <p:par>
                                <p:cTn id="912" presetID="9" presetClass="emph" presetSubtype="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rot="10800000" flipH="1">
            <a:off x="4472263" y="0"/>
            <a:ext cx="4671737" cy="5143500"/>
          </a:xfrm>
          <a:prstGeom prst="rect">
            <a:avLst/>
          </a:prstGeom>
          <a:gradFill>
            <a:gsLst>
              <a:gs pos="97000">
                <a:srgbClr val="990033"/>
              </a:gs>
              <a:gs pos="81000">
                <a:srgbClr val="CC0066">
                  <a:lumMod val="80000"/>
                </a:srgbClr>
              </a:gs>
              <a:gs pos="8000">
                <a:schemeClr val="tx1"/>
              </a:gs>
            </a:gsLst>
            <a:lin ang="0" scaled="1"/>
          </a:gradFill>
          <a:ln>
            <a:solidFill>
              <a:srgbClr val="CC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17908" y="7848"/>
            <a:ext cx="4671737" cy="5143500"/>
          </a:xfrm>
          <a:prstGeom prst="rect">
            <a:avLst/>
          </a:prstGeom>
          <a:gradFill flip="none" rotWithShape="1">
            <a:gsLst>
              <a:gs pos="97000">
                <a:srgbClr val="990033"/>
              </a:gs>
              <a:gs pos="81000">
                <a:srgbClr val="CC0066">
                  <a:lumMod val="80000"/>
                </a:srgbClr>
              </a:gs>
              <a:gs pos="8000">
                <a:schemeClr val="tx1"/>
              </a:gs>
            </a:gsLst>
            <a:lin ang="0" scaled="1"/>
            <a:tileRect/>
          </a:gra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 name="15 Imagen" descr="Diapositiva14"/>
          <p:cNvPicPr>
            <a:picLocks noGrp="1" noChangeAspect="1"/>
          </p:cNvPicPr>
          <p:nvPr isPhoto="1"/>
        </p:nvPicPr>
        <p:blipFill rotWithShape="1">
          <a:blip r:embed="rId2">
            <a:lum/>
            <a:extLst>
              <a:ext uri="{28A0092B-C50C-407E-A947-70E740481C1C}">
                <a14:useLocalDpi xmlns:a14="http://schemas.microsoft.com/office/drawing/2010/main" val="0"/>
              </a:ext>
            </a:extLst>
          </a:blip>
          <a:srcRect t="344" b="344"/>
          <a:stretch/>
        </p:blipFill>
        <p:spPr>
          <a:xfrm>
            <a:off x="0" y="19716"/>
            <a:ext cx="9144000" cy="5143500"/>
          </a:xfrm>
          <a:prstGeom prst="rect">
            <a:avLst/>
          </a:prstGeom>
          <a:noFill/>
          <a:ln>
            <a:noFill/>
          </a:ln>
        </p:spPr>
      </p:pic>
      <p:sp>
        <p:nvSpPr>
          <p:cNvPr id="4" name="Forma libre 35"/>
          <p:cNvSpPr/>
          <p:nvPr/>
        </p:nvSpPr>
        <p:spPr>
          <a:xfrm rot="3710509">
            <a:off x="1473855" y="-1020315"/>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rot="17889491" flipH="1">
            <a:off x="4786223" y="-948308"/>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tileRect/>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5"/>
          <p:cNvSpPr/>
          <p:nvPr/>
        </p:nvSpPr>
        <p:spPr>
          <a:xfrm rot="3710509">
            <a:off x="1488204" y="97075"/>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5"/>
          <p:cNvSpPr/>
          <p:nvPr/>
        </p:nvSpPr>
        <p:spPr>
          <a:xfrm rot="17889491" flipH="1">
            <a:off x="4800572" y="169082"/>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tileRect/>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5"/>
          <p:cNvSpPr/>
          <p:nvPr/>
        </p:nvSpPr>
        <p:spPr>
          <a:xfrm rot="3710509">
            <a:off x="1488204" y="1177195"/>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5"/>
          <p:cNvSpPr/>
          <p:nvPr/>
        </p:nvSpPr>
        <p:spPr>
          <a:xfrm rot="17889491" flipH="1">
            <a:off x="4800572" y="1249202"/>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tileRect/>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5"/>
          <p:cNvSpPr/>
          <p:nvPr/>
        </p:nvSpPr>
        <p:spPr>
          <a:xfrm rot="3710509">
            <a:off x="1488204" y="2401331"/>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rot="17889491" flipH="1">
            <a:off x="4800572" y="2473338"/>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tileRect/>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5"/>
          <p:cNvSpPr/>
          <p:nvPr/>
        </p:nvSpPr>
        <p:spPr>
          <a:xfrm rot="3710509">
            <a:off x="1488204" y="3697475"/>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5"/>
          <p:cNvSpPr/>
          <p:nvPr/>
        </p:nvSpPr>
        <p:spPr>
          <a:xfrm rot="17889491" flipH="1">
            <a:off x="4800572" y="3769482"/>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0000">
                <a:schemeClr val="tx1"/>
              </a:gs>
              <a:gs pos="48000">
                <a:schemeClr val="tx1"/>
              </a:gs>
              <a:gs pos="15000">
                <a:srgbClr val="CC0066"/>
              </a:gs>
              <a:gs pos="38333">
                <a:srgbClr val="CC0066"/>
              </a:gs>
              <a:gs pos="58000">
                <a:srgbClr val="CC0066"/>
              </a:gs>
              <a:gs pos="83000">
                <a:srgbClr val="CC0066"/>
              </a:gs>
              <a:gs pos="27000">
                <a:schemeClr val="tx1"/>
              </a:gs>
              <a:gs pos="2000">
                <a:schemeClr val="tx1"/>
              </a:gs>
              <a:gs pos="99000">
                <a:schemeClr val="tx1"/>
              </a:gs>
            </a:gsLst>
            <a:lin ang="13500000" scaled="1"/>
            <a:tileRect/>
          </a:gradFill>
          <a:ln w="15875">
            <a:solidFill>
              <a:srgbClr val="CC0066"/>
            </a:solid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028650"/>
            <a:ext cx="9144000" cy="7776864"/>
          </a:xfrm>
          <a:prstGeom prst="rect">
            <a:avLst/>
          </a:prstGeom>
          <a:noFill/>
          <a:ln>
            <a:noFill/>
          </a:ln>
        </p:spPr>
      </p:pic>
    </p:spTree>
    <p:extLst>
      <p:ext uri="{BB962C8B-B14F-4D97-AF65-F5344CB8AC3E}">
        <p14:creationId xmlns:p14="http://schemas.microsoft.com/office/powerpoint/2010/main" val="1855523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0" fill="hold"/>
                                        <p:tgtEl>
                                          <p:spTgt spid="4"/>
                                        </p:tgtEl>
                                        <p:attrNameLst>
                                          <p:attrName>ppt_x</p:attrName>
                                        </p:attrNameLst>
                                      </p:cBhvr>
                                      <p:tavLst>
                                        <p:tav tm="0">
                                          <p:val>
                                            <p:strVal val="1+#ppt_w/2"/>
                                          </p:val>
                                        </p:tav>
                                        <p:tav tm="100000">
                                          <p:val>
                                            <p:strVal val="#ppt_x"/>
                                          </p:val>
                                        </p:tav>
                                      </p:tavLst>
                                    </p:anim>
                                    <p:anim calcmode="lin" valueType="num">
                                      <p:cBhvr additive="base">
                                        <p:cTn id="8" dur="5000" fill="hold"/>
                                        <p:tgtEl>
                                          <p:spTgt spid="4"/>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5000" fill="hold"/>
                                        <p:tgtEl>
                                          <p:spTgt spid="4"/>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5000"/>
                                        <p:tgtEl>
                                          <p:spTgt spid="4"/>
                                        </p:tgtEl>
                                        <p:attrNameLst>
                                          <p:attrName>ppt_x</p:attrName>
                                        </p:attrNameLst>
                                      </p:cBhvr>
                                      <p:tavLst>
                                        <p:tav tm="0">
                                          <p:val>
                                            <p:strVal val="ppt_x"/>
                                          </p:val>
                                        </p:tav>
                                        <p:tav tm="100000">
                                          <p:val>
                                            <p:strVal val="1+ppt_w/2"/>
                                          </p:val>
                                        </p:tav>
                                      </p:tavLst>
                                    </p:anim>
                                    <p:anim calcmode="lin" valueType="num">
                                      <p:cBhvr additive="base">
                                        <p:cTn id="13" dur="5000"/>
                                        <p:tgtEl>
                                          <p:spTgt spid="4"/>
                                        </p:tgtEl>
                                        <p:attrNameLst>
                                          <p:attrName>ppt_y</p:attrName>
                                        </p:attrNameLst>
                                      </p:cBhvr>
                                      <p:tavLst>
                                        <p:tav tm="0">
                                          <p:val>
                                            <p:strVal val="ppt_y"/>
                                          </p:val>
                                        </p:tav>
                                        <p:tav tm="100000">
                                          <p:val>
                                            <p:strVal val="ppt_y"/>
                                          </p:val>
                                        </p:tav>
                                      </p:tavLst>
                                    </p:anim>
                                    <p:set>
                                      <p:cBhvr>
                                        <p:cTn id="14" dur="1" fill="hold">
                                          <p:stCondLst>
                                            <p:cond delay="4999"/>
                                          </p:stCondLst>
                                        </p:cTn>
                                        <p:tgtEl>
                                          <p:spTgt spid="4"/>
                                        </p:tgtEl>
                                        <p:attrNameLst>
                                          <p:attrName>style.visibility</p:attrName>
                                        </p:attrNameLst>
                                      </p:cBhvr>
                                      <p:to>
                                        <p:strVal val="hidden"/>
                                      </p:to>
                                    </p:set>
                                  </p:childTnLst>
                                </p:cTn>
                              </p:par>
                              <p:par>
                                <p:cTn id="15" presetID="19" presetClass="exit" presetSubtype="10" fill="hold" grpId="3" nodeType="withEffect">
                                  <p:stCondLst>
                                    <p:cond delay="0"/>
                                  </p:stCondLst>
                                  <p:childTnLst>
                                    <p:anim calcmode="lin" valueType="num">
                                      <p:cBhvr>
                                        <p:cTn id="16" dur="5000"/>
                                        <p:tgtEl>
                                          <p:spTgt spid="4"/>
                                        </p:tgtEl>
                                        <p:attrNameLst>
                                          <p:attrName>ppt_h</p:attrName>
                                        </p:attrNameLst>
                                      </p:cBhvr>
                                      <p:tavLst>
                                        <p:tav tm="0">
                                          <p:val>
                                            <p:strVal val="ppt_h"/>
                                          </p:val>
                                        </p:tav>
                                        <p:tav tm="100000">
                                          <p:val>
                                            <p:strVal val="ppt_h"/>
                                          </p:val>
                                        </p:tav>
                                      </p:tavLst>
                                    </p:anim>
                                    <p:anim calcmode="lin" valueType="num">
                                      <p:cBhvr>
                                        <p:cTn id="17"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 dur="1" fill="hold">
                                          <p:stCondLst>
                                            <p:cond delay="49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0" fill="hold"/>
                                        <p:tgtEl>
                                          <p:spTgt spid="6"/>
                                        </p:tgtEl>
                                        <p:attrNameLst>
                                          <p:attrName>ppt_x</p:attrName>
                                        </p:attrNameLst>
                                      </p:cBhvr>
                                      <p:tavLst>
                                        <p:tav tm="0">
                                          <p:val>
                                            <p:strVal val="1+#ppt_w/2"/>
                                          </p:val>
                                        </p:tav>
                                        <p:tav tm="100000">
                                          <p:val>
                                            <p:strVal val="#ppt_x"/>
                                          </p:val>
                                        </p:tav>
                                      </p:tavLst>
                                    </p:anim>
                                    <p:anim calcmode="lin" valueType="num">
                                      <p:cBhvr additive="base">
                                        <p:cTn id="22" dur="5000" fill="hold"/>
                                        <p:tgtEl>
                                          <p:spTgt spid="6"/>
                                        </p:tgtEl>
                                        <p:attrNameLst>
                                          <p:attrName>ppt_y</p:attrName>
                                        </p:attrNameLst>
                                      </p:cBhvr>
                                      <p:tavLst>
                                        <p:tav tm="0">
                                          <p:val>
                                            <p:strVal val="1+#ppt_h/2"/>
                                          </p:val>
                                        </p:tav>
                                        <p:tav tm="100000">
                                          <p:val>
                                            <p:strVal val="#ppt_y"/>
                                          </p:val>
                                        </p:tav>
                                      </p:tavLst>
                                    </p:anim>
                                  </p:childTnLst>
                                </p:cTn>
                              </p:par>
                              <p:par>
                                <p:cTn id="23" presetID="8" presetClass="emph" presetSubtype="0" fill="hold" grpId="1" nodeType="withEffect">
                                  <p:stCondLst>
                                    <p:cond delay="0"/>
                                  </p:stCondLst>
                                  <p:childTnLst>
                                    <p:animRot by="21600000">
                                      <p:cBhvr>
                                        <p:cTn id="24" dur="5000" fill="hold"/>
                                        <p:tgtEl>
                                          <p:spTgt spid="6"/>
                                        </p:tgtEl>
                                        <p:attrNameLst>
                                          <p:attrName>r</p:attrName>
                                        </p:attrNameLst>
                                      </p:cBhvr>
                                    </p:animRot>
                                  </p:childTnLst>
                                </p:cTn>
                              </p:par>
                              <p:par>
                                <p:cTn id="25" presetID="2" presetClass="exit" presetSubtype="2" fill="hold" grpId="2" nodeType="withEffect">
                                  <p:stCondLst>
                                    <p:cond delay="0"/>
                                  </p:stCondLst>
                                  <p:childTnLst>
                                    <p:anim calcmode="lin" valueType="num">
                                      <p:cBhvr additive="base">
                                        <p:cTn id="26" dur="5000"/>
                                        <p:tgtEl>
                                          <p:spTgt spid="6"/>
                                        </p:tgtEl>
                                        <p:attrNameLst>
                                          <p:attrName>ppt_x</p:attrName>
                                        </p:attrNameLst>
                                      </p:cBhvr>
                                      <p:tavLst>
                                        <p:tav tm="0">
                                          <p:val>
                                            <p:strVal val="ppt_x"/>
                                          </p:val>
                                        </p:tav>
                                        <p:tav tm="100000">
                                          <p:val>
                                            <p:strVal val="1+ppt_w/2"/>
                                          </p:val>
                                        </p:tav>
                                      </p:tavLst>
                                    </p:anim>
                                    <p:anim calcmode="lin" valueType="num">
                                      <p:cBhvr additive="base">
                                        <p:cTn id="27" dur="5000"/>
                                        <p:tgtEl>
                                          <p:spTgt spid="6"/>
                                        </p:tgtEl>
                                        <p:attrNameLst>
                                          <p:attrName>ppt_y</p:attrName>
                                        </p:attrNameLst>
                                      </p:cBhvr>
                                      <p:tavLst>
                                        <p:tav tm="0">
                                          <p:val>
                                            <p:strVal val="ppt_y"/>
                                          </p:val>
                                        </p:tav>
                                        <p:tav tm="100000">
                                          <p:val>
                                            <p:strVal val="ppt_y"/>
                                          </p:val>
                                        </p:tav>
                                      </p:tavLst>
                                    </p:anim>
                                    <p:set>
                                      <p:cBhvr>
                                        <p:cTn id="28" dur="1" fill="hold">
                                          <p:stCondLst>
                                            <p:cond delay="4999"/>
                                          </p:stCondLst>
                                        </p:cTn>
                                        <p:tgtEl>
                                          <p:spTgt spid="6"/>
                                        </p:tgtEl>
                                        <p:attrNameLst>
                                          <p:attrName>style.visibility</p:attrName>
                                        </p:attrNameLst>
                                      </p:cBhvr>
                                      <p:to>
                                        <p:strVal val="hidden"/>
                                      </p:to>
                                    </p:set>
                                  </p:childTnLst>
                                </p:cTn>
                              </p:par>
                              <p:par>
                                <p:cTn id="29" presetID="19" presetClass="exit" presetSubtype="10" fill="hold" grpId="3" nodeType="withEffect">
                                  <p:stCondLst>
                                    <p:cond delay="0"/>
                                  </p:stCondLst>
                                  <p:childTnLst>
                                    <p:anim calcmode="lin" valueType="num">
                                      <p:cBhvr>
                                        <p:cTn id="30" dur="5000"/>
                                        <p:tgtEl>
                                          <p:spTgt spid="6"/>
                                        </p:tgtEl>
                                        <p:attrNameLst>
                                          <p:attrName>ppt_h</p:attrName>
                                        </p:attrNameLst>
                                      </p:cBhvr>
                                      <p:tavLst>
                                        <p:tav tm="0">
                                          <p:val>
                                            <p:strVal val="ppt_h"/>
                                          </p:val>
                                        </p:tav>
                                        <p:tav tm="100000">
                                          <p:val>
                                            <p:strVal val="ppt_h"/>
                                          </p:val>
                                        </p:tav>
                                      </p:tavLst>
                                    </p:anim>
                                    <p:anim calcmode="lin" valueType="num">
                                      <p:cBhvr>
                                        <p:cTn id="31"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 dur="1" fill="hold">
                                          <p:stCondLst>
                                            <p:cond delay="4999"/>
                                          </p:stCondLst>
                                        </p:cTn>
                                        <p:tgtEl>
                                          <p:spTgt spid="6"/>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0" fill="hold"/>
                                        <p:tgtEl>
                                          <p:spTgt spid="8"/>
                                        </p:tgtEl>
                                        <p:attrNameLst>
                                          <p:attrName>ppt_x</p:attrName>
                                        </p:attrNameLst>
                                      </p:cBhvr>
                                      <p:tavLst>
                                        <p:tav tm="0">
                                          <p:val>
                                            <p:strVal val="1+#ppt_w/2"/>
                                          </p:val>
                                        </p:tav>
                                        <p:tav tm="100000">
                                          <p:val>
                                            <p:strVal val="#ppt_x"/>
                                          </p:val>
                                        </p:tav>
                                      </p:tavLst>
                                    </p:anim>
                                    <p:anim calcmode="lin" valueType="num">
                                      <p:cBhvr additive="base">
                                        <p:cTn id="36" dur="5000" fill="hold"/>
                                        <p:tgtEl>
                                          <p:spTgt spid="8"/>
                                        </p:tgtEl>
                                        <p:attrNameLst>
                                          <p:attrName>ppt_y</p:attrName>
                                        </p:attrNameLst>
                                      </p:cBhvr>
                                      <p:tavLst>
                                        <p:tav tm="0">
                                          <p:val>
                                            <p:strVal val="1+#ppt_h/2"/>
                                          </p:val>
                                        </p:tav>
                                        <p:tav tm="100000">
                                          <p:val>
                                            <p:strVal val="#ppt_y"/>
                                          </p:val>
                                        </p:tav>
                                      </p:tavLst>
                                    </p:anim>
                                  </p:childTnLst>
                                </p:cTn>
                              </p:par>
                              <p:par>
                                <p:cTn id="37" presetID="8" presetClass="emph" presetSubtype="0" fill="hold" grpId="1" nodeType="withEffect">
                                  <p:stCondLst>
                                    <p:cond delay="0"/>
                                  </p:stCondLst>
                                  <p:childTnLst>
                                    <p:animRot by="21600000">
                                      <p:cBhvr>
                                        <p:cTn id="38" dur="5000" fill="hold"/>
                                        <p:tgtEl>
                                          <p:spTgt spid="8"/>
                                        </p:tgtEl>
                                        <p:attrNameLst>
                                          <p:attrName>r</p:attrName>
                                        </p:attrNameLst>
                                      </p:cBhvr>
                                    </p:animRot>
                                  </p:childTnLst>
                                </p:cTn>
                              </p:par>
                              <p:par>
                                <p:cTn id="39" presetID="2" presetClass="exit" presetSubtype="2" fill="hold" grpId="2" nodeType="withEffect">
                                  <p:stCondLst>
                                    <p:cond delay="0"/>
                                  </p:stCondLst>
                                  <p:childTnLst>
                                    <p:anim calcmode="lin" valueType="num">
                                      <p:cBhvr additive="base">
                                        <p:cTn id="40" dur="5000"/>
                                        <p:tgtEl>
                                          <p:spTgt spid="8"/>
                                        </p:tgtEl>
                                        <p:attrNameLst>
                                          <p:attrName>ppt_x</p:attrName>
                                        </p:attrNameLst>
                                      </p:cBhvr>
                                      <p:tavLst>
                                        <p:tav tm="0">
                                          <p:val>
                                            <p:strVal val="ppt_x"/>
                                          </p:val>
                                        </p:tav>
                                        <p:tav tm="100000">
                                          <p:val>
                                            <p:strVal val="1+ppt_w/2"/>
                                          </p:val>
                                        </p:tav>
                                      </p:tavLst>
                                    </p:anim>
                                    <p:anim calcmode="lin" valueType="num">
                                      <p:cBhvr additive="base">
                                        <p:cTn id="41" dur="5000"/>
                                        <p:tgtEl>
                                          <p:spTgt spid="8"/>
                                        </p:tgtEl>
                                        <p:attrNameLst>
                                          <p:attrName>ppt_y</p:attrName>
                                        </p:attrNameLst>
                                      </p:cBhvr>
                                      <p:tavLst>
                                        <p:tav tm="0">
                                          <p:val>
                                            <p:strVal val="ppt_y"/>
                                          </p:val>
                                        </p:tav>
                                        <p:tav tm="100000">
                                          <p:val>
                                            <p:strVal val="ppt_y"/>
                                          </p:val>
                                        </p:tav>
                                      </p:tavLst>
                                    </p:anim>
                                    <p:set>
                                      <p:cBhvr>
                                        <p:cTn id="42" dur="1" fill="hold">
                                          <p:stCondLst>
                                            <p:cond delay="4999"/>
                                          </p:stCondLst>
                                        </p:cTn>
                                        <p:tgtEl>
                                          <p:spTgt spid="8"/>
                                        </p:tgtEl>
                                        <p:attrNameLst>
                                          <p:attrName>style.visibility</p:attrName>
                                        </p:attrNameLst>
                                      </p:cBhvr>
                                      <p:to>
                                        <p:strVal val="hidden"/>
                                      </p:to>
                                    </p:set>
                                  </p:childTnLst>
                                </p:cTn>
                              </p:par>
                              <p:par>
                                <p:cTn id="43" presetID="19" presetClass="exit" presetSubtype="10" fill="hold" grpId="3" nodeType="withEffect">
                                  <p:stCondLst>
                                    <p:cond delay="0"/>
                                  </p:stCondLst>
                                  <p:childTnLst>
                                    <p:anim calcmode="lin" valueType="num">
                                      <p:cBhvr>
                                        <p:cTn id="44" dur="5000"/>
                                        <p:tgtEl>
                                          <p:spTgt spid="8"/>
                                        </p:tgtEl>
                                        <p:attrNameLst>
                                          <p:attrName>ppt_h</p:attrName>
                                        </p:attrNameLst>
                                      </p:cBhvr>
                                      <p:tavLst>
                                        <p:tav tm="0">
                                          <p:val>
                                            <p:strVal val="ppt_h"/>
                                          </p:val>
                                        </p:tav>
                                        <p:tav tm="100000">
                                          <p:val>
                                            <p:strVal val="ppt_h"/>
                                          </p:val>
                                        </p:tav>
                                      </p:tavLst>
                                    </p:anim>
                                    <p:anim calcmode="lin" valueType="num">
                                      <p:cBhvr>
                                        <p:cTn id="45"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 dur="1" fill="hold">
                                          <p:stCondLst>
                                            <p:cond delay="4999"/>
                                          </p:stCondLst>
                                        </p:cTn>
                                        <p:tgtEl>
                                          <p:spTgt spid="8"/>
                                        </p:tgtEl>
                                        <p:attrNameLst>
                                          <p:attrName>style.visibility</p:attrName>
                                        </p:attrNameLst>
                                      </p:cBhvr>
                                      <p:to>
                                        <p:strVal val="hidden"/>
                                      </p:to>
                                    </p:set>
                                  </p:childTnLst>
                                </p:cTn>
                              </p:par>
                              <p:par>
                                <p:cTn id="47" presetID="2" presetClass="entr" presetSubtype="6" fill="hold" grpId="0"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5000" fill="hold"/>
                                        <p:tgtEl>
                                          <p:spTgt spid="10"/>
                                        </p:tgtEl>
                                        <p:attrNameLst>
                                          <p:attrName>ppt_x</p:attrName>
                                        </p:attrNameLst>
                                      </p:cBhvr>
                                      <p:tavLst>
                                        <p:tav tm="0">
                                          <p:val>
                                            <p:strVal val="1+#ppt_w/2"/>
                                          </p:val>
                                        </p:tav>
                                        <p:tav tm="100000">
                                          <p:val>
                                            <p:strVal val="#ppt_x"/>
                                          </p:val>
                                        </p:tav>
                                      </p:tavLst>
                                    </p:anim>
                                    <p:anim calcmode="lin" valueType="num">
                                      <p:cBhvr additive="base">
                                        <p:cTn id="50" dur="5000" fill="hold"/>
                                        <p:tgtEl>
                                          <p:spTgt spid="10"/>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5000" fill="hold"/>
                                        <p:tgtEl>
                                          <p:spTgt spid="10"/>
                                        </p:tgtEl>
                                        <p:attrNameLst>
                                          <p:attrName>r</p:attrName>
                                        </p:attrNameLst>
                                      </p:cBhvr>
                                    </p:animRot>
                                  </p:childTnLst>
                                </p:cTn>
                              </p:par>
                              <p:par>
                                <p:cTn id="53" presetID="2" presetClass="exit" presetSubtype="2" fill="hold" grpId="2" nodeType="withEffect">
                                  <p:stCondLst>
                                    <p:cond delay="0"/>
                                  </p:stCondLst>
                                  <p:childTnLst>
                                    <p:anim calcmode="lin" valueType="num">
                                      <p:cBhvr additive="base">
                                        <p:cTn id="54" dur="5000"/>
                                        <p:tgtEl>
                                          <p:spTgt spid="10"/>
                                        </p:tgtEl>
                                        <p:attrNameLst>
                                          <p:attrName>ppt_x</p:attrName>
                                        </p:attrNameLst>
                                      </p:cBhvr>
                                      <p:tavLst>
                                        <p:tav tm="0">
                                          <p:val>
                                            <p:strVal val="ppt_x"/>
                                          </p:val>
                                        </p:tav>
                                        <p:tav tm="100000">
                                          <p:val>
                                            <p:strVal val="1+ppt_w/2"/>
                                          </p:val>
                                        </p:tav>
                                      </p:tavLst>
                                    </p:anim>
                                    <p:anim calcmode="lin" valueType="num">
                                      <p:cBhvr additive="base">
                                        <p:cTn id="55" dur="5000"/>
                                        <p:tgtEl>
                                          <p:spTgt spid="10"/>
                                        </p:tgtEl>
                                        <p:attrNameLst>
                                          <p:attrName>ppt_y</p:attrName>
                                        </p:attrNameLst>
                                      </p:cBhvr>
                                      <p:tavLst>
                                        <p:tav tm="0">
                                          <p:val>
                                            <p:strVal val="ppt_y"/>
                                          </p:val>
                                        </p:tav>
                                        <p:tav tm="100000">
                                          <p:val>
                                            <p:strVal val="ppt_y"/>
                                          </p:val>
                                        </p:tav>
                                      </p:tavLst>
                                    </p:anim>
                                    <p:set>
                                      <p:cBhvr>
                                        <p:cTn id="56" dur="1" fill="hold">
                                          <p:stCondLst>
                                            <p:cond delay="4999"/>
                                          </p:stCondLst>
                                        </p:cTn>
                                        <p:tgtEl>
                                          <p:spTgt spid="10"/>
                                        </p:tgtEl>
                                        <p:attrNameLst>
                                          <p:attrName>style.visibility</p:attrName>
                                        </p:attrNameLst>
                                      </p:cBhvr>
                                      <p:to>
                                        <p:strVal val="hidden"/>
                                      </p:to>
                                    </p:set>
                                  </p:childTnLst>
                                </p:cTn>
                              </p:par>
                              <p:par>
                                <p:cTn id="57" presetID="19" presetClass="exit" presetSubtype="10" fill="hold" grpId="3" nodeType="withEffect">
                                  <p:stCondLst>
                                    <p:cond delay="0"/>
                                  </p:stCondLst>
                                  <p:childTnLst>
                                    <p:anim calcmode="lin" valueType="num">
                                      <p:cBhvr>
                                        <p:cTn id="58" dur="5000"/>
                                        <p:tgtEl>
                                          <p:spTgt spid="10"/>
                                        </p:tgtEl>
                                        <p:attrNameLst>
                                          <p:attrName>ppt_h</p:attrName>
                                        </p:attrNameLst>
                                      </p:cBhvr>
                                      <p:tavLst>
                                        <p:tav tm="0">
                                          <p:val>
                                            <p:strVal val="ppt_h"/>
                                          </p:val>
                                        </p:tav>
                                        <p:tav tm="100000">
                                          <p:val>
                                            <p:strVal val="ppt_h"/>
                                          </p:val>
                                        </p:tav>
                                      </p:tavLst>
                                    </p:anim>
                                    <p:anim calcmode="lin" valueType="num">
                                      <p:cBhvr>
                                        <p:cTn id="59"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 dur="1" fill="hold">
                                          <p:stCondLst>
                                            <p:cond delay="4999"/>
                                          </p:stCondLst>
                                        </p:cTn>
                                        <p:tgtEl>
                                          <p:spTgt spid="10"/>
                                        </p:tgtEl>
                                        <p:attrNameLst>
                                          <p:attrName>style.visibility</p:attrName>
                                        </p:attrNameLst>
                                      </p:cBhvr>
                                      <p:to>
                                        <p:strVal val="hidden"/>
                                      </p:to>
                                    </p:set>
                                  </p:childTnLst>
                                </p:cTn>
                              </p:par>
                              <p:par>
                                <p:cTn id="61" presetID="2" presetClass="entr" presetSubtype="6" fill="hold" grpId="0" nodeType="with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5000" fill="hold"/>
                                        <p:tgtEl>
                                          <p:spTgt spid="12"/>
                                        </p:tgtEl>
                                        <p:attrNameLst>
                                          <p:attrName>ppt_x</p:attrName>
                                        </p:attrNameLst>
                                      </p:cBhvr>
                                      <p:tavLst>
                                        <p:tav tm="0">
                                          <p:val>
                                            <p:strVal val="1+#ppt_w/2"/>
                                          </p:val>
                                        </p:tav>
                                        <p:tav tm="100000">
                                          <p:val>
                                            <p:strVal val="#ppt_x"/>
                                          </p:val>
                                        </p:tav>
                                      </p:tavLst>
                                    </p:anim>
                                    <p:anim calcmode="lin" valueType="num">
                                      <p:cBhvr additive="base">
                                        <p:cTn id="64" dur="5000" fill="hold"/>
                                        <p:tgtEl>
                                          <p:spTgt spid="12"/>
                                        </p:tgtEl>
                                        <p:attrNameLst>
                                          <p:attrName>ppt_y</p:attrName>
                                        </p:attrNameLst>
                                      </p:cBhvr>
                                      <p:tavLst>
                                        <p:tav tm="0">
                                          <p:val>
                                            <p:strVal val="1+#ppt_h/2"/>
                                          </p:val>
                                        </p:tav>
                                        <p:tav tm="100000">
                                          <p:val>
                                            <p:strVal val="#ppt_y"/>
                                          </p:val>
                                        </p:tav>
                                      </p:tavLst>
                                    </p:anim>
                                  </p:childTnLst>
                                </p:cTn>
                              </p:par>
                              <p:par>
                                <p:cTn id="65" presetID="8" presetClass="emph" presetSubtype="0" fill="hold" grpId="1" nodeType="withEffect">
                                  <p:stCondLst>
                                    <p:cond delay="0"/>
                                  </p:stCondLst>
                                  <p:childTnLst>
                                    <p:animRot by="21600000">
                                      <p:cBhvr>
                                        <p:cTn id="66" dur="5000" fill="hold"/>
                                        <p:tgtEl>
                                          <p:spTgt spid="12"/>
                                        </p:tgtEl>
                                        <p:attrNameLst>
                                          <p:attrName>r</p:attrName>
                                        </p:attrNameLst>
                                      </p:cBhvr>
                                    </p:animRot>
                                  </p:childTnLst>
                                </p:cTn>
                              </p:par>
                              <p:par>
                                <p:cTn id="67" presetID="2" presetClass="exit" presetSubtype="2" fill="hold" grpId="2" nodeType="withEffect">
                                  <p:stCondLst>
                                    <p:cond delay="0"/>
                                  </p:stCondLst>
                                  <p:childTnLst>
                                    <p:anim calcmode="lin" valueType="num">
                                      <p:cBhvr additive="base">
                                        <p:cTn id="68" dur="5000"/>
                                        <p:tgtEl>
                                          <p:spTgt spid="12"/>
                                        </p:tgtEl>
                                        <p:attrNameLst>
                                          <p:attrName>ppt_x</p:attrName>
                                        </p:attrNameLst>
                                      </p:cBhvr>
                                      <p:tavLst>
                                        <p:tav tm="0">
                                          <p:val>
                                            <p:strVal val="ppt_x"/>
                                          </p:val>
                                        </p:tav>
                                        <p:tav tm="100000">
                                          <p:val>
                                            <p:strVal val="1+ppt_w/2"/>
                                          </p:val>
                                        </p:tav>
                                      </p:tavLst>
                                    </p:anim>
                                    <p:anim calcmode="lin" valueType="num">
                                      <p:cBhvr additive="base">
                                        <p:cTn id="69" dur="5000"/>
                                        <p:tgtEl>
                                          <p:spTgt spid="12"/>
                                        </p:tgtEl>
                                        <p:attrNameLst>
                                          <p:attrName>ppt_y</p:attrName>
                                        </p:attrNameLst>
                                      </p:cBhvr>
                                      <p:tavLst>
                                        <p:tav tm="0">
                                          <p:val>
                                            <p:strVal val="ppt_y"/>
                                          </p:val>
                                        </p:tav>
                                        <p:tav tm="100000">
                                          <p:val>
                                            <p:strVal val="ppt_y"/>
                                          </p:val>
                                        </p:tav>
                                      </p:tavLst>
                                    </p:anim>
                                    <p:set>
                                      <p:cBhvr>
                                        <p:cTn id="70" dur="1" fill="hold">
                                          <p:stCondLst>
                                            <p:cond delay="4999"/>
                                          </p:stCondLst>
                                        </p:cTn>
                                        <p:tgtEl>
                                          <p:spTgt spid="12"/>
                                        </p:tgtEl>
                                        <p:attrNameLst>
                                          <p:attrName>style.visibility</p:attrName>
                                        </p:attrNameLst>
                                      </p:cBhvr>
                                      <p:to>
                                        <p:strVal val="hidden"/>
                                      </p:to>
                                    </p:set>
                                  </p:childTnLst>
                                </p:cTn>
                              </p:par>
                              <p:par>
                                <p:cTn id="71" presetID="19" presetClass="exit" presetSubtype="10" fill="hold" grpId="3" nodeType="withEffect">
                                  <p:stCondLst>
                                    <p:cond delay="0"/>
                                  </p:stCondLst>
                                  <p:childTnLst>
                                    <p:anim calcmode="lin" valueType="num">
                                      <p:cBhvr>
                                        <p:cTn id="72" dur="5000"/>
                                        <p:tgtEl>
                                          <p:spTgt spid="12"/>
                                        </p:tgtEl>
                                        <p:attrNameLst>
                                          <p:attrName>ppt_h</p:attrName>
                                        </p:attrNameLst>
                                      </p:cBhvr>
                                      <p:tavLst>
                                        <p:tav tm="0">
                                          <p:val>
                                            <p:strVal val="ppt_h"/>
                                          </p:val>
                                        </p:tav>
                                        <p:tav tm="100000">
                                          <p:val>
                                            <p:strVal val="ppt_h"/>
                                          </p:val>
                                        </p:tav>
                                      </p:tavLst>
                                    </p:anim>
                                    <p:anim calcmode="lin" valueType="num">
                                      <p:cBhvr>
                                        <p:cTn id="73"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 dur="1" fill="hold">
                                          <p:stCondLst>
                                            <p:cond delay="4999"/>
                                          </p:stCondLst>
                                        </p:cTn>
                                        <p:tgtEl>
                                          <p:spTgt spid="12"/>
                                        </p:tgtEl>
                                        <p:attrNameLst>
                                          <p:attrName>style.visibility</p:attrName>
                                        </p:attrNameLst>
                                      </p:cBhvr>
                                      <p:to>
                                        <p:strVal val="hidden"/>
                                      </p:to>
                                    </p:set>
                                  </p:childTnLst>
                                </p:cTn>
                              </p:par>
                              <p:par>
                                <p:cTn id="75" presetID="2" presetClass="entr" presetSubtype="12" fill="hold" grpId="0" nodeType="with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5000" fill="hold"/>
                                        <p:tgtEl>
                                          <p:spTgt spid="5"/>
                                        </p:tgtEl>
                                        <p:attrNameLst>
                                          <p:attrName>ppt_x</p:attrName>
                                        </p:attrNameLst>
                                      </p:cBhvr>
                                      <p:tavLst>
                                        <p:tav tm="0">
                                          <p:val>
                                            <p:strVal val="0-#ppt_w/2"/>
                                          </p:val>
                                        </p:tav>
                                        <p:tav tm="100000">
                                          <p:val>
                                            <p:strVal val="#ppt_x"/>
                                          </p:val>
                                        </p:tav>
                                      </p:tavLst>
                                    </p:anim>
                                    <p:anim calcmode="lin" valueType="num">
                                      <p:cBhvr additive="base">
                                        <p:cTn id="78" dur="5000" fill="hold"/>
                                        <p:tgtEl>
                                          <p:spTgt spid="5"/>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21600000">
                                      <p:cBhvr>
                                        <p:cTn id="80" dur="5000" fill="hold"/>
                                        <p:tgtEl>
                                          <p:spTgt spid="5"/>
                                        </p:tgtEl>
                                        <p:attrNameLst>
                                          <p:attrName>r</p:attrName>
                                        </p:attrNameLst>
                                      </p:cBhvr>
                                    </p:animRot>
                                  </p:childTnLst>
                                </p:cTn>
                              </p:par>
                              <p:par>
                                <p:cTn id="81" presetID="2" presetClass="exit" presetSubtype="8" fill="hold" grpId="2" nodeType="withEffect">
                                  <p:stCondLst>
                                    <p:cond delay="0"/>
                                  </p:stCondLst>
                                  <p:childTnLst>
                                    <p:anim calcmode="lin" valueType="num">
                                      <p:cBhvr additive="base">
                                        <p:cTn id="82" dur="5000"/>
                                        <p:tgtEl>
                                          <p:spTgt spid="5"/>
                                        </p:tgtEl>
                                        <p:attrNameLst>
                                          <p:attrName>ppt_x</p:attrName>
                                        </p:attrNameLst>
                                      </p:cBhvr>
                                      <p:tavLst>
                                        <p:tav tm="0">
                                          <p:val>
                                            <p:strVal val="ppt_x"/>
                                          </p:val>
                                        </p:tav>
                                        <p:tav tm="100000">
                                          <p:val>
                                            <p:strVal val="0-ppt_w/2"/>
                                          </p:val>
                                        </p:tav>
                                      </p:tavLst>
                                    </p:anim>
                                    <p:anim calcmode="lin" valueType="num">
                                      <p:cBhvr additive="base">
                                        <p:cTn id="83" dur="5000"/>
                                        <p:tgtEl>
                                          <p:spTgt spid="5"/>
                                        </p:tgtEl>
                                        <p:attrNameLst>
                                          <p:attrName>ppt_y</p:attrName>
                                        </p:attrNameLst>
                                      </p:cBhvr>
                                      <p:tavLst>
                                        <p:tav tm="0">
                                          <p:val>
                                            <p:strVal val="ppt_y"/>
                                          </p:val>
                                        </p:tav>
                                        <p:tav tm="100000">
                                          <p:val>
                                            <p:strVal val="ppt_y"/>
                                          </p:val>
                                        </p:tav>
                                      </p:tavLst>
                                    </p:anim>
                                    <p:set>
                                      <p:cBhvr>
                                        <p:cTn id="84" dur="1" fill="hold">
                                          <p:stCondLst>
                                            <p:cond delay="4999"/>
                                          </p:stCondLst>
                                        </p:cTn>
                                        <p:tgtEl>
                                          <p:spTgt spid="5"/>
                                        </p:tgtEl>
                                        <p:attrNameLst>
                                          <p:attrName>style.visibility</p:attrName>
                                        </p:attrNameLst>
                                      </p:cBhvr>
                                      <p:to>
                                        <p:strVal val="hidden"/>
                                      </p:to>
                                    </p:set>
                                  </p:childTnLst>
                                </p:cTn>
                              </p:par>
                              <p:par>
                                <p:cTn id="85" presetID="19" presetClass="exit" presetSubtype="10" fill="hold" grpId="3" nodeType="withEffect">
                                  <p:stCondLst>
                                    <p:cond delay="0"/>
                                  </p:stCondLst>
                                  <p:childTnLst>
                                    <p:anim calcmode="lin" valueType="num">
                                      <p:cBhvr>
                                        <p:cTn id="86" dur="5000"/>
                                        <p:tgtEl>
                                          <p:spTgt spid="5"/>
                                        </p:tgtEl>
                                        <p:attrNameLst>
                                          <p:attrName>ppt_h</p:attrName>
                                        </p:attrNameLst>
                                      </p:cBhvr>
                                      <p:tavLst>
                                        <p:tav tm="0">
                                          <p:val>
                                            <p:strVal val="ppt_h"/>
                                          </p:val>
                                        </p:tav>
                                        <p:tav tm="100000">
                                          <p:val>
                                            <p:strVal val="ppt_h"/>
                                          </p:val>
                                        </p:tav>
                                      </p:tavLst>
                                    </p:anim>
                                    <p:anim calcmode="lin" valueType="num">
                                      <p:cBhvr>
                                        <p:cTn id="8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 dur="1" fill="hold">
                                          <p:stCondLst>
                                            <p:cond delay="4999"/>
                                          </p:stCondLst>
                                        </p:cTn>
                                        <p:tgtEl>
                                          <p:spTgt spid="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0" fill="hold"/>
                                        <p:tgtEl>
                                          <p:spTgt spid="7"/>
                                        </p:tgtEl>
                                        <p:attrNameLst>
                                          <p:attrName>ppt_x</p:attrName>
                                        </p:attrNameLst>
                                      </p:cBhvr>
                                      <p:tavLst>
                                        <p:tav tm="0">
                                          <p:val>
                                            <p:strVal val="0-#ppt_w/2"/>
                                          </p:val>
                                        </p:tav>
                                        <p:tav tm="100000">
                                          <p:val>
                                            <p:strVal val="#ppt_x"/>
                                          </p:val>
                                        </p:tav>
                                      </p:tavLst>
                                    </p:anim>
                                    <p:anim calcmode="lin" valueType="num">
                                      <p:cBhvr additive="base">
                                        <p:cTn id="92" dur="5000" fill="hold"/>
                                        <p:tgtEl>
                                          <p:spTgt spid="7"/>
                                        </p:tgtEl>
                                        <p:attrNameLst>
                                          <p:attrName>ppt_y</p:attrName>
                                        </p:attrNameLst>
                                      </p:cBhvr>
                                      <p:tavLst>
                                        <p:tav tm="0">
                                          <p:val>
                                            <p:strVal val="1+#ppt_h/2"/>
                                          </p:val>
                                        </p:tav>
                                        <p:tav tm="100000">
                                          <p:val>
                                            <p:strVal val="#ppt_y"/>
                                          </p:val>
                                        </p:tav>
                                      </p:tavLst>
                                    </p:anim>
                                  </p:childTnLst>
                                </p:cTn>
                              </p:par>
                              <p:par>
                                <p:cTn id="93" presetID="8" presetClass="emph" presetSubtype="0" fill="hold" grpId="1" nodeType="withEffect">
                                  <p:stCondLst>
                                    <p:cond delay="0"/>
                                  </p:stCondLst>
                                  <p:childTnLst>
                                    <p:animRot by="-21600000">
                                      <p:cBhvr>
                                        <p:cTn id="94" dur="5000" fill="hold"/>
                                        <p:tgtEl>
                                          <p:spTgt spid="7"/>
                                        </p:tgtEl>
                                        <p:attrNameLst>
                                          <p:attrName>r</p:attrName>
                                        </p:attrNameLst>
                                      </p:cBhvr>
                                    </p:animRot>
                                  </p:childTnLst>
                                </p:cTn>
                              </p:par>
                              <p:par>
                                <p:cTn id="95" presetID="2" presetClass="exit" presetSubtype="8" fill="hold" grpId="2" nodeType="withEffect">
                                  <p:stCondLst>
                                    <p:cond delay="0"/>
                                  </p:stCondLst>
                                  <p:childTnLst>
                                    <p:anim calcmode="lin" valueType="num">
                                      <p:cBhvr additive="base">
                                        <p:cTn id="96" dur="5000"/>
                                        <p:tgtEl>
                                          <p:spTgt spid="7"/>
                                        </p:tgtEl>
                                        <p:attrNameLst>
                                          <p:attrName>ppt_x</p:attrName>
                                        </p:attrNameLst>
                                      </p:cBhvr>
                                      <p:tavLst>
                                        <p:tav tm="0">
                                          <p:val>
                                            <p:strVal val="ppt_x"/>
                                          </p:val>
                                        </p:tav>
                                        <p:tav tm="100000">
                                          <p:val>
                                            <p:strVal val="0-ppt_w/2"/>
                                          </p:val>
                                        </p:tav>
                                      </p:tavLst>
                                    </p:anim>
                                    <p:anim calcmode="lin" valueType="num">
                                      <p:cBhvr additive="base">
                                        <p:cTn id="97" dur="5000"/>
                                        <p:tgtEl>
                                          <p:spTgt spid="7"/>
                                        </p:tgtEl>
                                        <p:attrNameLst>
                                          <p:attrName>ppt_y</p:attrName>
                                        </p:attrNameLst>
                                      </p:cBhvr>
                                      <p:tavLst>
                                        <p:tav tm="0">
                                          <p:val>
                                            <p:strVal val="ppt_y"/>
                                          </p:val>
                                        </p:tav>
                                        <p:tav tm="100000">
                                          <p:val>
                                            <p:strVal val="ppt_y"/>
                                          </p:val>
                                        </p:tav>
                                      </p:tavLst>
                                    </p:anim>
                                    <p:set>
                                      <p:cBhvr>
                                        <p:cTn id="98" dur="1" fill="hold">
                                          <p:stCondLst>
                                            <p:cond delay="4999"/>
                                          </p:stCondLst>
                                        </p:cTn>
                                        <p:tgtEl>
                                          <p:spTgt spid="7"/>
                                        </p:tgtEl>
                                        <p:attrNameLst>
                                          <p:attrName>style.visibility</p:attrName>
                                        </p:attrNameLst>
                                      </p:cBhvr>
                                      <p:to>
                                        <p:strVal val="hidden"/>
                                      </p:to>
                                    </p:set>
                                  </p:childTnLst>
                                </p:cTn>
                              </p:par>
                              <p:par>
                                <p:cTn id="99" presetID="19" presetClass="exit" presetSubtype="10" fill="hold" grpId="3" nodeType="withEffect">
                                  <p:stCondLst>
                                    <p:cond delay="0"/>
                                  </p:stCondLst>
                                  <p:childTnLst>
                                    <p:anim calcmode="lin" valueType="num">
                                      <p:cBhvr>
                                        <p:cTn id="100" dur="5000"/>
                                        <p:tgtEl>
                                          <p:spTgt spid="7"/>
                                        </p:tgtEl>
                                        <p:attrNameLst>
                                          <p:attrName>ppt_h</p:attrName>
                                        </p:attrNameLst>
                                      </p:cBhvr>
                                      <p:tavLst>
                                        <p:tav tm="0">
                                          <p:val>
                                            <p:strVal val="ppt_h"/>
                                          </p:val>
                                        </p:tav>
                                        <p:tav tm="100000">
                                          <p:val>
                                            <p:strVal val="ppt_h"/>
                                          </p:val>
                                        </p:tav>
                                      </p:tavLst>
                                    </p:anim>
                                    <p:anim calcmode="lin" valueType="num">
                                      <p:cBhvr>
                                        <p:cTn id="101"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 dur="1" fill="hold">
                                          <p:stCondLst>
                                            <p:cond delay="4999"/>
                                          </p:stCondLst>
                                        </p:cTn>
                                        <p:tgtEl>
                                          <p:spTgt spid="7"/>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9"/>
                                        </p:tgtEl>
                                        <p:attrNameLst>
                                          <p:attrName>style.visibility</p:attrName>
                                        </p:attrNameLst>
                                      </p:cBhvr>
                                      <p:to>
                                        <p:strVal val="visible"/>
                                      </p:to>
                                    </p:set>
                                    <p:anim calcmode="lin" valueType="num">
                                      <p:cBhvr additive="base">
                                        <p:cTn id="105" dur="5000" fill="hold"/>
                                        <p:tgtEl>
                                          <p:spTgt spid="9"/>
                                        </p:tgtEl>
                                        <p:attrNameLst>
                                          <p:attrName>ppt_x</p:attrName>
                                        </p:attrNameLst>
                                      </p:cBhvr>
                                      <p:tavLst>
                                        <p:tav tm="0">
                                          <p:val>
                                            <p:strVal val="0-#ppt_w/2"/>
                                          </p:val>
                                        </p:tav>
                                        <p:tav tm="100000">
                                          <p:val>
                                            <p:strVal val="#ppt_x"/>
                                          </p:val>
                                        </p:tav>
                                      </p:tavLst>
                                    </p:anim>
                                    <p:anim calcmode="lin" valueType="num">
                                      <p:cBhvr additive="base">
                                        <p:cTn id="106" dur="5000" fill="hold"/>
                                        <p:tgtEl>
                                          <p:spTgt spid="9"/>
                                        </p:tgtEl>
                                        <p:attrNameLst>
                                          <p:attrName>ppt_y</p:attrName>
                                        </p:attrNameLst>
                                      </p:cBhvr>
                                      <p:tavLst>
                                        <p:tav tm="0">
                                          <p:val>
                                            <p:strVal val="1+#ppt_h/2"/>
                                          </p:val>
                                        </p:tav>
                                        <p:tav tm="100000">
                                          <p:val>
                                            <p:strVal val="#ppt_y"/>
                                          </p:val>
                                        </p:tav>
                                      </p:tavLst>
                                    </p:anim>
                                  </p:childTnLst>
                                </p:cTn>
                              </p:par>
                              <p:par>
                                <p:cTn id="107" presetID="8" presetClass="emph" presetSubtype="0" fill="hold" grpId="1" nodeType="withEffect">
                                  <p:stCondLst>
                                    <p:cond delay="0"/>
                                  </p:stCondLst>
                                  <p:childTnLst>
                                    <p:animRot by="-21600000">
                                      <p:cBhvr>
                                        <p:cTn id="108" dur="5000" fill="hold"/>
                                        <p:tgtEl>
                                          <p:spTgt spid="9"/>
                                        </p:tgtEl>
                                        <p:attrNameLst>
                                          <p:attrName>r</p:attrName>
                                        </p:attrNameLst>
                                      </p:cBhvr>
                                    </p:animRot>
                                  </p:childTnLst>
                                </p:cTn>
                              </p:par>
                              <p:par>
                                <p:cTn id="109" presetID="2" presetClass="exit" presetSubtype="8" fill="hold" grpId="2" nodeType="withEffect">
                                  <p:stCondLst>
                                    <p:cond delay="0"/>
                                  </p:stCondLst>
                                  <p:childTnLst>
                                    <p:anim calcmode="lin" valueType="num">
                                      <p:cBhvr additive="base">
                                        <p:cTn id="110" dur="5000"/>
                                        <p:tgtEl>
                                          <p:spTgt spid="9"/>
                                        </p:tgtEl>
                                        <p:attrNameLst>
                                          <p:attrName>ppt_x</p:attrName>
                                        </p:attrNameLst>
                                      </p:cBhvr>
                                      <p:tavLst>
                                        <p:tav tm="0">
                                          <p:val>
                                            <p:strVal val="ppt_x"/>
                                          </p:val>
                                        </p:tav>
                                        <p:tav tm="100000">
                                          <p:val>
                                            <p:strVal val="0-ppt_w/2"/>
                                          </p:val>
                                        </p:tav>
                                      </p:tavLst>
                                    </p:anim>
                                    <p:anim calcmode="lin" valueType="num">
                                      <p:cBhvr additive="base">
                                        <p:cTn id="111" dur="5000"/>
                                        <p:tgtEl>
                                          <p:spTgt spid="9"/>
                                        </p:tgtEl>
                                        <p:attrNameLst>
                                          <p:attrName>ppt_y</p:attrName>
                                        </p:attrNameLst>
                                      </p:cBhvr>
                                      <p:tavLst>
                                        <p:tav tm="0">
                                          <p:val>
                                            <p:strVal val="ppt_y"/>
                                          </p:val>
                                        </p:tav>
                                        <p:tav tm="100000">
                                          <p:val>
                                            <p:strVal val="ppt_y"/>
                                          </p:val>
                                        </p:tav>
                                      </p:tavLst>
                                    </p:anim>
                                    <p:set>
                                      <p:cBhvr>
                                        <p:cTn id="112" dur="1" fill="hold">
                                          <p:stCondLst>
                                            <p:cond delay="4999"/>
                                          </p:stCondLst>
                                        </p:cTn>
                                        <p:tgtEl>
                                          <p:spTgt spid="9"/>
                                        </p:tgtEl>
                                        <p:attrNameLst>
                                          <p:attrName>style.visibility</p:attrName>
                                        </p:attrNameLst>
                                      </p:cBhvr>
                                      <p:to>
                                        <p:strVal val="hidden"/>
                                      </p:to>
                                    </p:set>
                                  </p:childTnLst>
                                </p:cTn>
                              </p:par>
                              <p:par>
                                <p:cTn id="113" presetID="19" presetClass="exit" presetSubtype="10" fill="hold" grpId="3" nodeType="withEffect">
                                  <p:stCondLst>
                                    <p:cond delay="0"/>
                                  </p:stCondLst>
                                  <p:childTnLst>
                                    <p:anim calcmode="lin" valueType="num">
                                      <p:cBhvr>
                                        <p:cTn id="114" dur="5000"/>
                                        <p:tgtEl>
                                          <p:spTgt spid="9"/>
                                        </p:tgtEl>
                                        <p:attrNameLst>
                                          <p:attrName>ppt_h</p:attrName>
                                        </p:attrNameLst>
                                      </p:cBhvr>
                                      <p:tavLst>
                                        <p:tav tm="0">
                                          <p:val>
                                            <p:strVal val="ppt_h"/>
                                          </p:val>
                                        </p:tav>
                                        <p:tav tm="100000">
                                          <p:val>
                                            <p:strVal val="ppt_h"/>
                                          </p:val>
                                        </p:tav>
                                      </p:tavLst>
                                    </p:anim>
                                    <p:anim calcmode="lin" valueType="num">
                                      <p:cBhvr>
                                        <p:cTn id="115"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4999"/>
                                          </p:stCondLst>
                                        </p:cTn>
                                        <p:tgtEl>
                                          <p:spTgt spid="9"/>
                                        </p:tgtEl>
                                        <p:attrNameLst>
                                          <p:attrName>style.visibility</p:attrName>
                                        </p:attrNameLst>
                                      </p:cBhvr>
                                      <p:to>
                                        <p:strVal val="hidden"/>
                                      </p:to>
                                    </p:set>
                                  </p:childTnLst>
                                </p:cTn>
                              </p:par>
                              <p:par>
                                <p:cTn id="117" presetID="2" presetClass="entr" presetSubtype="12" fill="hold" grpId="0"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5000" fill="hold"/>
                                        <p:tgtEl>
                                          <p:spTgt spid="11"/>
                                        </p:tgtEl>
                                        <p:attrNameLst>
                                          <p:attrName>ppt_x</p:attrName>
                                        </p:attrNameLst>
                                      </p:cBhvr>
                                      <p:tavLst>
                                        <p:tav tm="0">
                                          <p:val>
                                            <p:strVal val="0-#ppt_w/2"/>
                                          </p:val>
                                        </p:tav>
                                        <p:tav tm="100000">
                                          <p:val>
                                            <p:strVal val="#ppt_x"/>
                                          </p:val>
                                        </p:tav>
                                      </p:tavLst>
                                    </p:anim>
                                    <p:anim calcmode="lin" valueType="num">
                                      <p:cBhvr additive="base">
                                        <p:cTn id="120" dur="5000" fill="hold"/>
                                        <p:tgtEl>
                                          <p:spTgt spid="11"/>
                                        </p:tgtEl>
                                        <p:attrNameLst>
                                          <p:attrName>ppt_y</p:attrName>
                                        </p:attrNameLst>
                                      </p:cBhvr>
                                      <p:tavLst>
                                        <p:tav tm="0">
                                          <p:val>
                                            <p:strVal val="1+#ppt_h/2"/>
                                          </p:val>
                                        </p:tav>
                                        <p:tav tm="100000">
                                          <p:val>
                                            <p:strVal val="#ppt_y"/>
                                          </p:val>
                                        </p:tav>
                                      </p:tavLst>
                                    </p:anim>
                                  </p:childTnLst>
                                </p:cTn>
                              </p:par>
                              <p:par>
                                <p:cTn id="121" presetID="8" presetClass="emph" presetSubtype="0" fill="hold" grpId="1" nodeType="withEffect">
                                  <p:stCondLst>
                                    <p:cond delay="0"/>
                                  </p:stCondLst>
                                  <p:childTnLst>
                                    <p:animRot by="-21600000">
                                      <p:cBhvr>
                                        <p:cTn id="122" dur="5000" fill="hold"/>
                                        <p:tgtEl>
                                          <p:spTgt spid="11"/>
                                        </p:tgtEl>
                                        <p:attrNameLst>
                                          <p:attrName>r</p:attrName>
                                        </p:attrNameLst>
                                      </p:cBhvr>
                                    </p:animRot>
                                  </p:childTnLst>
                                </p:cTn>
                              </p:par>
                              <p:par>
                                <p:cTn id="123" presetID="2" presetClass="exit" presetSubtype="8" fill="hold" grpId="2" nodeType="withEffect">
                                  <p:stCondLst>
                                    <p:cond delay="0"/>
                                  </p:stCondLst>
                                  <p:childTnLst>
                                    <p:anim calcmode="lin" valueType="num">
                                      <p:cBhvr additive="base">
                                        <p:cTn id="124" dur="5000"/>
                                        <p:tgtEl>
                                          <p:spTgt spid="11"/>
                                        </p:tgtEl>
                                        <p:attrNameLst>
                                          <p:attrName>ppt_x</p:attrName>
                                        </p:attrNameLst>
                                      </p:cBhvr>
                                      <p:tavLst>
                                        <p:tav tm="0">
                                          <p:val>
                                            <p:strVal val="ppt_x"/>
                                          </p:val>
                                        </p:tav>
                                        <p:tav tm="100000">
                                          <p:val>
                                            <p:strVal val="0-ppt_w/2"/>
                                          </p:val>
                                        </p:tav>
                                      </p:tavLst>
                                    </p:anim>
                                    <p:anim calcmode="lin" valueType="num">
                                      <p:cBhvr additive="base">
                                        <p:cTn id="125" dur="5000"/>
                                        <p:tgtEl>
                                          <p:spTgt spid="11"/>
                                        </p:tgtEl>
                                        <p:attrNameLst>
                                          <p:attrName>ppt_y</p:attrName>
                                        </p:attrNameLst>
                                      </p:cBhvr>
                                      <p:tavLst>
                                        <p:tav tm="0">
                                          <p:val>
                                            <p:strVal val="ppt_y"/>
                                          </p:val>
                                        </p:tav>
                                        <p:tav tm="100000">
                                          <p:val>
                                            <p:strVal val="ppt_y"/>
                                          </p:val>
                                        </p:tav>
                                      </p:tavLst>
                                    </p:anim>
                                    <p:set>
                                      <p:cBhvr>
                                        <p:cTn id="126" dur="1" fill="hold">
                                          <p:stCondLst>
                                            <p:cond delay="4999"/>
                                          </p:stCondLst>
                                        </p:cTn>
                                        <p:tgtEl>
                                          <p:spTgt spid="11"/>
                                        </p:tgtEl>
                                        <p:attrNameLst>
                                          <p:attrName>style.visibility</p:attrName>
                                        </p:attrNameLst>
                                      </p:cBhvr>
                                      <p:to>
                                        <p:strVal val="hidden"/>
                                      </p:to>
                                    </p:set>
                                  </p:childTnLst>
                                </p:cTn>
                              </p:par>
                              <p:par>
                                <p:cTn id="127" presetID="19" presetClass="exit" presetSubtype="10" fill="hold" grpId="3" nodeType="withEffect">
                                  <p:stCondLst>
                                    <p:cond delay="0"/>
                                  </p:stCondLst>
                                  <p:childTnLst>
                                    <p:anim calcmode="lin" valueType="num">
                                      <p:cBhvr>
                                        <p:cTn id="128" dur="5000"/>
                                        <p:tgtEl>
                                          <p:spTgt spid="11"/>
                                        </p:tgtEl>
                                        <p:attrNameLst>
                                          <p:attrName>ppt_h</p:attrName>
                                        </p:attrNameLst>
                                      </p:cBhvr>
                                      <p:tavLst>
                                        <p:tav tm="0">
                                          <p:val>
                                            <p:strVal val="ppt_h"/>
                                          </p:val>
                                        </p:tav>
                                        <p:tav tm="100000">
                                          <p:val>
                                            <p:strVal val="ppt_h"/>
                                          </p:val>
                                        </p:tav>
                                      </p:tavLst>
                                    </p:anim>
                                    <p:anim calcmode="lin" valueType="num">
                                      <p:cBhvr>
                                        <p:cTn id="129"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 dur="1" fill="hold">
                                          <p:stCondLst>
                                            <p:cond delay="4999"/>
                                          </p:stCondLst>
                                        </p:cTn>
                                        <p:tgtEl>
                                          <p:spTgt spid="11"/>
                                        </p:tgtEl>
                                        <p:attrNameLst>
                                          <p:attrName>style.visibility</p:attrName>
                                        </p:attrNameLst>
                                      </p:cBhvr>
                                      <p:to>
                                        <p:strVal val="hidden"/>
                                      </p:to>
                                    </p:set>
                                  </p:childTnLst>
                                </p:cTn>
                              </p:par>
                              <p:par>
                                <p:cTn id="131" presetID="2" presetClass="entr" presetSubtype="12" fill="hold" grpId="0" nodeType="withEffect">
                                  <p:stCondLst>
                                    <p:cond delay="0"/>
                                  </p:stCondLst>
                                  <p:childTnLst>
                                    <p:set>
                                      <p:cBhvr>
                                        <p:cTn id="132" dur="1" fill="hold">
                                          <p:stCondLst>
                                            <p:cond delay="0"/>
                                          </p:stCondLst>
                                        </p:cTn>
                                        <p:tgtEl>
                                          <p:spTgt spid="13"/>
                                        </p:tgtEl>
                                        <p:attrNameLst>
                                          <p:attrName>style.visibility</p:attrName>
                                        </p:attrNameLst>
                                      </p:cBhvr>
                                      <p:to>
                                        <p:strVal val="visible"/>
                                      </p:to>
                                    </p:set>
                                    <p:anim calcmode="lin" valueType="num">
                                      <p:cBhvr additive="base">
                                        <p:cTn id="133" dur="5000" fill="hold"/>
                                        <p:tgtEl>
                                          <p:spTgt spid="13"/>
                                        </p:tgtEl>
                                        <p:attrNameLst>
                                          <p:attrName>ppt_x</p:attrName>
                                        </p:attrNameLst>
                                      </p:cBhvr>
                                      <p:tavLst>
                                        <p:tav tm="0">
                                          <p:val>
                                            <p:strVal val="0-#ppt_w/2"/>
                                          </p:val>
                                        </p:tav>
                                        <p:tav tm="100000">
                                          <p:val>
                                            <p:strVal val="#ppt_x"/>
                                          </p:val>
                                        </p:tav>
                                      </p:tavLst>
                                    </p:anim>
                                    <p:anim calcmode="lin" valueType="num">
                                      <p:cBhvr additive="base">
                                        <p:cTn id="134" dur="5000" fill="hold"/>
                                        <p:tgtEl>
                                          <p:spTgt spid="13"/>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5000" fill="hold"/>
                                        <p:tgtEl>
                                          <p:spTgt spid="13"/>
                                        </p:tgtEl>
                                        <p:attrNameLst>
                                          <p:attrName>r</p:attrName>
                                        </p:attrNameLst>
                                      </p:cBhvr>
                                    </p:animRot>
                                  </p:childTnLst>
                                </p:cTn>
                              </p:par>
                              <p:par>
                                <p:cTn id="137" presetID="2" presetClass="exit" presetSubtype="8" fill="hold" grpId="2" nodeType="withEffect">
                                  <p:stCondLst>
                                    <p:cond delay="0"/>
                                  </p:stCondLst>
                                  <p:childTnLst>
                                    <p:anim calcmode="lin" valueType="num">
                                      <p:cBhvr additive="base">
                                        <p:cTn id="138" dur="5000"/>
                                        <p:tgtEl>
                                          <p:spTgt spid="13"/>
                                        </p:tgtEl>
                                        <p:attrNameLst>
                                          <p:attrName>ppt_x</p:attrName>
                                        </p:attrNameLst>
                                      </p:cBhvr>
                                      <p:tavLst>
                                        <p:tav tm="0">
                                          <p:val>
                                            <p:strVal val="ppt_x"/>
                                          </p:val>
                                        </p:tav>
                                        <p:tav tm="100000">
                                          <p:val>
                                            <p:strVal val="0-ppt_w/2"/>
                                          </p:val>
                                        </p:tav>
                                      </p:tavLst>
                                    </p:anim>
                                    <p:anim calcmode="lin" valueType="num">
                                      <p:cBhvr additive="base">
                                        <p:cTn id="139" dur="5000"/>
                                        <p:tgtEl>
                                          <p:spTgt spid="13"/>
                                        </p:tgtEl>
                                        <p:attrNameLst>
                                          <p:attrName>ppt_y</p:attrName>
                                        </p:attrNameLst>
                                      </p:cBhvr>
                                      <p:tavLst>
                                        <p:tav tm="0">
                                          <p:val>
                                            <p:strVal val="ppt_y"/>
                                          </p:val>
                                        </p:tav>
                                        <p:tav tm="100000">
                                          <p:val>
                                            <p:strVal val="ppt_y"/>
                                          </p:val>
                                        </p:tav>
                                      </p:tavLst>
                                    </p:anim>
                                    <p:set>
                                      <p:cBhvr>
                                        <p:cTn id="140" dur="1" fill="hold">
                                          <p:stCondLst>
                                            <p:cond delay="4999"/>
                                          </p:stCondLst>
                                        </p:cTn>
                                        <p:tgtEl>
                                          <p:spTgt spid="13"/>
                                        </p:tgtEl>
                                        <p:attrNameLst>
                                          <p:attrName>style.visibility</p:attrName>
                                        </p:attrNameLst>
                                      </p:cBhvr>
                                      <p:to>
                                        <p:strVal val="hidden"/>
                                      </p:to>
                                    </p:set>
                                  </p:childTnLst>
                                </p:cTn>
                              </p:par>
                              <p:par>
                                <p:cTn id="141" presetID="19" presetClass="exit" presetSubtype="10" fill="hold" grpId="3" nodeType="withEffect">
                                  <p:stCondLst>
                                    <p:cond delay="0"/>
                                  </p:stCondLst>
                                  <p:childTnLst>
                                    <p:anim calcmode="lin" valueType="num">
                                      <p:cBhvr>
                                        <p:cTn id="142" dur="5000"/>
                                        <p:tgtEl>
                                          <p:spTgt spid="13"/>
                                        </p:tgtEl>
                                        <p:attrNameLst>
                                          <p:attrName>ppt_h</p:attrName>
                                        </p:attrNameLst>
                                      </p:cBhvr>
                                      <p:tavLst>
                                        <p:tav tm="0">
                                          <p:val>
                                            <p:strVal val="ppt_h"/>
                                          </p:val>
                                        </p:tav>
                                        <p:tav tm="100000">
                                          <p:val>
                                            <p:strVal val="ppt_h"/>
                                          </p:val>
                                        </p:tav>
                                      </p:tavLst>
                                    </p:anim>
                                    <p:anim calcmode="lin" valueType="num">
                                      <p:cBhvr>
                                        <p:cTn id="14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 dur="1" fill="hold">
                                          <p:stCondLst>
                                            <p:cond delay="4999"/>
                                          </p:stCondLst>
                                        </p:cTn>
                                        <p:tgtEl>
                                          <p:spTgt spid="13"/>
                                        </p:tgtEl>
                                        <p:attrNameLst>
                                          <p:attrName>style.visibility</p:attrName>
                                        </p:attrNameLst>
                                      </p:cBhvr>
                                      <p:to>
                                        <p:strVal val="hidden"/>
                                      </p:to>
                                    </p:set>
                                  </p:childTnLst>
                                </p:cTn>
                              </p:par>
                              <p:par>
                                <p:cTn id="145" presetID="23" presetClass="entr" presetSubtype="288" fill="hold" nodeType="withEffect">
                                  <p:stCondLst>
                                    <p:cond delay="500"/>
                                  </p:stCondLst>
                                  <p:childTnLst>
                                    <p:set>
                                      <p:cBhvr>
                                        <p:cTn id="146" dur="1" fill="hold">
                                          <p:stCondLst>
                                            <p:cond delay="0"/>
                                          </p:stCondLst>
                                        </p:cTn>
                                        <p:tgtEl>
                                          <p:spTgt spid="16"/>
                                        </p:tgtEl>
                                        <p:attrNameLst>
                                          <p:attrName>style.visibility</p:attrName>
                                        </p:attrNameLst>
                                      </p:cBhvr>
                                      <p:to>
                                        <p:strVal val="visible"/>
                                      </p:to>
                                    </p:set>
                                    <p:anim calcmode="lin" valueType="num">
                                      <p:cBhvr>
                                        <p:cTn id="147" dur="4000" fill="hold"/>
                                        <p:tgtEl>
                                          <p:spTgt spid="16"/>
                                        </p:tgtEl>
                                        <p:attrNameLst>
                                          <p:attrName>ppt_w</p:attrName>
                                        </p:attrNameLst>
                                      </p:cBhvr>
                                      <p:tavLst>
                                        <p:tav tm="0">
                                          <p:val>
                                            <p:strVal val="4/3*#ppt_w"/>
                                          </p:val>
                                        </p:tav>
                                        <p:tav tm="100000">
                                          <p:val>
                                            <p:strVal val="#ppt_w"/>
                                          </p:val>
                                        </p:tav>
                                      </p:tavLst>
                                    </p:anim>
                                    <p:anim calcmode="lin" valueType="num">
                                      <p:cBhvr>
                                        <p:cTn id="148" dur="4000" fill="hold"/>
                                        <p:tgtEl>
                                          <p:spTgt spid="16"/>
                                        </p:tgtEl>
                                        <p:attrNameLst>
                                          <p:attrName>ppt_h</p:attrName>
                                        </p:attrNameLst>
                                      </p:cBhvr>
                                      <p:tavLst>
                                        <p:tav tm="0">
                                          <p:val>
                                            <p:strVal val="4/3*#ppt_h"/>
                                          </p:val>
                                        </p:tav>
                                        <p:tav tm="100000">
                                          <p:val>
                                            <p:strVal val="#ppt_h"/>
                                          </p:val>
                                        </p:tav>
                                      </p:tavLst>
                                    </p:anim>
                                  </p:childTnLst>
                                </p:cTn>
                              </p:par>
                              <p:par>
                                <p:cTn id="149" presetID="16" presetClass="entr" presetSubtype="37" fill="hold" nodeType="withEffect">
                                  <p:stCondLst>
                                    <p:cond delay="500"/>
                                  </p:stCondLst>
                                  <p:childTnLst>
                                    <p:set>
                                      <p:cBhvr>
                                        <p:cTn id="150" dur="1" fill="hold">
                                          <p:stCondLst>
                                            <p:cond delay="0"/>
                                          </p:stCondLst>
                                        </p:cTn>
                                        <p:tgtEl>
                                          <p:spTgt spid="16"/>
                                        </p:tgtEl>
                                        <p:attrNameLst>
                                          <p:attrName>style.visibility</p:attrName>
                                        </p:attrNameLst>
                                      </p:cBhvr>
                                      <p:to>
                                        <p:strVal val="visible"/>
                                      </p:to>
                                    </p:set>
                                    <p:animEffect transition="in" filter="barn(outVertical)">
                                      <p:cBhvr>
                                        <p:cTn id="151" dur="4000"/>
                                        <p:tgtEl>
                                          <p:spTgt spid="16"/>
                                        </p:tgtEl>
                                      </p:cBhvr>
                                    </p:animEffect>
                                  </p:childTnLst>
                                </p:cTn>
                              </p:par>
                              <p:par>
                                <p:cTn id="152" presetID="9" presetClass="emph" presetSubtype="0" nodeType="withEffect">
                                  <p:stCondLst>
                                    <p:cond delay="0"/>
                                  </p:stCondLst>
                                  <p:childTnLst>
                                    <p:set>
                                      <p:cBhvr rctx="PPT">
                                        <p:cTn id="153" dur="indefinite"/>
                                        <p:tgtEl>
                                          <p:spTgt spid="15"/>
                                        </p:tgtEl>
                                        <p:attrNameLst>
                                          <p:attrName>style.opacity</p:attrName>
                                        </p:attrNameLst>
                                      </p:cBhvr>
                                      <p:to>
                                        <p:strVal val="0"/>
                                      </p:to>
                                    </p:set>
                                    <p:animEffect filter="image" prLst="opacity: 0">
                                      <p:cBhvr rctx="IE">
                                        <p:cTn id="154"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4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27"/>
          <p:cNvSpPr/>
          <p:nvPr/>
        </p:nvSpPr>
        <p:spPr>
          <a:xfrm rot="3001671">
            <a:off x="1806478" y="2574497"/>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4" y="51401"/>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190853" y="2574498"/>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9" y="51402"/>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10" name="9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8981" y="-164554"/>
            <a:ext cx="9144000" cy="5544616"/>
          </a:xfrm>
          <a:prstGeom prst="rect">
            <a:avLst/>
          </a:prstGeom>
          <a:noFill/>
          <a:ln>
            <a:noFill/>
          </a:ln>
        </p:spPr>
      </p:pic>
    </p:spTree>
    <p:extLst>
      <p:ext uri="{BB962C8B-B14F-4D97-AF65-F5344CB8AC3E}">
        <p14:creationId xmlns:p14="http://schemas.microsoft.com/office/powerpoint/2010/main" val="2036009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2" presetClass="exit" presetSubtype="6" fill="hold" grpId="2"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1+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2" presetClass="exit" presetSubtype="12" fill="hold" grpId="2" nodeType="withEffect">
                                  <p:stCondLst>
                                    <p:cond delay="0"/>
                                  </p:stCondLst>
                                  <p:childTnLst>
                                    <p:anim calcmode="lin" valueType="num">
                                      <p:cBhvr additive="base">
                                        <p:cTn id="42" dur="3800"/>
                                        <p:tgtEl>
                                          <p:spTgt spid="8"/>
                                        </p:tgtEl>
                                        <p:attrNameLst>
                                          <p:attrName>ppt_x</p:attrName>
                                        </p:attrNameLst>
                                      </p:cBhvr>
                                      <p:tavLst>
                                        <p:tav tm="0">
                                          <p:val>
                                            <p:strVal val="ppt_x"/>
                                          </p:val>
                                        </p:tav>
                                        <p:tav tm="100000">
                                          <p:val>
                                            <p:strVal val="0-ppt_w/2"/>
                                          </p:val>
                                        </p:tav>
                                      </p:tavLst>
                                    </p:anim>
                                    <p:anim calcmode="lin" valueType="num">
                                      <p:cBhvr additive="base">
                                        <p:cTn id="43" dur="3800"/>
                                        <p:tgtEl>
                                          <p:spTgt spid="8"/>
                                        </p:tgtEl>
                                        <p:attrNameLst>
                                          <p:attrName>ppt_y</p:attrName>
                                        </p:attrNameLst>
                                      </p:cBhvr>
                                      <p:tavLst>
                                        <p:tav tm="0">
                                          <p:val>
                                            <p:strVal val="ppt_y"/>
                                          </p:val>
                                        </p:tav>
                                        <p:tav tm="100000">
                                          <p:val>
                                            <p:strVal val="1+ppt_h/2"/>
                                          </p:val>
                                        </p:tav>
                                      </p:tavLst>
                                    </p:anim>
                                    <p:set>
                                      <p:cBhvr>
                                        <p:cTn id="44" dur="1" fill="hold">
                                          <p:stCondLst>
                                            <p:cond delay="3799"/>
                                          </p:stCondLst>
                                        </p:cTn>
                                        <p:tgtEl>
                                          <p:spTgt spid="8"/>
                                        </p:tgtEl>
                                        <p:attrNameLst>
                                          <p:attrName>style.visibility</p:attrName>
                                        </p:attrNameLst>
                                      </p:cBhvr>
                                      <p:to>
                                        <p:strVal val="hidden"/>
                                      </p:to>
                                    </p:set>
                                  </p:childTnLst>
                                </p:cTn>
                              </p:par>
                              <p:par>
                                <p:cTn id="45" presetID="2" presetClass="exit" presetSubtype="3" fill="hold" grpId="2" nodeType="withEffect">
                                  <p:stCondLst>
                                    <p:cond delay="0"/>
                                  </p:stCondLst>
                                  <p:childTnLst>
                                    <p:anim calcmode="lin" valueType="num">
                                      <p:cBhvr additive="base">
                                        <p:cTn id="46" dur="3800"/>
                                        <p:tgtEl>
                                          <p:spTgt spid="3"/>
                                        </p:tgtEl>
                                        <p:attrNameLst>
                                          <p:attrName>ppt_x</p:attrName>
                                        </p:attrNameLst>
                                      </p:cBhvr>
                                      <p:tavLst>
                                        <p:tav tm="0">
                                          <p:val>
                                            <p:strVal val="ppt_x"/>
                                          </p:val>
                                        </p:tav>
                                        <p:tav tm="100000">
                                          <p:val>
                                            <p:strVal val="1+ppt_w/2"/>
                                          </p:val>
                                        </p:tav>
                                      </p:tavLst>
                                    </p:anim>
                                    <p:anim calcmode="lin" valueType="num">
                                      <p:cBhvr additive="base">
                                        <p:cTn id="47" dur="3800"/>
                                        <p:tgtEl>
                                          <p:spTgt spid="3"/>
                                        </p:tgtEl>
                                        <p:attrNameLst>
                                          <p:attrName>ppt_y</p:attrName>
                                        </p:attrNameLst>
                                      </p:cBhvr>
                                      <p:tavLst>
                                        <p:tav tm="0">
                                          <p:val>
                                            <p:strVal val="ppt_y"/>
                                          </p:val>
                                        </p:tav>
                                        <p:tav tm="100000">
                                          <p:val>
                                            <p:strVal val="0-ppt_h/2"/>
                                          </p:val>
                                        </p:tav>
                                      </p:tavLst>
                                    </p:anim>
                                    <p:set>
                                      <p:cBhvr>
                                        <p:cTn id="48" dur="1" fill="hold">
                                          <p:stCondLst>
                                            <p:cond delay="3799"/>
                                          </p:stCondLst>
                                        </p:cTn>
                                        <p:tgtEl>
                                          <p:spTgt spid="3"/>
                                        </p:tgtEl>
                                        <p:attrNameLst>
                                          <p:attrName>style.visibility</p:attrName>
                                        </p:attrNameLst>
                                      </p:cBhvr>
                                      <p:to>
                                        <p:strVal val="hidden"/>
                                      </p:to>
                                    </p:set>
                                  </p:childTnLst>
                                </p:cTn>
                              </p:par>
                              <p:par>
                                <p:cTn id="49" presetID="2" presetClass="exit" presetSubtype="9" fill="hold" grpId="2" nodeType="withEffect">
                                  <p:stCondLst>
                                    <p:cond delay="0"/>
                                  </p:stCondLst>
                                  <p:childTnLst>
                                    <p:anim calcmode="lin" valueType="num">
                                      <p:cBhvr additive="base">
                                        <p:cTn id="50" dur="3800"/>
                                        <p:tgtEl>
                                          <p:spTgt spid="7"/>
                                        </p:tgtEl>
                                        <p:attrNameLst>
                                          <p:attrName>ppt_x</p:attrName>
                                        </p:attrNameLst>
                                      </p:cBhvr>
                                      <p:tavLst>
                                        <p:tav tm="0">
                                          <p:val>
                                            <p:strVal val="ppt_x"/>
                                          </p:val>
                                        </p:tav>
                                        <p:tav tm="100000">
                                          <p:val>
                                            <p:strVal val="0-ppt_w/2"/>
                                          </p:val>
                                        </p:tav>
                                      </p:tavLst>
                                    </p:anim>
                                    <p:anim calcmode="lin" valueType="num">
                                      <p:cBhvr additive="base">
                                        <p:cTn id="51" dur="3800"/>
                                        <p:tgtEl>
                                          <p:spTgt spid="7"/>
                                        </p:tgtEl>
                                        <p:attrNameLst>
                                          <p:attrName>ppt_y</p:attrName>
                                        </p:attrNameLst>
                                      </p:cBhvr>
                                      <p:tavLst>
                                        <p:tav tm="0">
                                          <p:val>
                                            <p:strVal val="ppt_y"/>
                                          </p:val>
                                        </p:tav>
                                        <p:tav tm="100000">
                                          <p:val>
                                            <p:strVal val="0-ppt_h/2"/>
                                          </p:val>
                                        </p:tav>
                                      </p:tavLst>
                                    </p:anim>
                                    <p:set>
                                      <p:cBhvr>
                                        <p:cTn id="52" dur="1" fill="hold">
                                          <p:stCondLst>
                                            <p:cond delay="3799"/>
                                          </p:stCondLst>
                                        </p:cTn>
                                        <p:tgtEl>
                                          <p:spTgt spid="7"/>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3250" fill="hold"/>
                                        <p:tgtEl>
                                          <p:spTgt spid="9"/>
                                        </p:tgtEl>
                                        <p:attrNameLst>
                                          <p:attrName>ppt_w</p:attrName>
                                        </p:attrNameLst>
                                      </p:cBhvr>
                                      <p:tavLst>
                                        <p:tav tm="0">
                                          <p:val>
                                            <p:fltVal val="0"/>
                                          </p:val>
                                        </p:tav>
                                        <p:tav tm="100000">
                                          <p:val>
                                            <p:strVal val="#ppt_w"/>
                                          </p:val>
                                        </p:tav>
                                      </p:tavLst>
                                    </p:anim>
                                    <p:anim calcmode="lin" valueType="num">
                                      <p:cBhvr>
                                        <p:cTn id="56" dur="3250" fill="hold"/>
                                        <p:tgtEl>
                                          <p:spTgt spid="9"/>
                                        </p:tgtEl>
                                        <p:attrNameLst>
                                          <p:attrName>ppt_h</p:attrName>
                                        </p:attrNameLst>
                                      </p:cBhvr>
                                      <p:tavLst>
                                        <p:tav tm="0">
                                          <p:val>
                                            <p:fltVal val="0"/>
                                          </p:val>
                                        </p:tav>
                                        <p:tav tm="100000">
                                          <p:val>
                                            <p:strVal val="#ppt_h"/>
                                          </p:val>
                                        </p:tav>
                                      </p:tavLst>
                                    </p:anim>
                                    <p:anim calcmode="lin" valueType="num">
                                      <p:cBhvr>
                                        <p:cTn id="57" dur="3250" fill="hold"/>
                                        <p:tgtEl>
                                          <p:spTgt spid="9"/>
                                        </p:tgtEl>
                                        <p:attrNameLst>
                                          <p:attrName>ppt_x</p:attrName>
                                        </p:attrNameLst>
                                      </p:cBhvr>
                                      <p:tavLst>
                                        <p:tav tm="0">
                                          <p:val>
                                            <p:fltVal val="0.5"/>
                                          </p:val>
                                        </p:tav>
                                        <p:tav tm="100000">
                                          <p:val>
                                            <p:strVal val="#ppt_x"/>
                                          </p:val>
                                        </p:tav>
                                      </p:tavLst>
                                    </p:anim>
                                    <p:anim calcmode="lin" valueType="num">
                                      <p:cBhvr>
                                        <p:cTn id="58" dur="3250" fill="hold"/>
                                        <p:tgtEl>
                                          <p:spTgt spid="9"/>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diamond(out)">
                                      <p:cBhvr>
                                        <p:cTn id="61" dur="3500"/>
                                        <p:tgtEl>
                                          <p:spTgt spid="9"/>
                                        </p:tgtEl>
                                      </p:cBhvr>
                                    </p:animEffect>
                                  </p:childTnLst>
                                </p:cTn>
                              </p:par>
                              <p:par>
                                <p:cTn id="62" presetID="9" presetClass="emph" presetSubtype="0" nodeType="withEffect">
                                  <p:stCondLst>
                                    <p:cond delay="0"/>
                                  </p:stCondLst>
                                  <p:childTnLst>
                                    <p:set>
                                      <p:cBhvr rctx="PPT">
                                        <p:cTn id="63" dur="indefinite"/>
                                        <p:tgtEl>
                                          <p:spTgt spid="10"/>
                                        </p:tgtEl>
                                        <p:attrNameLst>
                                          <p:attrName>style.opacity</p:attrName>
                                        </p:attrNameLst>
                                      </p:cBhvr>
                                      <p:to>
                                        <p:strVal val="0"/>
                                      </p:to>
                                    </p:set>
                                    <p:animEffect filter="image" prLst="opacity: 0">
                                      <p:cBhvr rctx="IE">
                                        <p:cTn id="64" dur="indefinite"/>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6785" y="0"/>
            <a:ext cx="9144000" cy="5143500"/>
          </a:xfrm>
          <a:prstGeom prst="rect">
            <a:avLst/>
          </a:prstGeom>
          <a:noFill/>
          <a:ln>
            <a:noFill/>
          </a:ln>
        </p:spPr>
      </p:pic>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11" y="-792088"/>
            <a:ext cx="9139237" cy="193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3" y="0"/>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7504" y="771550"/>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800000">
            <a:off x="0" y="2427734"/>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8696" y="3211512"/>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a:off x="0" y="4174331"/>
            <a:ext cx="9139237" cy="193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8 Imagen" descr="LAS GROSELLAS - DELICIOSAS Y BENEFICIOSAS PARA LA SALUD"/>
          <p:cNvPicPr>
            <a:picLocks noGrp="1" noChangeAspect="1"/>
          </p:cNvPicPr>
          <p:nvPr isPhoto="1"/>
        </p:nvPicPr>
        <p:blipFill>
          <a:blip r:embed="rId6">
            <a:lum/>
            <a:extLst>
              <a:ext uri="{28A0092B-C50C-407E-A947-70E740481C1C}">
                <a14:useLocalDpi xmlns:a14="http://schemas.microsoft.com/office/drawing/2010/main" val="0"/>
              </a:ext>
            </a:extLst>
          </a:blip>
          <a:stretch>
            <a:fillRect/>
          </a:stretch>
        </p:blipFill>
        <p:spPr>
          <a:xfrm>
            <a:off x="-6587" y="-812626"/>
            <a:ext cx="9144000" cy="6840760"/>
          </a:xfrm>
          <a:prstGeom prst="rect">
            <a:avLst/>
          </a:prstGeom>
          <a:noFill/>
          <a:ln>
            <a:noFill/>
          </a:ln>
        </p:spPr>
      </p:pic>
    </p:spTree>
    <p:extLst>
      <p:ext uri="{BB962C8B-B14F-4D97-AF65-F5344CB8AC3E}">
        <p14:creationId xmlns:p14="http://schemas.microsoft.com/office/powerpoint/2010/main" val="2107816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4170" fill="hold"/>
                                        <p:tgtEl>
                                          <p:spTgt spid="1026"/>
                                        </p:tgtEl>
                                        <p:attrNameLst>
                                          <p:attrName>ppt_x</p:attrName>
                                        </p:attrNameLst>
                                      </p:cBhvr>
                                      <p:tavLst>
                                        <p:tav tm="0">
                                          <p:val>
                                            <p:strVal val="#ppt_x"/>
                                          </p:val>
                                        </p:tav>
                                        <p:tav tm="100000">
                                          <p:val>
                                            <p:strVal val="#ppt_x"/>
                                          </p:val>
                                        </p:tav>
                                      </p:tavLst>
                                    </p:anim>
                                    <p:anim calcmode="lin" valueType="num">
                                      <p:cBhvr additive="base">
                                        <p:cTn id="8" dur="4170" fill="hold"/>
                                        <p:tgtEl>
                                          <p:spTgt spid="1026"/>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p:cTn id="11" dur="4170" fill="hold"/>
                                        <p:tgtEl>
                                          <p:spTgt spid="1026"/>
                                        </p:tgtEl>
                                        <p:attrNameLst>
                                          <p:attrName>ppt_w</p:attrName>
                                        </p:attrNameLst>
                                      </p:cBhvr>
                                      <p:tavLst>
                                        <p:tav tm="0">
                                          <p:val>
                                            <p:strVal val="#ppt_w"/>
                                          </p:val>
                                        </p:tav>
                                        <p:tav tm="100000">
                                          <p:val>
                                            <p:strVal val="#ppt_w"/>
                                          </p:val>
                                        </p:tav>
                                      </p:tavLst>
                                    </p:anim>
                                    <p:anim calcmode="lin" valueType="num">
                                      <p:cBhvr>
                                        <p:cTn id="12" dur="4170" fill="hold"/>
                                        <p:tgtEl>
                                          <p:spTgt spid="1026"/>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70"/>
                                        <p:tgtEl>
                                          <p:spTgt spid="1026"/>
                                        </p:tgtEl>
                                        <p:attrNameLst>
                                          <p:attrName>ppt_x</p:attrName>
                                        </p:attrNameLst>
                                      </p:cBhvr>
                                      <p:tavLst>
                                        <p:tav tm="0">
                                          <p:val>
                                            <p:strVal val="ppt_x"/>
                                          </p:val>
                                        </p:tav>
                                        <p:tav tm="100000">
                                          <p:val>
                                            <p:strVal val="ppt_x"/>
                                          </p:val>
                                        </p:tav>
                                      </p:tavLst>
                                    </p:anim>
                                    <p:anim calcmode="lin" valueType="num">
                                      <p:cBhvr additive="base">
                                        <p:cTn id="15" dur="4170"/>
                                        <p:tgtEl>
                                          <p:spTgt spid="1026"/>
                                        </p:tgtEl>
                                        <p:attrNameLst>
                                          <p:attrName>ppt_y</p:attrName>
                                        </p:attrNameLst>
                                      </p:cBhvr>
                                      <p:tavLst>
                                        <p:tav tm="0">
                                          <p:val>
                                            <p:strVal val="ppt_y"/>
                                          </p:val>
                                        </p:tav>
                                        <p:tav tm="100000">
                                          <p:val>
                                            <p:strVal val="1+ppt_h/2"/>
                                          </p:val>
                                        </p:tav>
                                      </p:tavLst>
                                    </p:anim>
                                    <p:set>
                                      <p:cBhvr>
                                        <p:cTn id="16" dur="1" fill="hold">
                                          <p:stCondLst>
                                            <p:cond delay="4169"/>
                                          </p:stCondLst>
                                        </p:cTn>
                                        <p:tgtEl>
                                          <p:spTgt spid="1026"/>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1027"/>
                                        </p:tgtEl>
                                        <p:attrNameLst>
                                          <p:attrName>style.visibility</p:attrName>
                                        </p:attrNameLst>
                                      </p:cBhvr>
                                      <p:to>
                                        <p:strVal val="visible"/>
                                      </p:to>
                                    </p:set>
                                    <p:anim calcmode="lin" valueType="num">
                                      <p:cBhvr additive="base">
                                        <p:cTn id="19" dur="4150" fill="hold"/>
                                        <p:tgtEl>
                                          <p:spTgt spid="1027"/>
                                        </p:tgtEl>
                                        <p:attrNameLst>
                                          <p:attrName>ppt_x</p:attrName>
                                        </p:attrNameLst>
                                      </p:cBhvr>
                                      <p:tavLst>
                                        <p:tav tm="0">
                                          <p:val>
                                            <p:strVal val="#ppt_x"/>
                                          </p:val>
                                        </p:tav>
                                        <p:tav tm="100000">
                                          <p:val>
                                            <p:strVal val="#ppt_x"/>
                                          </p:val>
                                        </p:tav>
                                      </p:tavLst>
                                    </p:anim>
                                    <p:anim calcmode="lin" valueType="num">
                                      <p:cBhvr additive="base">
                                        <p:cTn id="20" dur="4150" fill="hold"/>
                                        <p:tgtEl>
                                          <p:spTgt spid="1027"/>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1027"/>
                                        </p:tgtEl>
                                        <p:attrNameLst>
                                          <p:attrName>style.visibility</p:attrName>
                                        </p:attrNameLst>
                                      </p:cBhvr>
                                      <p:to>
                                        <p:strVal val="visible"/>
                                      </p:to>
                                    </p:set>
                                    <p:anim calcmode="lin" valueType="num">
                                      <p:cBhvr>
                                        <p:cTn id="23" dur="4150" fill="hold"/>
                                        <p:tgtEl>
                                          <p:spTgt spid="1027"/>
                                        </p:tgtEl>
                                        <p:attrNameLst>
                                          <p:attrName>ppt_w</p:attrName>
                                        </p:attrNameLst>
                                      </p:cBhvr>
                                      <p:tavLst>
                                        <p:tav tm="0">
                                          <p:val>
                                            <p:strVal val="#ppt_w"/>
                                          </p:val>
                                        </p:tav>
                                        <p:tav tm="100000">
                                          <p:val>
                                            <p:strVal val="#ppt_w"/>
                                          </p:val>
                                        </p:tav>
                                      </p:tavLst>
                                    </p:anim>
                                    <p:anim calcmode="lin" valueType="num">
                                      <p:cBhvr>
                                        <p:cTn id="24" dur="4150" fill="hold"/>
                                        <p:tgtEl>
                                          <p:spTgt spid="1027"/>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150"/>
                                        <p:tgtEl>
                                          <p:spTgt spid="1027"/>
                                        </p:tgtEl>
                                        <p:attrNameLst>
                                          <p:attrName>ppt_x</p:attrName>
                                        </p:attrNameLst>
                                      </p:cBhvr>
                                      <p:tavLst>
                                        <p:tav tm="0">
                                          <p:val>
                                            <p:strVal val="ppt_x"/>
                                          </p:val>
                                        </p:tav>
                                        <p:tav tm="100000">
                                          <p:val>
                                            <p:strVal val="ppt_x"/>
                                          </p:val>
                                        </p:tav>
                                      </p:tavLst>
                                    </p:anim>
                                    <p:anim calcmode="lin" valueType="num">
                                      <p:cBhvr additive="base">
                                        <p:cTn id="27" dur="4150"/>
                                        <p:tgtEl>
                                          <p:spTgt spid="1027"/>
                                        </p:tgtEl>
                                        <p:attrNameLst>
                                          <p:attrName>ppt_y</p:attrName>
                                        </p:attrNameLst>
                                      </p:cBhvr>
                                      <p:tavLst>
                                        <p:tav tm="0">
                                          <p:val>
                                            <p:strVal val="ppt_y"/>
                                          </p:val>
                                        </p:tav>
                                        <p:tav tm="100000">
                                          <p:val>
                                            <p:strVal val="1+ppt_h/2"/>
                                          </p:val>
                                        </p:tav>
                                      </p:tavLst>
                                    </p:anim>
                                    <p:set>
                                      <p:cBhvr>
                                        <p:cTn id="28" dur="1" fill="hold">
                                          <p:stCondLst>
                                            <p:cond delay="4149"/>
                                          </p:stCondLst>
                                        </p:cTn>
                                        <p:tgtEl>
                                          <p:spTgt spid="1027"/>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1028"/>
                                        </p:tgtEl>
                                        <p:attrNameLst>
                                          <p:attrName>style.visibility</p:attrName>
                                        </p:attrNameLst>
                                      </p:cBhvr>
                                      <p:to>
                                        <p:strVal val="visible"/>
                                      </p:to>
                                    </p:set>
                                    <p:anim calcmode="lin" valueType="num">
                                      <p:cBhvr additive="base">
                                        <p:cTn id="31" dur="4120" fill="hold"/>
                                        <p:tgtEl>
                                          <p:spTgt spid="1028"/>
                                        </p:tgtEl>
                                        <p:attrNameLst>
                                          <p:attrName>ppt_x</p:attrName>
                                        </p:attrNameLst>
                                      </p:cBhvr>
                                      <p:tavLst>
                                        <p:tav tm="0">
                                          <p:val>
                                            <p:strVal val="#ppt_x"/>
                                          </p:val>
                                        </p:tav>
                                        <p:tav tm="100000">
                                          <p:val>
                                            <p:strVal val="#ppt_x"/>
                                          </p:val>
                                        </p:tav>
                                      </p:tavLst>
                                    </p:anim>
                                    <p:anim calcmode="lin" valueType="num">
                                      <p:cBhvr additive="base">
                                        <p:cTn id="32" dur="4120" fill="hold"/>
                                        <p:tgtEl>
                                          <p:spTgt spid="1028"/>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1028"/>
                                        </p:tgtEl>
                                        <p:attrNameLst>
                                          <p:attrName>style.visibility</p:attrName>
                                        </p:attrNameLst>
                                      </p:cBhvr>
                                      <p:to>
                                        <p:strVal val="visible"/>
                                      </p:to>
                                    </p:set>
                                    <p:anim calcmode="lin" valueType="num">
                                      <p:cBhvr>
                                        <p:cTn id="35" dur="4120" fill="hold"/>
                                        <p:tgtEl>
                                          <p:spTgt spid="1028"/>
                                        </p:tgtEl>
                                        <p:attrNameLst>
                                          <p:attrName>ppt_w</p:attrName>
                                        </p:attrNameLst>
                                      </p:cBhvr>
                                      <p:tavLst>
                                        <p:tav tm="0">
                                          <p:val>
                                            <p:strVal val="#ppt_w"/>
                                          </p:val>
                                        </p:tav>
                                        <p:tav tm="100000">
                                          <p:val>
                                            <p:strVal val="#ppt_w"/>
                                          </p:val>
                                        </p:tav>
                                      </p:tavLst>
                                    </p:anim>
                                    <p:anim calcmode="lin" valueType="num">
                                      <p:cBhvr>
                                        <p:cTn id="36" dur="4120" fill="hold"/>
                                        <p:tgtEl>
                                          <p:spTgt spid="1028"/>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120"/>
                                        <p:tgtEl>
                                          <p:spTgt spid="1028"/>
                                        </p:tgtEl>
                                        <p:attrNameLst>
                                          <p:attrName>ppt_x</p:attrName>
                                        </p:attrNameLst>
                                      </p:cBhvr>
                                      <p:tavLst>
                                        <p:tav tm="0">
                                          <p:val>
                                            <p:strVal val="ppt_x"/>
                                          </p:val>
                                        </p:tav>
                                        <p:tav tm="100000">
                                          <p:val>
                                            <p:strVal val="ppt_x"/>
                                          </p:val>
                                        </p:tav>
                                      </p:tavLst>
                                    </p:anim>
                                    <p:anim calcmode="lin" valueType="num">
                                      <p:cBhvr additive="base">
                                        <p:cTn id="39" dur="4120"/>
                                        <p:tgtEl>
                                          <p:spTgt spid="1028"/>
                                        </p:tgtEl>
                                        <p:attrNameLst>
                                          <p:attrName>ppt_y</p:attrName>
                                        </p:attrNameLst>
                                      </p:cBhvr>
                                      <p:tavLst>
                                        <p:tav tm="0">
                                          <p:val>
                                            <p:strVal val="ppt_y"/>
                                          </p:val>
                                        </p:tav>
                                        <p:tav tm="100000">
                                          <p:val>
                                            <p:strVal val="1+ppt_h/2"/>
                                          </p:val>
                                        </p:tav>
                                      </p:tavLst>
                                    </p:anim>
                                    <p:set>
                                      <p:cBhvr>
                                        <p:cTn id="40" dur="1" fill="hold">
                                          <p:stCondLst>
                                            <p:cond delay="4119"/>
                                          </p:stCondLst>
                                        </p:cTn>
                                        <p:tgtEl>
                                          <p:spTgt spid="1028"/>
                                        </p:tgtEl>
                                        <p:attrNameLst>
                                          <p:attrName>style.visibility</p:attrName>
                                        </p:attrNameLst>
                                      </p:cBhvr>
                                      <p:to>
                                        <p:strVal val="hidden"/>
                                      </p:to>
                                    </p:set>
                                  </p:childTnLst>
                                </p:cTn>
                              </p:par>
                              <p:par>
                                <p:cTn id="41" presetID="2" presetClass="entr" presetSubtype="4"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4120" fill="hold"/>
                                        <p:tgtEl>
                                          <p:spTgt spid="11"/>
                                        </p:tgtEl>
                                        <p:attrNameLst>
                                          <p:attrName>ppt_x</p:attrName>
                                        </p:attrNameLst>
                                      </p:cBhvr>
                                      <p:tavLst>
                                        <p:tav tm="0">
                                          <p:val>
                                            <p:strVal val="#ppt_x"/>
                                          </p:val>
                                        </p:tav>
                                        <p:tav tm="100000">
                                          <p:val>
                                            <p:strVal val="#ppt_x"/>
                                          </p:val>
                                        </p:tav>
                                      </p:tavLst>
                                    </p:anim>
                                    <p:anim calcmode="lin" valueType="num">
                                      <p:cBhvr additive="base">
                                        <p:cTn id="44" dur="4120" fill="hold"/>
                                        <p:tgtEl>
                                          <p:spTgt spid="11"/>
                                        </p:tgtEl>
                                        <p:attrNameLst>
                                          <p:attrName>ppt_y</p:attrName>
                                        </p:attrNameLst>
                                      </p:cBhvr>
                                      <p:tavLst>
                                        <p:tav tm="0">
                                          <p:val>
                                            <p:strVal val="1+#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120" fill="hold"/>
                                        <p:tgtEl>
                                          <p:spTgt spid="11"/>
                                        </p:tgtEl>
                                        <p:attrNameLst>
                                          <p:attrName>ppt_w</p:attrName>
                                        </p:attrNameLst>
                                      </p:cBhvr>
                                      <p:tavLst>
                                        <p:tav tm="0">
                                          <p:val>
                                            <p:strVal val="#ppt_w"/>
                                          </p:val>
                                        </p:tav>
                                        <p:tav tm="100000">
                                          <p:val>
                                            <p:strVal val="#ppt_w"/>
                                          </p:val>
                                        </p:tav>
                                      </p:tavLst>
                                    </p:anim>
                                    <p:anim calcmode="lin" valueType="num">
                                      <p:cBhvr>
                                        <p:cTn id="48" dur="4120" fill="hold"/>
                                        <p:tgtEl>
                                          <p:spTgt spid="11"/>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20"/>
                                        <p:tgtEl>
                                          <p:spTgt spid="11"/>
                                        </p:tgtEl>
                                        <p:attrNameLst>
                                          <p:attrName>ppt_x</p:attrName>
                                        </p:attrNameLst>
                                      </p:cBhvr>
                                      <p:tavLst>
                                        <p:tav tm="0">
                                          <p:val>
                                            <p:strVal val="ppt_x"/>
                                          </p:val>
                                        </p:tav>
                                        <p:tav tm="100000">
                                          <p:val>
                                            <p:strVal val="ppt_x"/>
                                          </p:val>
                                        </p:tav>
                                      </p:tavLst>
                                    </p:anim>
                                    <p:anim calcmode="lin" valueType="num">
                                      <p:cBhvr additive="base">
                                        <p:cTn id="51" dur="4120"/>
                                        <p:tgtEl>
                                          <p:spTgt spid="11"/>
                                        </p:tgtEl>
                                        <p:attrNameLst>
                                          <p:attrName>ppt_y</p:attrName>
                                        </p:attrNameLst>
                                      </p:cBhvr>
                                      <p:tavLst>
                                        <p:tav tm="0">
                                          <p:val>
                                            <p:strVal val="ppt_y"/>
                                          </p:val>
                                        </p:tav>
                                        <p:tav tm="100000">
                                          <p:val>
                                            <p:strVal val="0-ppt_h/2"/>
                                          </p:val>
                                        </p:tav>
                                      </p:tavLst>
                                    </p:anim>
                                    <p:set>
                                      <p:cBhvr>
                                        <p:cTn id="52" dur="1" fill="hold">
                                          <p:stCondLst>
                                            <p:cond delay="4119"/>
                                          </p:stCondLst>
                                        </p:cTn>
                                        <p:tgtEl>
                                          <p:spTgt spid="11"/>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4150" fill="hold"/>
                                        <p:tgtEl>
                                          <p:spTgt spid="12"/>
                                        </p:tgtEl>
                                        <p:attrNameLst>
                                          <p:attrName>ppt_x</p:attrName>
                                        </p:attrNameLst>
                                      </p:cBhvr>
                                      <p:tavLst>
                                        <p:tav tm="0">
                                          <p:val>
                                            <p:strVal val="#ppt_x"/>
                                          </p:val>
                                        </p:tav>
                                        <p:tav tm="100000">
                                          <p:val>
                                            <p:strVal val="#ppt_x"/>
                                          </p:val>
                                        </p:tav>
                                      </p:tavLst>
                                    </p:anim>
                                    <p:anim calcmode="lin" valueType="num">
                                      <p:cBhvr additive="base">
                                        <p:cTn id="56" dur="4150" fill="hold"/>
                                        <p:tgtEl>
                                          <p:spTgt spid="12"/>
                                        </p:tgtEl>
                                        <p:attrNameLst>
                                          <p:attrName>ppt_y</p:attrName>
                                        </p:attrNameLst>
                                      </p:cBhvr>
                                      <p:tavLst>
                                        <p:tav tm="0">
                                          <p:val>
                                            <p:strVal val="1+#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4150" fill="hold"/>
                                        <p:tgtEl>
                                          <p:spTgt spid="12"/>
                                        </p:tgtEl>
                                        <p:attrNameLst>
                                          <p:attrName>ppt_w</p:attrName>
                                        </p:attrNameLst>
                                      </p:cBhvr>
                                      <p:tavLst>
                                        <p:tav tm="0">
                                          <p:val>
                                            <p:strVal val="#ppt_w"/>
                                          </p:val>
                                        </p:tav>
                                        <p:tav tm="100000">
                                          <p:val>
                                            <p:strVal val="#ppt_w"/>
                                          </p:val>
                                        </p:tav>
                                      </p:tavLst>
                                    </p:anim>
                                    <p:anim calcmode="lin" valueType="num">
                                      <p:cBhvr>
                                        <p:cTn id="60" dur="4150" fill="hold"/>
                                        <p:tgtEl>
                                          <p:spTgt spid="12"/>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150"/>
                                        <p:tgtEl>
                                          <p:spTgt spid="12"/>
                                        </p:tgtEl>
                                        <p:attrNameLst>
                                          <p:attrName>ppt_x</p:attrName>
                                        </p:attrNameLst>
                                      </p:cBhvr>
                                      <p:tavLst>
                                        <p:tav tm="0">
                                          <p:val>
                                            <p:strVal val="ppt_x"/>
                                          </p:val>
                                        </p:tav>
                                        <p:tav tm="100000">
                                          <p:val>
                                            <p:strVal val="ppt_x"/>
                                          </p:val>
                                        </p:tav>
                                      </p:tavLst>
                                    </p:anim>
                                    <p:anim calcmode="lin" valueType="num">
                                      <p:cBhvr additive="base">
                                        <p:cTn id="63" dur="4150"/>
                                        <p:tgtEl>
                                          <p:spTgt spid="12"/>
                                        </p:tgtEl>
                                        <p:attrNameLst>
                                          <p:attrName>ppt_y</p:attrName>
                                        </p:attrNameLst>
                                      </p:cBhvr>
                                      <p:tavLst>
                                        <p:tav tm="0">
                                          <p:val>
                                            <p:strVal val="ppt_y"/>
                                          </p:val>
                                        </p:tav>
                                        <p:tav tm="100000">
                                          <p:val>
                                            <p:strVal val="0-ppt_h/2"/>
                                          </p:val>
                                        </p:tav>
                                      </p:tavLst>
                                    </p:anim>
                                    <p:set>
                                      <p:cBhvr>
                                        <p:cTn id="64" dur="1" fill="hold">
                                          <p:stCondLst>
                                            <p:cond delay="4149"/>
                                          </p:stCondLst>
                                        </p:cTn>
                                        <p:tgtEl>
                                          <p:spTgt spid="12"/>
                                        </p:tgtEl>
                                        <p:attrNameLst>
                                          <p:attrName>style.visibility</p:attrName>
                                        </p:attrNameLst>
                                      </p:cBhvr>
                                      <p:to>
                                        <p:strVal val="hidden"/>
                                      </p:to>
                                    </p:set>
                                  </p:childTnLst>
                                </p:cTn>
                              </p:par>
                              <p:par>
                                <p:cTn id="65" presetID="2" presetClass="entr" presetSubtype="4" fill="hold" nodeType="with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4170" fill="hold"/>
                                        <p:tgtEl>
                                          <p:spTgt spid="13"/>
                                        </p:tgtEl>
                                        <p:attrNameLst>
                                          <p:attrName>ppt_x</p:attrName>
                                        </p:attrNameLst>
                                      </p:cBhvr>
                                      <p:tavLst>
                                        <p:tav tm="0">
                                          <p:val>
                                            <p:strVal val="#ppt_x"/>
                                          </p:val>
                                        </p:tav>
                                        <p:tav tm="100000">
                                          <p:val>
                                            <p:strVal val="#ppt_x"/>
                                          </p:val>
                                        </p:tav>
                                      </p:tavLst>
                                    </p:anim>
                                    <p:anim calcmode="lin" valueType="num">
                                      <p:cBhvr additive="base">
                                        <p:cTn id="68" dur="4170" fill="hold"/>
                                        <p:tgtEl>
                                          <p:spTgt spid="13"/>
                                        </p:tgtEl>
                                        <p:attrNameLst>
                                          <p:attrName>ppt_y</p:attrName>
                                        </p:attrNameLst>
                                      </p:cBhvr>
                                      <p:tavLst>
                                        <p:tav tm="0">
                                          <p:val>
                                            <p:strVal val="1+#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13"/>
                                        </p:tgtEl>
                                        <p:attrNameLst>
                                          <p:attrName>style.visibility</p:attrName>
                                        </p:attrNameLst>
                                      </p:cBhvr>
                                      <p:to>
                                        <p:strVal val="visible"/>
                                      </p:to>
                                    </p:set>
                                    <p:anim calcmode="lin" valueType="num">
                                      <p:cBhvr>
                                        <p:cTn id="71" dur="4170" fill="hold"/>
                                        <p:tgtEl>
                                          <p:spTgt spid="13"/>
                                        </p:tgtEl>
                                        <p:attrNameLst>
                                          <p:attrName>ppt_w</p:attrName>
                                        </p:attrNameLst>
                                      </p:cBhvr>
                                      <p:tavLst>
                                        <p:tav tm="0">
                                          <p:val>
                                            <p:strVal val="#ppt_w"/>
                                          </p:val>
                                        </p:tav>
                                        <p:tav tm="100000">
                                          <p:val>
                                            <p:strVal val="#ppt_w"/>
                                          </p:val>
                                        </p:tav>
                                      </p:tavLst>
                                    </p:anim>
                                    <p:anim calcmode="lin" valueType="num">
                                      <p:cBhvr>
                                        <p:cTn id="72" dur="4170" fill="hold"/>
                                        <p:tgtEl>
                                          <p:spTgt spid="13"/>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170"/>
                                        <p:tgtEl>
                                          <p:spTgt spid="13"/>
                                        </p:tgtEl>
                                        <p:attrNameLst>
                                          <p:attrName>ppt_x</p:attrName>
                                        </p:attrNameLst>
                                      </p:cBhvr>
                                      <p:tavLst>
                                        <p:tav tm="0">
                                          <p:val>
                                            <p:strVal val="ppt_x"/>
                                          </p:val>
                                        </p:tav>
                                        <p:tav tm="100000">
                                          <p:val>
                                            <p:strVal val="ppt_x"/>
                                          </p:val>
                                        </p:tav>
                                      </p:tavLst>
                                    </p:anim>
                                    <p:anim calcmode="lin" valueType="num">
                                      <p:cBhvr additive="base">
                                        <p:cTn id="75" dur="4170"/>
                                        <p:tgtEl>
                                          <p:spTgt spid="13"/>
                                        </p:tgtEl>
                                        <p:attrNameLst>
                                          <p:attrName>ppt_y</p:attrName>
                                        </p:attrNameLst>
                                      </p:cBhvr>
                                      <p:tavLst>
                                        <p:tav tm="0">
                                          <p:val>
                                            <p:strVal val="ppt_y"/>
                                          </p:val>
                                        </p:tav>
                                        <p:tav tm="100000">
                                          <p:val>
                                            <p:strVal val="0-ppt_h/2"/>
                                          </p:val>
                                        </p:tav>
                                      </p:tavLst>
                                    </p:anim>
                                    <p:set>
                                      <p:cBhvr>
                                        <p:cTn id="76" dur="1" fill="hold">
                                          <p:stCondLst>
                                            <p:cond delay="4169"/>
                                          </p:stCondLst>
                                        </p:cTn>
                                        <p:tgtEl>
                                          <p:spTgt spid="13"/>
                                        </p:tgtEl>
                                        <p:attrNameLst>
                                          <p:attrName>style.visibility</p:attrName>
                                        </p:attrNameLst>
                                      </p:cBhvr>
                                      <p:to>
                                        <p:strVal val="hidden"/>
                                      </p:to>
                                    </p:set>
                                  </p:childTnLst>
                                </p:cTn>
                              </p:par>
                              <p:par>
                                <p:cTn id="77" presetID="23" presetClass="entr" presetSubtype="288" fill="hold" nodeType="withEffect">
                                  <p:stCondLst>
                                    <p:cond delay="750"/>
                                  </p:stCondLst>
                                  <p:childTnLst>
                                    <p:set>
                                      <p:cBhvr>
                                        <p:cTn id="78" dur="1" fill="hold">
                                          <p:stCondLst>
                                            <p:cond delay="0"/>
                                          </p:stCondLst>
                                        </p:cTn>
                                        <p:tgtEl>
                                          <p:spTgt spid="2"/>
                                        </p:tgtEl>
                                        <p:attrNameLst>
                                          <p:attrName>style.visibility</p:attrName>
                                        </p:attrNameLst>
                                      </p:cBhvr>
                                      <p:to>
                                        <p:strVal val="visible"/>
                                      </p:to>
                                    </p:set>
                                    <p:anim calcmode="lin" valueType="num">
                                      <p:cBhvr>
                                        <p:cTn id="79" dur="3000" fill="hold"/>
                                        <p:tgtEl>
                                          <p:spTgt spid="2"/>
                                        </p:tgtEl>
                                        <p:attrNameLst>
                                          <p:attrName>ppt_w</p:attrName>
                                        </p:attrNameLst>
                                      </p:cBhvr>
                                      <p:tavLst>
                                        <p:tav tm="0">
                                          <p:val>
                                            <p:strVal val="4/3*#ppt_w"/>
                                          </p:val>
                                        </p:tav>
                                        <p:tav tm="100000">
                                          <p:val>
                                            <p:strVal val="#ppt_w"/>
                                          </p:val>
                                        </p:tav>
                                      </p:tavLst>
                                    </p:anim>
                                    <p:anim calcmode="lin" valueType="num">
                                      <p:cBhvr>
                                        <p:cTn id="80" dur="3000" fill="hold"/>
                                        <p:tgtEl>
                                          <p:spTgt spid="2"/>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750"/>
                                  </p:stCondLst>
                                  <p:childTnLst>
                                    <p:set>
                                      <p:cBhvr>
                                        <p:cTn id="82" dur="1" fill="hold">
                                          <p:stCondLst>
                                            <p:cond delay="0"/>
                                          </p:stCondLst>
                                        </p:cTn>
                                        <p:tgtEl>
                                          <p:spTgt spid="2"/>
                                        </p:tgtEl>
                                        <p:attrNameLst>
                                          <p:attrName>style.visibility</p:attrName>
                                        </p:attrNameLst>
                                      </p:cBhvr>
                                      <p:to>
                                        <p:strVal val="visible"/>
                                      </p:to>
                                    </p:set>
                                    <p:animEffect transition="in" filter="barn(outHorizontal)">
                                      <p:cBhvr>
                                        <p:cTn id="83" dur="3000"/>
                                        <p:tgtEl>
                                          <p:spTgt spid="2"/>
                                        </p:tgtEl>
                                      </p:cBhvr>
                                    </p:animEffect>
                                  </p:childTnLst>
                                </p:cTn>
                              </p:par>
                              <p:par>
                                <p:cTn id="84" presetID="9" presetClass="emph" presetSubtype="0" nodeType="withEffect">
                                  <p:stCondLst>
                                    <p:cond delay="0"/>
                                  </p:stCondLst>
                                  <p:childTnLst>
                                    <p:set>
                                      <p:cBhvr rctx="PPT">
                                        <p:cTn id="85" dur="indefinite"/>
                                        <p:tgtEl>
                                          <p:spTgt spid="9"/>
                                        </p:tgtEl>
                                        <p:attrNameLst>
                                          <p:attrName>style.opacity</p:attrName>
                                        </p:attrNameLst>
                                      </p:cBhvr>
                                      <p:to>
                                        <p:strVal val="0"/>
                                      </p:to>
                                    </p:set>
                                    <p:animEffect filter="image" prLst="opacity: 0">
                                      <p:cBhvr rctx="IE">
                                        <p:cTn id="86"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899592" y="1491630"/>
            <a:ext cx="5472608" cy="2123658"/>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sz="2000" dirty="0" smtClean="0">
                <a:solidFill>
                  <a:schemeClr val="bg1"/>
                </a:solidFill>
                <a:latin typeface="Hobo Std" pitchFamily="34" charset="0"/>
              </a:rPr>
              <a:t>Prevención </a:t>
            </a:r>
            <a:r>
              <a:rPr lang="es-ES" sz="2000" dirty="0">
                <a:solidFill>
                  <a:schemeClr val="bg1"/>
                </a:solidFill>
                <a:latin typeface="Hobo Std" pitchFamily="34" charset="0"/>
              </a:rPr>
              <a:t>del cáncer:</a:t>
            </a:r>
          </a:p>
          <a:p>
            <a:pPr algn="ctr"/>
            <a:r>
              <a:rPr lang="es-ES" sz="1600" dirty="0">
                <a:solidFill>
                  <a:schemeClr val="bg1"/>
                </a:solidFill>
                <a:latin typeface="Hobo Std" pitchFamily="34" charset="0"/>
              </a:rPr>
              <a:t>Las frambuesas contienen poderosos antioxidantes </a:t>
            </a:r>
            <a:endParaRPr lang="es-ES" sz="1600" dirty="0" smtClean="0">
              <a:solidFill>
                <a:schemeClr val="bg1"/>
              </a:solidFill>
              <a:latin typeface="Hobo Std" pitchFamily="34" charset="0"/>
            </a:endParaRPr>
          </a:p>
          <a:p>
            <a:pPr algn="ctr"/>
            <a:r>
              <a:rPr lang="es-ES" sz="1600" dirty="0" smtClean="0">
                <a:solidFill>
                  <a:schemeClr val="bg1"/>
                </a:solidFill>
                <a:latin typeface="Hobo Std" pitchFamily="34" charset="0"/>
              </a:rPr>
              <a:t>que </a:t>
            </a:r>
            <a:r>
              <a:rPr lang="es-ES" sz="1600" dirty="0">
                <a:solidFill>
                  <a:schemeClr val="bg1"/>
                </a:solidFill>
                <a:latin typeface="Hobo Std" pitchFamily="34" charset="0"/>
              </a:rPr>
              <a:t>actúan contra los radicales libres, inhibiendo el crecimiento tumoral y disminuyendo la inflamación en el cuerpo. Así, los potentes </a:t>
            </a:r>
            <a:r>
              <a:rPr lang="es-ES" sz="1600" dirty="0" err="1">
                <a:solidFill>
                  <a:schemeClr val="bg1"/>
                </a:solidFill>
                <a:latin typeface="Hobo Std" pitchFamily="34" charset="0"/>
              </a:rPr>
              <a:t>polifenoles</a:t>
            </a:r>
            <a:r>
              <a:rPr lang="es-ES" sz="1600" dirty="0">
                <a:solidFill>
                  <a:schemeClr val="bg1"/>
                </a:solidFill>
                <a:latin typeface="Hobo Std" pitchFamily="34" charset="0"/>
              </a:rPr>
              <a:t> de la frambuesa también nos protegen contra muchos tipos de cáncer, incluyendo el de esófago, pulmón, boca, faringe, endometrio, páncreas, próstata y colon. </a:t>
            </a:r>
          </a:p>
        </p:txBody>
      </p:sp>
    </p:spTree>
    <p:extLst>
      <p:ext uri="{BB962C8B-B14F-4D97-AF65-F5344CB8AC3E}">
        <p14:creationId xmlns:p14="http://schemas.microsoft.com/office/powerpoint/2010/main" val="3522525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0" name="199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2465"/>
            <a:ext cx="9144000" cy="5143500"/>
          </a:xfrm>
          <a:prstGeom prst="rect">
            <a:avLst/>
          </a:prstGeom>
          <a:noFill/>
          <a:ln>
            <a:noFill/>
          </a:ln>
        </p:spPr>
      </p:pic>
      <p:grpSp>
        <p:nvGrpSpPr>
          <p:cNvPr id="3" name="2 Grupo"/>
          <p:cNvGrpSpPr/>
          <p:nvPr/>
        </p:nvGrpSpPr>
        <p:grpSpPr>
          <a:xfrm flipH="1">
            <a:off x="0" y="411510"/>
            <a:ext cx="5220072" cy="1836488"/>
            <a:chOff x="687287" y="334628"/>
            <a:chExt cx="3284370" cy="2348680"/>
          </a:xfrm>
          <a:gradFill flip="none" rotWithShape="1">
            <a:gsLst>
              <a:gs pos="22000">
                <a:srgbClr val="C00000"/>
              </a:gs>
              <a:gs pos="14000">
                <a:srgbClr val="990033">
                  <a:lumMod val="0"/>
                  <a:lumOff val="100000"/>
                  <a:alpha val="60000"/>
                </a:srgbClr>
              </a:gs>
              <a:gs pos="29000">
                <a:srgbClr val="990033">
                  <a:lumMod val="0"/>
                  <a:lumOff val="100000"/>
                  <a:alpha val="60000"/>
                </a:srgbClr>
              </a:gs>
              <a:gs pos="51000">
                <a:srgbClr val="CC0000"/>
              </a:gs>
              <a:gs pos="44000">
                <a:schemeClr val="tx1">
                  <a:lumMod val="95000"/>
                  <a:alpha val="89000"/>
                </a:schemeClr>
              </a:gs>
              <a:gs pos="62000">
                <a:srgbClr val="D63434"/>
              </a:gs>
              <a:gs pos="69000">
                <a:schemeClr val="tx1">
                  <a:alpha val="72000"/>
                </a:schemeClr>
              </a:gs>
            </a:gsLst>
            <a:lin ang="13500000" scaled="1"/>
            <a:tileRect/>
          </a:gradFill>
          <a:scene3d>
            <a:camera prst="orthographicFront"/>
            <a:lightRig rig="flood" dir="t"/>
          </a:scene3d>
        </p:grpSpPr>
        <p:grpSp>
          <p:nvGrpSpPr>
            <p:cNvPr id="4" name="3 Grupo"/>
            <p:cNvGrpSpPr/>
            <p:nvPr/>
          </p:nvGrpSpPr>
          <p:grpSpPr>
            <a:xfrm rot="19783762">
              <a:off x="687287" y="334628"/>
              <a:ext cx="1919657" cy="523308"/>
              <a:chOff x="2011447" y="-36000"/>
              <a:chExt cx="5136861" cy="1311747"/>
            </a:xfrm>
            <a:grpFill/>
          </p:grpSpPr>
          <p:sp>
            <p:nvSpPr>
              <p:cNvPr id="4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19783762">
              <a:off x="972627" y="715653"/>
              <a:ext cx="1919657" cy="523308"/>
              <a:chOff x="2011447" y="-36000"/>
              <a:chExt cx="5136861" cy="1311747"/>
            </a:xfrm>
            <a:grpFill/>
          </p:grpSpPr>
          <p:sp>
            <p:nvSpPr>
              <p:cNvPr id="3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9783762">
              <a:off x="1224000" y="1075693"/>
              <a:ext cx="1919657" cy="523308"/>
              <a:chOff x="2011447" y="-36000"/>
              <a:chExt cx="5136861" cy="1311747"/>
            </a:xfrm>
            <a:grpFill/>
          </p:grpSpPr>
          <p:sp>
            <p:nvSpPr>
              <p:cNvPr id="3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783762">
              <a:off x="1476684" y="1435734"/>
              <a:ext cx="1919657" cy="523308"/>
              <a:chOff x="2011447" y="-36000"/>
              <a:chExt cx="5136861" cy="1311747"/>
            </a:xfrm>
            <a:grpFill/>
          </p:grpSpPr>
          <p:sp>
            <p:nvSpPr>
              <p:cNvPr id="2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19783762">
              <a:off x="1764715" y="1795775"/>
              <a:ext cx="1919657" cy="523308"/>
              <a:chOff x="2011447" y="-36000"/>
              <a:chExt cx="5136861" cy="1311747"/>
            </a:xfrm>
            <a:grpFill/>
          </p:grpSpPr>
          <p:sp>
            <p:nvSpPr>
              <p:cNvPr id="1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8 Grupo"/>
            <p:cNvGrpSpPr/>
            <p:nvPr/>
          </p:nvGrpSpPr>
          <p:grpSpPr>
            <a:xfrm rot="19783762">
              <a:off x="2052000" y="2160000"/>
              <a:ext cx="1919657" cy="523308"/>
              <a:chOff x="2011447" y="-36000"/>
              <a:chExt cx="5136861" cy="1311747"/>
            </a:xfrm>
            <a:grpFill/>
          </p:grpSpPr>
          <p:sp>
            <p:nvSpPr>
              <p:cNvPr id="1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2" name="51 Grupo"/>
          <p:cNvGrpSpPr/>
          <p:nvPr/>
        </p:nvGrpSpPr>
        <p:grpSpPr>
          <a:xfrm>
            <a:off x="3923928" y="339502"/>
            <a:ext cx="5220072" cy="1851966"/>
            <a:chOff x="687287" y="334628"/>
            <a:chExt cx="3284370" cy="2348680"/>
          </a:xfrm>
          <a:gradFill flip="none" rotWithShape="1">
            <a:gsLst>
              <a:gs pos="22000">
                <a:srgbClr val="C00000"/>
              </a:gs>
              <a:gs pos="14000">
                <a:srgbClr val="990033">
                  <a:lumMod val="0"/>
                  <a:lumOff val="100000"/>
                  <a:alpha val="60000"/>
                </a:srgbClr>
              </a:gs>
              <a:gs pos="29000">
                <a:srgbClr val="990033">
                  <a:lumMod val="0"/>
                  <a:lumOff val="100000"/>
                  <a:alpha val="60000"/>
                </a:srgbClr>
              </a:gs>
              <a:gs pos="51000">
                <a:srgbClr val="CC0000"/>
              </a:gs>
              <a:gs pos="44000">
                <a:schemeClr val="tx1">
                  <a:lumMod val="95000"/>
                  <a:alpha val="89000"/>
                </a:schemeClr>
              </a:gs>
              <a:gs pos="62000">
                <a:srgbClr val="D63434"/>
              </a:gs>
              <a:gs pos="69000">
                <a:schemeClr val="tx1">
                  <a:alpha val="72000"/>
                </a:schemeClr>
              </a:gs>
            </a:gsLst>
            <a:lin ang="13500000" scaled="1"/>
            <a:tileRect/>
          </a:gradFill>
          <a:scene3d>
            <a:camera prst="orthographicFront"/>
            <a:lightRig rig="flood" dir="t"/>
          </a:scene3d>
        </p:grpSpPr>
        <p:grpSp>
          <p:nvGrpSpPr>
            <p:cNvPr id="53" name="52 Grupo"/>
            <p:cNvGrpSpPr/>
            <p:nvPr/>
          </p:nvGrpSpPr>
          <p:grpSpPr>
            <a:xfrm rot="19783762">
              <a:off x="687287" y="334628"/>
              <a:ext cx="1919657" cy="523308"/>
              <a:chOff x="2011447" y="-36000"/>
              <a:chExt cx="5136861" cy="1311747"/>
            </a:xfrm>
            <a:grpFill/>
          </p:grpSpPr>
          <p:sp>
            <p:nvSpPr>
              <p:cNvPr id="9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9783762">
              <a:off x="972627" y="715653"/>
              <a:ext cx="1919657" cy="523308"/>
              <a:chOff x="2011447" y="-36000"/>
              <a:chExt cx="5136861" cy="1311747"/>
            </a:xfrm>
            <a:grpFill/>
          </p:grpSpPr>
          <p:sp>
            <p:nvSpPr>
              <p:cNvPr id="8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783762">
              <a:off x="1224000" y="1075693"/>
              <a:ext cx="1919657" cy="523308"/>
              <a:chOff x="2011447" y="-36000"/>
              <a:chExt cx="5136861" cy="1311747"/>
            </a:xfrm>
            <a:grpFill/>
          </p:grpSpPr>
          <p:sp>
            <p:nvSpPr>
              <p:cNvPr id="8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9783762">
              <a:off x="1476684" y="1435734"/>
              <a:ext cx="1919657" cy="523308"/>
              <a:chOff x="2011447" y="-36000"/>
              <a:chExt cx="5136861" cy="1311747"/>
            </a:xfrm>
            <a:grpFill/>
          </p:grpSpPr>
          <p:sp>
            <p:nvSpPr>
              <p:cNvPr id="7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rot="19783762">
              <a:off x="1764715" y="1795775"/>
              <a:ext cx="1919657" cy="523308"/>
              <a:chOff x="2011447" y="-36000"/>
              <a:chExt cx="5136861" cy="1311747"/>
            </a:xfrm>
            <a:grpFill/>
          </p:grpSpPr>
          <p:sp>
            <p:nvSpPr>
              <p:cNvPr id="6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783762">
              <a:off x="2052000" y="2160000"/>
              <a:ext cx="1919657" cy="523308"/>
              <a:chOff x="2011447" y="-36000"/>
              <a:chExt cx="5136861" cy="1311747"/>
            </a:xfrm>
            <a:grpFill/>
          </p:grpSpPr>
          <p:sp>
            <p:nvSpPr>
              <p:cNvPr id="5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1" name="100 Grupo"/>
          <p:cNvGrpSpPr/>
          <p:nvPr/>
        </p:nvGrpSpPr>
        <p:grpSpPr>
          <a:xfrm rot="10800000" flipH="1">
            <a:off x="3887936" y="2880024"/>
            <a:ext cx="5220072" cy="1851966"/>
            <a:chOff x="687287" y="334628"/>
            <a:chExt cx="3284370" cy="2348680"/>
          </a:xfrm>
          <a:gradFill flip="none" rotWithShape="1">
            <a:gsLst>
              <a:gs pos="22000">
                <a:srgbClr val="C00000"/>
              </a:gs>
              <a:gs pos="14000">
                <a:srgbClr val="990033">
                  <a:lumMod val="0"/>
                  <a:lumOff val="100000"/>
                  <a:alpha val="60000"/>
                </a:srgbClr>
              </a:gs>
              <a:gs pos="29000">
                <a:srgbClr val="990033">
                  <a:lumMod val="0"/>
                  <a:lumOff val="100000"/>
                  <a:alpha val="60000"/>
                </a:srgbClr>
              </a:gs>
              <a:gs pos="51000">
                <a:srgbClr val="CC0000"/>
              </a:gs>
              <a:gs pos="44000">
                <a:schemeClr val="tx1">
                  <a:lumMod val="95000"/>
                  <a:alpha val="89000"/>
                </a:schemeClr>
              </a:gs>
              <a:gs pos="62000">
                <a:srgbClr val="D63434"/>
              </a:gs>
              <a:gs pos="69000">
                <a:schemeClr val="tx1">
                  <a:alpha val="72000"/>
                </a:schemeClr>
              </a:gs>
            </a:gsLst>
            <a:lin ang="13500000" scaled="1"/>
            <a:tileRect/>
          </a:gradFill>
          <a:scene3d>
            <a:camera prst="orthographicFront"/>
            <a:lightRig rig="flood" dir="t"/>
          </a:scene3d>
        </p:grpSpPr>
        <p:grpSp>
          <p:nvGrpSpPr>
            <p:cNvPr id="102" name="101 Grupo"/>
            <p:cNvGrpSpPr/>
            <p:nvPr/>
          </p:nvGrpSpPr>
          <p:grpSpPr>
            <a:xfrm rot="19783762">
              <a:off x="687287" y="334628"/>
              <a:ext cx="1919657" cy="523308"/>
              <a:chOff x="2011447" y="-36000"/>
              <a:chExt cx="5136861" cy="1311747"/>
            </a:xfrm>
            <a:grpFill/>
          </p:grpSpPr>
          <p:sp>
            <p:nvSpPr>
              <p:cNvPr id="14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783762">
              <a:off x="972627" y="715653"/>
              <a:ext cx="1919657" cy="523308"/>
              <a:chOff x="2011447" y="-36000"/>
              <a:chExt cx="5136861" cy="1311747"/>
            </a:xfrm>
            <a:grpFill/>
          </p:grpSpPr>
          <p:sp>
            <p:nvSpPr>
              <p:cNvPr id="13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9783762">
              <a:off x="1224000" y="1075693"/>
              <a:ext cx="1919657" cy="523308"/>
              <a:chOff x="2011447" y="-36000"/>
              <a:chExt cx="5136861" cy="1311747"/>
            </a:xfrm>
            <a:grpFill/>
          </p:grpSpPr>
          <p:sp>
            <p:nvSpPr>
              <p:cNvPr id="12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104 Grupo"/>
            <p:cNvGrpSpPr/>
            <p:nvPr/>
          </p:nvGrpSpPr>
          <p:grpSpPr>
            <a:xfrm rot="19783762">
              <a:off x="1476684" y="1435734"/>
              <a:ext cx="1919657" cy="523308"/>
              <a:chOff x="2011447" y="-36000"/>
              <a:chExt cx="5136861" cy="1311747"/>
            </a:xfrm>
            <a:grpFill/>
          </p:grpSpPr>
          <p:sp>
            <p:nvSpPr>
              <p:cNvPr id="12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783762">
              <a:off x="1764715" y="1795775"/>
              <a:ext cx="1919657" cy="523308"/>
              <a:chOff x="2011447" y="-36000"/>
              <a:chExt cx="5136861" cy="1311747"/>
            </a:xfrm>
            <a:grpFill/>
          </p:grpSpPr>
          <p:sp>
            <p:nvSpPr>
              <p:cNvPr id="11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9783762">
              <a:off x="2052000" y="2160000"/>
              <a:ext cx="1919657" cy="523308"/>
              <a:chOff x="2011447" y="-36000"/>
              <a:chExt cx="5136861" cy="1311747"/>
            </a:xfrm>
            <a:grpFill/>
          </p:grpSpPr>
          <p:sp>
            <p:nvSpPr>
              <p:cNvPr id="10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0" name="149 Grupo"/>
          <p:cNvGrpSpPr/>
          <p:nvPr/>
        </p:nvGrpSpPr>
        <p:grpSpPr>
          <a:xfrm rot="10800000">
            <a:off x="-376" y="2967510"/>
            <a:ext cx="5220072" cy="1836488"/>
            <a:chOff x="687287" y="334628"/>
            <a:chExt cx="3284370" cy="2348680"/>
          </a:xfrm>
          <a:gradFill flip="none" rotWithShape="1">
            <a:gsLst>
              <a:gs pos="22000">
                <a:srgbClr val="C00000"/>
              </a:gs>
              <a:gs pos="14000">
                <a:srgbClr val="990033">
                  <a:lumMod val="0"/>
                  <a:lumOff val="100000"/>
                  <a:alpha val="60000"/>
                </a:srgbClr>
              </a:gs>
              <a:gs pos="29000">
                <a:srgbClr val="990033">
                  <a:lumMod val="0"/>
                  <a:lumOff val="100000"/>
                  <a:alpha val="60000"/>
                </a:srgbClr>
              </a:gs>
              <a:gs pos="51000">
                <a:srgbClr val="CC0000"/>
              </a:gs>
              <a:gs pos="44000">
                <a:schemeClr val="tx1">
                  <a:lumMod val="95000"/>
                  <a:alpha val="89000"/>
                </a:schemeClr>
              </a:gs>
              <a:gs pos="62000">
                <a:srgbClr val="D63434"/>
              </a:gs>
              <a:gs pos="69000">
                <a:schemeClr val="tx1">
                  <a:alpha val="72000"/>
                </a:schemeClr>
              </a:gs>
            </a:gsLst>
            <a:lin ang="13500000" scaled="1"/>
            <a:tileRect/>
          </a:gradFill>
          <a:scene3d>
            <a:camera prst="orthographicFront"/>
            <a:lightRig rig="flood" dir="t"/>
          </a:scene3d>
        </p:grpSpPr>
        <p:grpSp>
          <p:nvGrpSpPr>
            <p:cNvPr id="151" name="150 Grupo"/>
            <p:cNvGrpSpPr/>
            <p:nvPr/>
          </p:nvGrpSpPr>
          <p:grpSpPr>
            <a:xfrm rot="19783762">
              <a:off x="687287" y="334628"/>
              <a:ext cx="1919657" cy="523308"/>
              <a:chOff x="2011447" y="-36000"/>
              <a:chExt cx="5136861" cy="1311747"/>
            </a:xfrm>
            <a:grpFill/>
          </p:grpSpPr>
          <p:sp>
            <p:nvSpPr>
              <p:cNvPr id="19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9783762">
              <a:off x="972627" y="715653"/>
              <a:ext cx="1919657" cy="523308"/>
              <a:chOff x="2011447" y="-36000"/>
              <a:chExt cx="5136861" cy="1311747"/>
            </a:xfrm>
            <a:grpFill/>
          </p:grpSpPr>
          <p:sp>
            <p:nvSpPr>
              <p:cNvPr id="18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9783762">
              <a:off x="1224000" y="1075693"/>
              <a:ext cx="1919657" cy="523308"/>
              <a:chOff x="2011447" y="-36000"/>
              <a:chExt cx="5136861" cy="1311747"/>
            </a:xfrm>
            <a:grpFill/>
          </p:grpSpPr>
          <p:sp>
            <p:nvSpPr>
              <p:cNvPr id="17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83762">
              <a:off x="1476684" y="1435734"/>
              <a:ext cx="1919657" cy="523308"/>
              <a:chOff x="2011447" y="-36000"/>
              <a:chExt cx="5136861" cy="1311747"/>
            </a:xfrm>
            <a:grpFill/>
          </p:grpSpPr>
          <p:sp>
            <p:nvSpPr>
              <p:cNvPr id="17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rot="19783762">
              <a:off x="1764715" y="1795775"/>
              <a:ext cx="1919657" cy="523308"/>
              <a:chOff x="2011447" y="-36000"/>
              <a:chExt cx="5136861" cy="1311747"/>
            </a:xfrm>
            <a:grpFill/>
          </p:grpSpPr>
          <p:sp>
            <p:nvSpPr>
              <p:cNvPr id="16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rot="19783762">
              <a:off x="2052000" y="2160000"/>
              <a:ext cx="1919657" cy="523308"/>
              <a:chOff x="2011447" y="-36000"/>
              <a:chExt cx="5136861" cy="1311747"/>
            </a:xfrm>
            <a:grpFill/>
          </p:grpSpPr>
          <p:sp>
            <p:nvSpPr>
              <p:cNvPr id="15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metal">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01" name="200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64554"/>
            <a:ext cx="9144000" cy="5544616"/>
          </a:xfrm>
          <a:prstGeom prst="rect">
            <a:avLst/>
          </a:prstGeom>
          <a:noFill/>
          <a:ln>
            <a:noFill/>
          </a:ln>
        </p:spPr>
      </p:pic>
    </p:spTree>
    <p:extLst>
      <p:ext uri="{BB962C8B-B14F-4D97-AF65-F5344CB8AC3E}">
        <p14:creationId xmlns:p14="http://schemas.microsoft.com/office/powerpoint/2010/main" val="264772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3000" fill="hold"/>
                                        <p:tgtEl>
                                          <p:spTgt spid="52"/>
                                        </p:tgtEl>
                                        <p:attrNameLst>
                                          <p:attrName>ppt_x</p:attrName>
                                        </p:attrNameLst>
                                      </p:cBhvr>
                                      <p:tavLst>
                                        <p:tav tm="0">
                                          <p:val>
                                            <p:strVal val="0-#ppt_w/2"/>
                                          </p:val>
                                        </p:tav>
                                        <p:tav tm="100000">
                                          <p:val>
                                            <p:strVal val="#ppt_x"/>
                                          </p:val>
                                        </p:tav>
                                      </p:tavLst>
                                    </p:anim>
                                    <p:anim calcmode="lin" valueType="num">
                                      <p:cBhvr additive="base">
                                        <p:cTn id="12" dur="3000" fill="hold"/>
                                        <p:tgtEl>
                                          <p:spTgt spid="52"/>
                                        </p:tgtEl>
                                        <p:attrNameLst>
                                          <p:attrName>ppt_y</p:attrName>
                                        </p:attrNameLst>
                                      </p:cBhvr>
                                      <p:tavLst>
                                        <p:tav tm="0">
                                          <p:val>
                                            <p:strVal val="1+#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anim calcmode="lin" valueType="num">
                                      <p:cBhvr additive="base">
                                        <p:cTn id="15" dur="3000" fill="hold"/>
                                        <p:tgtEl>
                                          <p:spTgt spid="150"/>
                                        </p:tgtEl>
                                        <p:attrNameLst>
                                          <p:attrName>ppt_x</p:attrName>
                                        </p:attrNameLst>
                                      </p:cBhvr>
                                      <p:tavLst>
                                        <p:tav tm="0">
                                          <p:val>
                                            <p:strVal val="1+#ppt_w/2"/>
                                          </p:val>
                                        </p:tav>
                                        <p:tav tm="100000">
                                          <p:val>
                                            <p:strVal val="#ppt_x"/>
                                          </p:val>
                                        </p:tav>
                                      </p:tavLst>
                                    </p:anim>
                                    <p:anim calcmode="lin" valueType="num">
                                      <p:cBhvr additive="base">
                                        <p:cTn id="16" dur="3000" fill="hold"/>
                                        <p:tgtEl>
                                          <p:spTgt spid="15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1"/>
                                        </p:tgtEl>
                                        <p:attrNameLst>
                                          <p:attrName>style.visibility</p:attrName>
                                        </p:attrNameLst>
                                      </p:cBhvr>
                                      <p:to>
                                        <p:strVal val="visible"/>
                                      </p:to>
                                    </p:set>
                                    <p:anim calcmode="lin" valueType="num">
                                      <p:cBhvr additive="base">
                                        <p:cTn id="19" dur="3000" fill="hold"/>
                                        <p:tgtEl>
                                          <p:spTgt spid="101"/>
                                        </p:tgtEl>
                                        <p:attrNameLst>
                                          <p:attrName>ppt_x</p:attrName>
                                        </p:attrNameLst>
                                      </p:cBhvr>
                                      <p:tavLst>
                                        <p:tav tm="0">
                                          <p:val>
                                            <p:strVal val="0-#ppt_w/2"/>
                                          </p:val>
                                        </p:tav>
                                        <p:tav tm="100000">
                                          <p:val>
                                            <p:strVal val="#ppt_x"/>
                                          </p:val>
                                        </p:tav>
                                      </p:tavLst>
                                    </p:anim>
                                    <p:anim calcmode="lin" valueType="num">
                                      <p:cBhvr additive="base">
                                        <p:cTn id="20" dur="3000" fill="hold"/>
                                        <p:tgtEl>
                                          <p:spTgt spid="101"/>
                                        </p:tgtEl>
                                        <p:attrNameLst>
                                          <p:attrName>ppt_y</p:attrName>
                                        </p:attrNameLst>
                                      </p:cBhvr>
                                      <p:tavLst>
                                        <p:tav tm="0">
                                          <p:val>
                                            <p:strVal val="0-#ppt_h/2"/>
                                          </p:val>
                                        </p:tav>
                                        <p:tav tm="100000">
                                          <p:val>
                                            <p:strVal val="#ppt_y"/>
                                          </p:val>
                                        </p:tav>
                                      </p:tavLst>
                                    </p:anim>
                                  </p:childTnLst>
                                </p:cTn>
                              </p:par>
                              <p:par>
                                <p:cTn id="21" presetID="2" presetClass="exit" presetSubtype="6" fill="hold" nodeType="withEffect">
                                  <p:stCondLst>
                                    <p:cond delay="0"/>
                                  </p:stCondLst>
                                  <p:childTnLst>
                                    <p:anim calcmode="lin" valueType="num">
                                      <p:cBhvr additive="base">
                                        <p:cTn id="22" dur="4500"/>
                                        <p:tgtEl>
                                          <p:spTgt spid="3"/>
                                        </p:tgtEl>
                                        <p:attrNameLst>
                                          <p:attrName>ppt_x</p:attrName>
                                        </p:attrNameLst>
                                      </p:cBhvr>
                                      <p:tavLst>
                                        <p:tav tm="0">
                                          <p:val>
                                            <p:strVal val="ppt_x"/>
                                          </p:val>
                                        </p:tav>
                                        <p:tav tm="100000">
                                          <p:val>
                                            <p:strVal val="1+ppt_w/2"/>
                                          </p:val>
                                        </p:tav>
                                      </p:tavLst>
                                    </p:anim>
                                    <p:anim calcmode="lin" valueType="num">
                                      <p:cBhvr additive="base">
                                        <p:cTn id="23" dur="4500"/>
                                        <p:tgtEl>
                                          <p:spTgt spid="3"/>
                                        </p:tgtEl>
                                        <p:attrNameLst>
                                          <p:attrName>ppt_y</p:attrName>
                                        </p:attrNameLst>
                                      </p:cBhvr>
                                      <p:tavLst>
                                        <p:tav tm="0">
                                          <p:val>
                                            <p:strVal val="ppt_y"/>
                                          </p:val>
                                        </p:tav>
                                        <p:tav tm="100000">
                                          <p:val>
                                            <p:strVal val="1+ppt_h/2"/>
                                          </p:val>
                                        </p:tav>
                                      </p:tavLst>
                                    </p:anim>
                                    <p:set>
                                      <p:cBhvr>
                                        <p:cTn id="24" dur="1" fill="hold">
                                          <p:stCondLst>
                                            <p:cond delay="4499"/>
                                          </p:stCondLst>
                                        </p:cTn>
                                        <p:tgtEl>
                                          <p:spTgt spid="3"/>
                                        </p:tgtEl>
                                        <p:attrNameLst>
                                          <p:attrName>style.visibility</p:attrName>
                                        </p:attrNameLst>
                                      </p:cBhvr>
                                      <p:to>
                                        <p:strVal val="hidden"/>
                                      </p:to>
                                    </p:set>
                                  </p:childTnLst>
                                </p:cTn>
                              </p:par>
                              <p:par>
                                <p:cTn id="25" presetID="2" presetClass="exit" presetSubtype="12" fill="hold" nodeType="withEffect">
                                  <p:stCondLst>
                                    <p:cond delay="0"/>
                                  </p:stCondLst>
                                  <p:childTnLst>
                                    <p:anim calcmode="lin" valueType="num">
                                      <p:cBhvr additive="base">
                                        <p:cTn id="26" dur="4500"/>
                                        <p:tgtEl>
                                          <p:spTgt spid="52"/>
                                        </p:tgtEl>
                                        <p:attrNameLst>
                                          <p:attrName>ppt_x</p:attrName>
                                        </p:attrNameLst>
                                      </p:cBhvr>
                                      <p:tavLst>
                                        <p:tav tm="0">
                                          <p:val>
                                            <p:strVal val="ppt_x"/>
                                          </p:val>
                                        </p:tav>
                                        <p:tav tm="100000">
                                          <p:val>
                                            <p:strVal val="0-ppt_w/2"/>
                                          </p:val>
                                        </p:tav>
                                      </p:tavLst>
                                    </p:anim>
                                    <p:anim calcmode="lin" valueType="num">
                                      <p:cBhvr additive="base">
                                        <p:cTn id="27" dur="4500"/>
                                        <p:tgtEl>
                                          <p:spTgt spid="52"/>
                                        </p:tgtEl>
                                        <p:attrNameLst>
                                          <p:attrName>ppt_y</p:attrName>
                                        </p:attrNameLst>
                                      </p:cBhvr>
                                      <p:tavLst>
                                        <p:tav tm="0">
                                          <p:val>
                                            <p:strVal val="ppt_y"/>
                                          </p:val>
                                        </p:tav>
                                        <p:tav tm="100000">
                                          <p:val>
                                            <p:strVal val="1+ppt_h/2"/>
                                          </p:val>
                                        </p:tav>
                                      </p:tavLst>
                                    </p:anim>
                                    <p:set>
                                      <p:cBhvr>
                                        <p:cTn id="28" dur="1" fill="hold">
                                          <p:stCondLst>
                                            <p:cond delay="4499"/>
                                          </p:stCondLst>
                                        </p:cTn>
                                        <p:tgtEl>
                                          <p:spTgt spid="52"/>
                                        </p:tgtEl>
                                        <p:attrNameLst>
                                          <p:attrName>style.visibility</p:attrName>
                                        </p:attrNameLst>
                                      </p:cBhvr>
                                      <p:to>
                                        <p:strVal val="hidden"/>
                                      </p:to>
                                    </p:set>
                                  </p:childTnLst>
                                </p:cTn>
                              </p:par>
                              <p:par>
                                <p:cTn id="29" presetID="2" presetClass="exit" presetSubtype="3" fill="hold" nodeType="withEffect">
                                  <p:stCondLst>
                                    <p:cond delay="0"/>
                                  </p:stCondLst>
                                  <p:childTnLst>
                                    <p:anim calcmode="lin" valueType="num">
                                      <p:cBhvr additive="base">
                                        <p:cTn id="30" dur="4500"/>
                                        <p:tgtEl>
                                          <p:spTgt spid="150"/>
                                        </p:tgtEl>
                                        <p:attrNameLst>
                                          <p:attrName>ppt_x</p:attrName>
                                        </p:attrNameLst>
                                      </p:cBhvr>
                                      <p:tavLst>
                                        <p:tav tm="0">
                                          <p:val>
                                            <p:strVal val="ppt_x"/>
                                          </p:val>
                                        </p:tav>
                                        <p:tav tm="100000">
                                          <p:val>
                                            <p:strVal val="1+ppt_w/2"/>
                                          </p:val>
                                        </p:tav>
                                      </p:tavLst>
                                    </p:anim>
                                    <p:anim calcmode="lin" valueType="num">
                                      <p:cBhvr additive="base">
                                        <p:cTn id="31" dur="4500"/>
                                        <p:tgtEl>
                                          <p:spTgt spid="150"/>
                                        </p:tgtEl>
                                        <p:attrNameLst>
                                          <p:attrName>ppt_y</p:attrName>
                                        </p:attrNameLst>
                                      </p:cBhvr>
                                      <p:tavLst>
                                        <p:tav tm="0">
                                          <p:val>
                                            <p:strVal val="ppt_y"/>
                                          </p:val>
                                        </p:tav>
                                        <p:tav tm="100000">
                                          <p:val>
                                            <p:strVal val="0-ppt_h/2"/>
                                          </p:val>
                                        </p:tav>
                                      </p:tavLst>
                                    </p:anim>
                                    <p:set>
                                      <p:cBhvr>
                                        <p:cTn id="32" dur="1" fill="hold">
                                          <p:stCondLst>
                                            <p:cond delay="4499"/>
                                          </p:stCondLst>
                                        </p:cTn>
                                        <p:tgtEl>
                                          <p:spTgt spid="150"/>
                                        </p:tgtEl>
                                        <p:attrNameLst>
                                          <p:attrName>style.visibility</p:attrName>
                                        </p:attrNameLst>
                                      </p:cBhvr>
                                      <p:to>
                                        <p:strVal val="hidden"/>
                                      </p:to>
                                    </p:set>
                                  </p:childTnLst>
                                </p:cTn>
                              </p:par>
                              <p:par>
                                <p:cTn id="33" presetID="2" presetClass="exit" presetSubtype="9" fill="hold" nodeType="withEffect">
                                  <p:stCondLst>
                                    <p:cond delay="0"/>
                                  </p:stCondLst>
                                  <p:childTnLst>
                                    <p:anim calcmode="lin" valueType="num">
                                      <p:cBhvr additive="base">
                                        <p:cTn id="34" dur="4500"/>
                                        <p:tgtEl>
                                          <p:spTgt spid="101"/>
                                        </p:tgtEl>
                                        <p:attrNameLst>
                                          <p:attrName>ppt_x</p:attrName>
                                        </p:attrNameLst>
                                      </p:cBhvr>
                                      <p:tavLst>
                                        <p:tav tm="0">
                                          <p:val>
                                            <p:strVal val="ppt_x"/>
                                          </p:val>
                                        </p:tav>
                                        <p:tav tm="100000">
                                          <p:val>
                                            <p:strVal val="0-ppt_w/2"/>
                                          </p:val>
                                        </p:tav>
                                      </p:tavLst>
                                    </p:anim>
                                    <p:anim calcmode="lin" valueType="num">
                                      <p:cBhvr additive="base">
                                        <p:cTn id="35" dur="4500"/>
                                        <p:tgtEl>
                                          <p:spTgt spid="101"/>
                                        </p:tgtEl>
                                        <p:attrNameLst>
                                          <p:attrName>ppt_y</p:attrName>
                                        </p:attrNameLst>
                                      </p:cBhvr>
                                      <p:tavLst>
                                        <p:tav tm="0">
                                          <p:val>
                                            <p:strVal val="ppt_y"/>
                                          </p:val>
                                        </p:tav>
                                        <p:tav tm="100000">
                                          <p:val>
                                            <p:strVal val="0-ppt_h/2"/>
                                          </p:val>
                                        </p:tav>
                                      </p:tavLst>
                                    </p:anim>
                                    <p:set>
                                      <p:cBhvr>
                                        <p:cTn id="36" dur="1" fill="hold">
                                          <p:stCondLst>
                                            <p:cond delay="4499"/>
                                          </p:stCondLst>
                                        </p:cTn>
                                        <p:tgtEl>
                                          <p:spTgt spid="101"/>
                                        </p:tgtEl>
                                        <p:attrNameLst>
                                          <p:attrName>style.visibility</p:attrName>
                                        </p:attrNameLst>
                                      </p:cBhvr>
                                      <p:to>
                                        <p:strVal val="hidden"/>
                                      </p:to>
                                    </p:set>
                                  </p:childTnLst>
                                </p:cTn>
                              </p:par>
                              <p:par>
                                <p:cTn id="37" presetID="23" presetClass="entr" presetSubtype="272" fill="hold" nodeType="withEffect">
                                  <p:stCondLst>
                                    <p:cond delay="1000"/>
                                  </p:stCondLst>
                                  <p:childTnLst>
                                    <p:set>
                                      <p:cBhvr>
                                        <p:cTn id="38" dur="1" fill="hold">
                                          <p:stCondLst>
                                            <p:cond delay="0"/>
                                          </p:stCondLst>
                                        </p:cTn>
                                        <p:tgtEl>
                                          <p:spTgt spid="200"/>
                                        </p:tgtEl>
                                        <p:attrNameLst>
                                          <p:attrName>style.visibility</p:attrName>
                                        </p:attrNameLst>
                                      </p:cBhvr>
                                      <p:to>
                                        <p:strVal val="visible"/>
                                      </p:to>
                                    </p:set>
                                    <p:anim calcmode="lin" valueType="num">
                                      <p:cBhvr>
                                        <p:cTn id="39" dur="2750" fill="hold"/>
                                        <p:tgtEl>
                                          <p:spTgt spid="200"/>
                                        </p:tgtEl>
                                        <p:attrNameLst>
                                          <p:attrName>ppt_w</p:attrName>
                                        </p:attrNameLst>
                                      </p:cBhvr>
                                      <p:tavLst>
                                        <p:tav tm="0">
                                          <p:val>
                                            <p:strVal val="2/3*#ppt_w"/>
                                          </p:val>
                                        </p:tav>
                                        <p:tav tm="100000">
                                          <p:val>
                                            <p:strVal val="#ppt_w"/>
                                          </p:val>
                                        </p:tav>
                                      </p:tavLst>
                                    </p:anim>
                                    <p:anim calcmode="lin" valueType="num">
                                      <p:cBhvr>
                                        <p:cTn id="40" dur="2750" fill="hold"/>
                                        <p:tgtEl>
                                          <p:spTgt spid="200"/>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200"/>
                                        </p:tgtEl>
                                        <p:attrNameLst>
                                          <p:attrName>style.visibility</p:attrName>
                                        </p:attrNameLst>
                                      </p:cBhvr>
                                      <p:to>
                                        <p:strVal val="visible"/>
                                      </p:to>
                                    </p:set>
                                    <p:animEffect transition="in" filter="diamond(out)">
                                      <p:cBhvr>
                                        <p:cTn id="43" dur="2750"/>
                                        <p:tgtEl>
                                          <p:spTgt spid="200"/>
                                        </p:tgtEl>
                                      </p:cBhvr>
                                    </p:animEffect>
                                  </p:childTnLst>
                                </p:cTn>
                              </p:par>
                              <p:par>
                                <p:cTn id="44" presetID="9" presetClass="emph" presetSubtype="0" nodeType="withEffect">
                                  <p:stCondLst>
                                    <p:cond delay="0"/>
                                  </p:stCondLst>
                                  <p:childTnLst>
                                    <p:set>
                                      <p:cBhvr rctx="PPT">
                                        <p:cTn id="45" dur="indefinite"/>
                                        <p:tgtEl>
                                          <p:spTgt spid="201"/>
                                        </p:tgtEl>
                                        <p:attrNameLst>
                                          <p:attrName>style.opacity</p:attrName>
                                        </p:attrNameLst>
                                      </p:cBhvr>
                                      <p:to>
                                        <p:strVal val="0"/>
                                      </p:to>
                                    </p:set>
                                    <p:animEffect filter="image" prLst="opacity: 0">
                                      <p:cBhvr rctx="IE">
                                        <p:cTn id="46" dur="indefinite"/>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 name="244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5751"/>
            <a:ext cx="9144000" cy="5143500"/>
          </a:xfrm>
          <a:prstGeom prst="rect">
            <a:avLst/>
          </a:prstGeom>
          <a:noFill/>
          <a:ln>
            <a:noFill/>
          </a:ln>
        </p:spPr>
      </p:pic>
      <p:grpSp>
        <p:nvGrpSpPr>
          <p:cNvPr id="3" name="2 Grupo"/>
          <p:cNvGrpSpPr/>
          <p:nvPr/>
        </p:nvGrpSpPr>
        <p:grpSpPr>
          <a:xfrm>
            <a:off x="2592288" y="411510"/>
            <a:ext cx="1907704" cy="864096"/>
            <a:chOff x="395536" y="627534"/>
            <a:chExt cx="8280920" cy="3888431"/>
          </a:xfrm>
        </p:grpSpPr>
        <p:sp>
          <p:nvSpPr>
            <p:cNvPr id="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14 Grupo"/>
          <p:cNvGrpSpPr/>
          <p:nvPr/>
        </p:nvGrpSpPr>
        <p:grpSpPr>
          <a:xfrm>
            <a:off x="2664296" y="1296000"/>
            <a:ext cx="1907704" cy="864096"/>
            <a:chOff x="395536" y="627534"/>
            <a:chExt cx="8280920" cy="3888431"/>
          </a:xfrm>
        </p:grpSpPr>
        <p:sp>
          <p:nvSpPr>
            <p:cNvPr id="1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a:off x="2664296" y="2196000"/>
            <a:ext cx="1907704" cy="864096"/>
            <a:chOff x="395536" y="627534"/>
            <a:chExt cx="8280920" cy="3888431"/>
          </a:xfrm>
        </p:grpSpPr>
        <p:sp>
          <p:nvSpPr>
            <p:cNvPr id="2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2664296" y="3060000"/>
            <a:ext cx="1907704" cy="864096"/>
            <a:chOff x="395536" y="627534"/>
            <a:chExt cx="8280920" cy="3888431"/>
          </a:xfrm>
        </p:grpSpPr>
        <p:sp>
          <p:nvSpPr>
            <p:cNvPr id="4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592288" y="3939902"/>
            <a:ext cx="1907704" cy="864096"/>
            <a:chOff x="395536" y="627534"/>
            <a:chExt cx="8280920" cy="3888431"/>
          </a:xfrm>
        </p:grpSpPr>
        <p:sp>
          <p:nvSpPr>
            <p:cNvPr id="5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flipH="1">
            <a:off x="4644008" y="411510"/>
            <a:ext cx="1979712" cy="864096"/>
            <a:chOff x="395536" y="627534"/>
            <a:chExt cx="8280920" cy="3888431"/>
          </a:xfrm>
        </p:grpSpPr>
        <p:sp>
          <p:nvSpPr>
            <p:cNvPr id="6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74 Grupo"/>
          <p:cNvGrpSpPr/>
          <p:nvPr/>
        </p:nvGrpSpPr>
        <p:grpSpPr>
          <a:xfrm flipH="1">
            <a:off x="4716016" y="1296000"/>
            <a:ext cx="1979712" cy="864096"/>
            <a:chOff x="395536" y="627534"/>
            <a:chExt cx="8280920" cy="3888431"/>
          </a:xfrm>
        </p:grpSpPr>
        <p:sp>
          <p:nvSpPr>
            <p:cNvPr id="7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716016" y="2196000"/>
            <a:ext cx="1979712" cy="864096"/>
            <a:chOff x="395536" y="627534"/>
            <a:chExt cx="8280920" cy="3888431"/>
          </a:xfrm>
        </p:grpSpPr>
        <p:sp>
          <p:nvSpPr>
            <p:cNvPr id="8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98 Grupo"/>
          <p:cNvGrpSpPr/>
          <p:nvPr/>
        </p:nvGrpSpPr>
        <p:grpSpPr>
          <a:xfrm flipH="1">
            <a:off x="4716016" y="3060000"/>
            <a:ext cx="1979712" cy="864096"/>
            <a:chOff x="395536" y="627534"/>
            <a:chExt cx="8280920" cy="3888431"/>
          </a:xfrm>
        </p:grpSpPr>
        <p:sp>
          <p:nvSpPr>
            <p:cNvPr id="10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644008" y="3939902"/>
            <a:ext cx="1979712" cy="864096"/>
            <a:chOff x="395536" y="627534"/>
            <a:chExt cx="8280920" cy="3888431"/>
          </a:xfrm>
        </p:grpSpPr>
        <p:sp>
          <p:nvSpPr>
            <p:cNvPr id="11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H="1">
            <a:off x="7164288" y="411510"/>
            <a:ext cx="1979712" cy="864096"/>
            <a:chOff x="395536" y="627534"/>
            <a:chExt cx="8280920" cy="3888431"/>
          </a:xfrm>
        </p:grpSpPr>
        <p:sp>
          <p:nvSpPr>
            <p:cNvPr id="12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236296" y="1296000"/>
            <a:ext cx="1979712" cy="864096"/>
            <a:chOff x="395536" y="627534"/>
            <a:chExt cx="8280920" cy="3888431"/>
          </a:xfrm>
        </p:grpSpPr>
        <p:sp>
          <p:nvSpPr>
            <p:cNvPr id="13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flipH="1">
            <a:off x="7236296" y="2196000"/>
            <a:ext cx="1979712" cy="864096"/>
            <a:chOff x="395536" y="627534"/>
            <a:chExt cx="8280920" cy="3888431"/>
          </a:xfrm>
        </p:grpSpPr>
        <p:sp>
          <p:nvSpPr>
            <p:cNvPr id="14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flipH="1">
            <a:off x="7236296" y="3060000"/>
            <a:ext cx="1979712" cy="864096"/>
            <a:chOff x="395536" y="627534"/>
            <a:chExt cx="8280920" cy="3888431"/>
          </a:xfrm>
        </p:grpSpPr>
        <p:sp>
          <p:nvSpPr>
            <p:cNvPr id="16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flipH="1">
            <a:off x="7164288" y="3939902"/>
            <a:ext cx="1979712" cy="864096"/>
            <a:chOff x="395536" y="627534"/>
            <a:chExt cx="8280920" cy="3888431"/>
          </a:xfrm>
        </p:grpSpPr>
        <p:sp>
          <p:nvSpPr>
            <p:cNvPr id="17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0" y="339502"/>
            <a:ext cx="1907704" cy="864096"/>
            <a:chOff x="395536" y="627534"/>
            <a:chExt cx="8280920" cy="3888431"/>
          </a:xfrm>
        </p:grpSpPr>
        <p:sp>
          <p:nvSpPr>
            <p:cNvPr id="18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72008" y="1223992"/>
            <a:ext cx="1907704" cy="864096"/>
            <a:chOff x="395536" y="627534"/>
            <a:chExt cx="8280920" cy="3888431"/>
          </a:xfrm>
        </p:grpSpPr>
        <p:sp>
          <p:nvSpPr>
            <p:cNvPr id="19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7" name="206 Grupo"/>
          <p:cNvGrpSpPr/>
          <p:nvPr/>
        </p:nvGrpSpPr>
        <p:grpSpPr>
          <a:xfrm>
            <a:off x="72008" y="2123992"/>
            <a:ext cx="1907704" cy="864096"/>
            <a:chOff x="395536" y="627534"/>
            <a:chExt cx="8280920" cy="3888431"/>
          </a:xfrm>
        </p:grpSpPr>
        <p:sp>
          <p:nvSpPr>
            <p:cNvPr id="20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a:off x="72008" y="2987992"/>
            <a:ext cx="1907704" cy="864096"/>
            <a:chOff x="395536" y="627534"/>
            <a:chExt cx="8280920" cy="3888431"/>
          </a:xfrm>
        </p:grpSpPr>
        <p:sp>
          <p:nvSpPr>
            <p:cNvPr id="22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a:off x="0" y="3867894"/>
            <a:ext cx="1907704" cy="864096"/>
            <a:chOff x="395536" y="627534"/>
            <a:chExt cx="8280920" cy="3888431"/>
          </a:xfrm>
        </p:grpSpPr>
        <p:sp>
          <p:nvSpPr>
            <p:cNvPr id="23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4" name="24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5811"/>
            <a:ext cx="9144000" cy="5544616"/>
          </a:xfrm>
          <a:prstGeom prst="rect">
            <a:avLst/>
          </a:prstGeom>
          <a:noFill/>
          <a:ln>
            <a:noFill/>
          </a:ln>
        </p:spPr>
      </p:pic>
    </p:spTree>
    <p:extLst>
      <p:ext uri="{BB962C8B-B14F-4D97-AF65-F5344CB8AC3E}">
        <p14:creationId xmlns:p14="http://schemas.microsoft.com/office/powerpoint/2010/main" val="263808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nodeType="withEffect">
                                  <p:stCondLst>
                                    <p:cond delay="0"/>
                                  </p:stCondLst>
                                  <p:childTnLst>
                                    <p:animRot by="21600000">
                                      <p:cBhvr>
                                        <p:cTn id="10" dur="3000" fill="hold"/>
                                        <p:tgtEl>
                                          <p:spTgt spid="3"/>
                                        </p:tgtEl>
                                        <p:attrNameLst>
                                          <p:attrName>r</p:attrName>
                                        </p:attrNameLst>
                                      </p:cBhvr>
                                    </p:animRot>
                                  </p:childTnLst>
                                </p:cTn>
                              </p:par>
                              <p:par>
                                <p:cTn id="11" presetID="2" presetClass="exit" presetSubtype="2" fill="hold" nodeType="withEffect">
                                  <p:stCondLst>
                                    <p:cond delay="0"/>
                                  </p:stCondLst>
                                  <p:childTnLst>
                                    <p:anim calcmode="lin" valueType="num">
                                      <p:cBhvr additive="base">
                                        <p:cTn id="12" dur="3500"/>
                                        <p:tgtEl>
                                          <p:spTgt spid="3"/>
                                        </p:tgtEl>
                                        <p:attrNameLst>
                                          <p:attrName>ppt_x</p:attrName>
                                        </p:attrNameLst>
                                      </p:cBhvr>
                                      <p:tavLst>
                                        <p:tav tm="0">
                                          <p:val>
                                            <p:strVal val="ppt_x"/>
                                          </p:val>
                                        </p:tav>
                                        <p:tav tm="100000">
                                          <p:val>
                                            <p:strVal val="1+ppt_w/2"/>
                                          </p:val>
                                        </p:tav>
                                      </p:tavLst>
                                    </p:anim>
                                    <p:anim calcmode="lin" valueType="num">
                                      <p:cBhvr additive="base">
                                        <p:cTn id="13" dur="3500"/>
                                        <p:tgtEl>
                                          <p:spTgt spid="3"/>
                                        </p:tgtEl>
                                        <p:attrNameLst>
                                          <p:attrName>ppt_y</p:attrName>
                                        </p:attrNameLst>
                                      </p:cBhvr>
                                      <p:tavLst>
                                        <p:tav tm="0">
                                          <p:val>
                                            <p:strVal val="ppt_y"/>
                                          </p:val>
                                        </p:tav>
                                        <p:tav tm="100000">
                                          <p:val>
                                            <p:strVal val="ppt_y"/>
                                          </p:val>
                                        </p:tav>
                                      </p:tavLst>
                                    </p:anim>
                                    <p:set>
                                      <p:cBhvr>
                                        <p:cTn id="14" dur="1" fill="hold">
                                          <p:stCondLst>
                                            <p:cond delay="3499"/>
                                          </p:stCondLst>
                                        </p:cTn>
                                        <p:tgtEl>
                                          <p:spTgt spid="3"/>
                                        </p:tgtEl>
                                        <p:attrNameLst>
                                          <p:attrName>style.visibility</p:attrName>
                                        </p:attrNameLst>
                                      </p:cBhvr>
                                      <p:to>
                                        <p:strVal val="hidden"/>
                                      </p:to>
                                    </p:set>
                                  </p:childTnLst>
                                </p:cTn>
                              </p:par>
                              <p:par>
                                <p:cTn id="15" presetID="2" presetClass="entr" presetSubtype="9"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3000" fill="hold"/>
                                        <p:tgtEl>
                                          <p:spTgt spid="15"/>
                                        </p:tgtEl>
                                        <p:attrNameLst>
                                          <p:attrName>ppt_x</p:attrName>
                                        </p:attrNameLst>
                                      </p:cBhvr>
                                      <p:tavLst>
                                        <p:tav tm="0">
                                          <p:val>
                                            <p:strVal val="0-#ppt_w/2"/>
                                          </p:val>
                                        </p:tav>
                                        <p:tav tm="100000">
                                          <p:val>
                                            <p:strVal val="#ppt_x"/>
                                          </p:val>
                                        </p:tav>
                                      </p:tavLst>
                                    </p:anim>
                                    <p:anim calcmode="lin" valueType="num">
                                      <p:cBhvr additive="base">
                                        <p:cTn id="18" dur="3000" fill="hold"/>
                                        <p:tgtEl>
                                          <p:spTgt spid="1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nodeType="withEffect">
                                  <p:stCondLst>
                                    <p:cond delay="0"/>
                                  </p:stCondLst>
                                  <p:childTnLst>
                                    <p:animRot by="21600000">
                                      <p:cBhvr>
                                        <p:cTn id="20" dur="3000" fill="hold"/>
                                        <p:tgtEl>
                                          <p:spTgt spid="15"/>
                                        </p:tgtEl>
                                        <p:attrNameLst>
                                          <p:attrName>r</p:attrName>
                                        </p:attrNameLst>
                                      </p:cBhvr>
                                    </p:animRot>
                                  </p:childTnLst>
                                </p:cTn>
                              </p:par>
                              <p:par>
                                <p:cTn id="21" presetID="2" presetClass="exit" presetSubtype="2" fill="hold" nodeType="withEffect">
                                  <p:stCondLst>
                                    <p:cond delay="0"/>
                                  </p:stCondLst>
                                  <p:childTnLst>
                                    <p:anim calcmode="lin" valueType="num">
                                      <p:cBhvr additive="base">
                                        <p:cTn id="22" dur="3500"/>
                                        <p:tgtEl>
                                          <p:spTgt spid="15"/>
                                        </p:tgtEl>
                                        <p:attrNameLst>
                                          <p:attrName>ppt_x</p:attrName>
                                        </p:attrNameLst>
                                      </p:cBhvr>
                                      <p:tavLst>
                                        <p:tav tm="0">
                                          <p:val>
                                            <p:strVal val="ppt_x"/>
                                          </p:val>
                                        </p:tav>
                                        <p:tav tm="100000">
                                          <p:val>
                                            <p:strVal val="1+ppt_w/2"/>
                                          </p:val>
                                        </p:tav>
                                      </p:tavLst>
                                    </p:anim>
                                    <p:anim calcmode="lin" valueType="num">
                                      <p:cBhvr additive="base">
                                        <p:cTn id="23" dur="3500"/>
                                        <p:tgtEl>
                                          <p:spTgt spid="15"/>
                                        </p:tgtEl>
                                        <p:attrNameLst>
                                          <p:attrName>ppt_y</p:attrName>
                                        </p:attrNameLst>
                                      </p:cBhvr>
                                      <p:tavLst>
                                        <p:tav tm="0">
                                          <p:val>
                                            <p:strVal val="ppt_y"/>
                                          </p:val>
                                        </p:tav>
                                        <p:tav tm="100000">
                                          <p:val>
                                            <p:strVal val="ppt_y"/>
                                          </p:val>
                                        </p:tav>
                                      </p:tavLst>
                                    </p:anim>
                                    <p:set>
                                      <p:cBhvr>
                                        <p:cTn id="24" dur="1" fill="hold">
                                          <p:stCondLst>
                                            <p:cond delay="3499"/>
                                          </p:stCondLst>
                                        </p:cTn>
                                        <p:tgtEl>
                                          <p:spTgt spid="15"/>
                                        </p:tgtEl>
                                        <p:attrNameLst>
                                          <p:attrName>style.visibility</p:attrName>
                                        </p:attrNameLst>
                                      </p:cBhvr>
                                      <p:to>
                                        <p:strVal val="hidden"/>
                                      </p:to>
                                    </p:set>
                                  </p:childTnLst>
                                </p:cTn>
                              </p:par>
                              <p:par>
                                <p:cTn id="25" presetID="2" presetClass="entr" presetSubtype="9"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3000" fill="hold"/>
                                        <p:tgtEl>
                                          <p:spTgt spid="27"/>
                                        </p:tgtEl>
                                        <p:attrNameLst>
                                          <p:attrName>ppt_x</p:attrName>
                                        </p:attrNameLst>
                                      </p:cBhvr>
                                      <p:tavLst>
                                        <p:tav tm="0">
                                          <p:val>
                                            <p:strVal val="0-#ppt_w/2"/>
                                          </p:val>
                                        </p:tav>
                                        <p:tav tm="100000">
                                          <p:val>
                                            <p:strVal val="#ppt_x"/>
                                          </p:val>
                                        </p:tav>
                                      </p:tavLst>
                                    </p:anim>
                                    <p:anim calcmode="lin" valueType="num">
                                      <p:cBhvr additive="base">
                                        <p:cTn id="28" dur="3000" fill="hold"/>
                                        <p:tgtEl>
                                          <p:spTgt spid="27"/>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nodeType="withEffect">
                                  <p:stCondLst>
                                    <p:cond delay="0"/>
                                  </p:stCondLst>
                                  <p:childTnLst>
                                    <p:animRot by="21600000">
                                      <p:cBhvr>
                                        <p:cTn id="30" dur="3000" fill="hold"/>
                                        <p:tgtEl>
                                          <p:spTgt spid="27"/>
                                        </p:tgtEl>
                                        <p:attrNameLst>
                                          <p:attrName>r</p:attrName>
                                        </p:attrNameLst>
                                      </p:cBhvr>
                                    </p:animRot>
                                  </p:childTnLst>
                                </p:cTn>
                              </p:par>
                              <p:par>
                                <p:cTn id="31" presetID="2" presetClass="exit" presetSubtype="2" fill="hold" nodeType="withEffect">
                                  <p:stCondLst>
                                    <p:cond delay="0"/>
                                  </p:stCondLst>
                                  <p:childTnLst>
                                    <p:anim calcmode="lin" valueType="num">
                                      <p:cBhvr additive="base">
                                        <p:cTn id="32" dur="3500"/>
                                        <p:tgtEl>
                                          <p:spTgt spid="27"/>
                                        </p:tgtEl>
                                        <p:attrNameLst>
                                          <p:attrName>ppt_x</p:attrName>
                                        </p:attrNameLst>
                                      </p:cBhvr>
                                      <p:tavLst>
                                        <p:tav tm="0">
                                          <p:val>
                                            <p:strVal val="ppt_x"/>
                                          </p:val>
                                        </p:tav>
                                        <p:tav tm="100000">
                                          <p:val>
                                            <p:strVal val="1+ppt_w/2"/>
                                          </p:val>
                                        </p:tav>
                                      </p:tavLst>
                                    </p:anim>
                                    <p:anim calcmode="lin" valueType="num">
                                      <p:cBhvr additive="base">
                                        <p:cTn id="33" dur="3500"/>
                                        <p:tgtEl>
                                          <p:spTgt spid="27"/>
                                        </p:tgtEl>
                                        <p:attrNameLst>
                                          <p:attrName>ppt_y</p:attrName>
                                        </p:attrNameLst>
                                      </p:cBhvr>
                                      <p:tavLst>
                                        <p:tav tm="0">
                                          <p:val>
                                            <p:strVal val="ppt_y"/>
                                          </p:val>
                                        </p:tav>
                                        <p:tav tm="100000">
                                          <p:val>
                                            <p:strVal val="ppt_y"/>
                                          </p:val>
                                        </p:tav>
                                      </p:tavLst>
                                    </p:anim>
                                    <p:set>
                                      <p:cBhvr>
                                        <p:cTn id="34" dur="1" fill="hold">
                                          <p:stCondLst>
                                            <p:cond delay="3499"/>
                                          </p:stCondLst>
                                        </p:cTn>
                                        <p:tgtEl>
                                          <p:spTgt spid="27"/>
                                        </p:tgtEl>
                                        <p:attrNameLst>
                                          <p:attrName>style.visibility</p:attrName>
                                        </p:attrNameLst>
                                      </p:cBhvr>
                                      <p:to>
                                        <p:strVal val="hidden"/>
                                      </p:to>
                                    </p:set>
                                  </p:childTnLst>
                                </p:cTn>
                              </p:par>
                              <p:par>
                                <p:cTn id="35" presetID="2" presetClass="entr" presetSubtype="9"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3000" fill="hold"/>
                                        <p:tgtEl>
                                          <p:spTgt spid="39"/>
                                        </p:tgtEl>
                                        <p:attrNameLst>
                                          <p:attrName>ppt_x</p:attrName>
                                        </p:attrNameLst>
                                      </p:cBhvr>
                                      <p:tavLst>
                                        <p:tav tm="0">
                                          <p:val>
                                            <p:strVal val="0-#ppt_w/2"/>
                                          </p:val>
                                        </p:tav>
                                        <p:tav tm="100000">
                                          <p:val>
                                            <p:strVal val="#ppt_x"/>
                                          </p:val>
                                        </p:tav>
                                      </p:tavLst>
                                    </p:anim>
                                    <p:anim calcmode="lin" valueType="num">
                                      <p:cBhvr additive="base">
                                        <p:cTn id="38" dur="3000" fill="hold"/>
                                        <p:tgtEl>
                                          <p:spTgt spid="3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nodeType="withEffect">
                                  <p:stCondLst>
                                    <p:cond delay="0"/>
                                  </p:stCondLst>
                                  <p:childTnLst>
                                    <p:animRot by="21600000">
                                      <p:cBhvr>
                                        <p:cTn id="40" dur="3000" fill="hold"/>
                                        <p:tgtEl>
                                          <p:spTgt spid="39"/>
                                        </p:tgtEl>
                                        <p:attrNameLst>
                                          <p:attrName>r</p:attrName>
                                        </p:attrNameLst>
                                      </p:cBhvr>
                                    </p:animRot>
                                  </p:childTnLst>
                                </p:cTn>
                              </p:par>
                              <p:par>
                                <p:cTn id="41" presetID="2" presetClass="exit" presetSubtype="2" fill="hold" nodeType="withEffect">
                                  <p:stCondLst>
                                    <p:cond delay="0"/>
                                  </p:stCondLst>
                                  <p:childTnLst>
                                    <p:anim calcmode="lin" valueType="num">
                                      <p:cBhvr additive="base">
                                        <p:cTn id="42" dur="3500"/>
                                        <p:tgtEl>
                                          <p:spTgt spid="39"/>
                                        </p:tgtEl>
                                        <p:attrNameLst>
                                          <p:attrName>ppt_x</p:attrName>
                                        </p:attrNameLst>
                                      </p:cBhvr>
                                      <p:tavLst>
                                        <p:tav tm="0">
                                          <p:val>
                                            <p:strVal val="ppt_x"/>
                                          </p:val>
                                        </p:tav>
                                        <p:tav tm="100000">
                                          <p:val>
                                            <p:strVal val="1+ppt_w/2"/>
                                          </p:val>
                                        </p:tav>
                                      </p:tavLst>
                                    </p:anim>
                                    <p:anim calcmode="lin" valueType="num">
                                      <p:cBhvr additive="base">
                                        <p:cTn id="43" dur="3500"/>
                                        <p:tgtEl>
                                          <p:spTgt spid="39"/>
                                        </p:tgtEl>
                                        <p:attrNameLst>
                                          <p:attrName>ppt_y</p:attrName>
                                        </p:attrNameLst>
                                      </p:cBhvr>
                                      <p:tavLst>
                                        <p:tav tm="0">
                                          <p:val>
                                            <p:strVal val="ppt_y"/>
                                          </p:val>
                                        </p:tav>
                                        <p:tav tm="100000">
                                          <p:val>
                                            <p:strVal val="ppt_y"/>
                                          </p:val>
                                        </p:tav>
                                      </p:tavLst>
                                    </p:anim>
                                    <p:set>
                                      <p:cBhvr>
                                        <p:cTn id="44" dur="1" fill="hold">
                                          <p:stCondLst>
                                            <p:cond delay="3499"/>
                                          </p:stCondLst>
                                        </p:cTn>
                                        <p:tgtEl>
                                          <p:spTgt spid="39"/>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3000" fill="hold"/>
                                        <p:tgtEl>
                                          <p:spTgt spid="51"/>
                                        </p:tgtEl>
                                        <p:attrNameLst>
                                          <p:attrName>ppt_x</p:attrName>
                                        </p:attrNameLst>
                                      </p:cBhvr>
                                      <p:tavLst>
                                        <p:tav tm="0">
                                          <p:val>
                                            <p:strVal val="0-#ppt_w/2"/>
                                          </p:val>
                                        </p:tav>
                                        <p:tav tm="100000">
                                          <p:val>
                                            <p:strVal val="#ppt_x"/>
                                          </p:val>
                                        </p:tav>
                                      </p:tavLst>
                                    </p:anim>
                                    <p:anim calcmode="lin" valueType="num">
                                      <p:cBhvr additive="base">
                                        <p:cTn id="48" dur="3000" fill="hold"/>
                                        <p:tgtEl>
                                          <p:spTgt spid="51"/>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3000" fill="hold"/>
                                        <p:tgtEl>
                                          <p:spTgt spid="51"/>
                                        </p:tgtEl>
                                        <p:attrNameLst>
                                          <p:attrName>r</p:attrName>
                                        </p:attrNameLst>
                                      </p:cBhvr>
                                    </p:animRot>
                                  </p:childTnLst>
                                </p:cTn>
                              </p:par>
                              <p:par>
                                <p:cTn id="51" presetID="2" presetClass="exit" presetSubtype="2" fill="hold" nodeType="withEffect">
                                  <p:stCondLst>
                                    <p:cond delay="0"/>
                                  </p:stCondLst>
                                  <p:childTnLst>
                                    <p:anim calcmode="lin" valueType="num">
                                      <p:cBhvr additive="base">
                                        <p:cTn id="52" dur="3500"/>
                                        <p:tgtEl>
                                          <p:spTgt spid="51"/>
                                        </p:tgtEl>
                                        <p:attrNameLst>
                                          <p:attrName>ppt_x</p:attrName>
                                        </p:attrNameLst>
                                      </p:cBhvr>
                                      <p:tavLst>
                                        <p:tav tm="0">
                                          <p:val>
                                            <p:strVal val="ppt_x"/>
                                          </p:val>
                                        </p:tav>
                                        <p:tav tm="100000">
                                          <p:val>
                                            <p:strVal val="1+ppt_w/2"/>
                                          </p:val>
                                        </p:tav>
                                      </p:tavLst>
                                    </p:anim>
                                    <p:anim calcmode="lin" valueType="num">
                                      <p:cBhvr additive="base">
                                        <p:cTn id="53" dur="3500"/>
                                        <p:tgtEl>
                                          <p:spTgt spid="51"/>
                                        </p:tgtEl>
                                        <p:attrNameLst>
                                          <p:attrName>ppt_y</p:attrName>
                                        </p:attrNameLst>
                                      </p:cBhvr>
                                      <p:tavLst>
                                        <p:tav tm="0">
                                          <p:val>
                                            <p:strVal val="ppt_y"/>
                                          </p:val>
                                        </p:tav>
                                        <p:tav tm="100000">
                                          <p:val>
                                            <p:strVal val="ppt_y"/>
                                          </p:val>
                                        </p:tav>
                                      </p:tavLst>
                                    </p:anim>
                                    <p:set>
                                      <p:cBhvr>
                                        <p:cTn id="54" dur="1" fill="hold">
                                          <p:stCondLst>
                                            <p:cond delay="3499"/>
                                          </p:stCondLst>
                                        </p:cTn>
                                        <p:tgtEl>
                                          <p:spTgt spid="51"/>
                                        </p:tgtEl>
                                        <p:attrNameLst>
                                          <p:attrName>style.visibility</p:attrName>
                                        </p:attrNameLst>
                                      </p:cBhvr>
                                      <p:to>
                                        <p:strVal val="hidden"/>
                                      </p:to>
                                    </p:set>
                                  </p:childTnLst>
                                </p:cTn>
                              </p:par>
                              <p:par>
                                <p:cTn id="55" presetID="2" presetClass="entr" presetSubtype="3"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additive="base">
                                        <p:cTn id="57" dur="3000" fill="hold"/>
                                        <p:tgtEl>
                                          <p:spTgt spid="63"/>
                                        </p:tgtEl>
                                        <p:attrNameLst>
                                          <p:attrName>ppt_x</p:attrName>
                                        </p:attrNameLst>
                                      </p:cBhvr>
                                      <p:tavLst>
                                        <p:tav tm="0">
                                          <p:val>
                                            <p:strVal val="1+#ppt_w/2"/>
                                          </p:val>
                                        </p:tav>
                                        <p:tav tm="100000">
                                          <p:val>
                                            <p:strVal val="#ppt_x"/>
                                          </p:val>
                                        </p:tav>
                                      </p:tavLst>
                                    </p:anim>
                                    <p:anim calcmode="lin" valueType="num">
                                      <p:cBhvr additive="base">
                                        <p:cTn id="58" dur="3000" fill="hold"/>
                                        <p:tgtEl>
                                          <p:spTgt spid="63"/>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nodeType="withEffect">
                                  <p:stCondLst>
                                    <p:cond delay="0"/>
                                  </p:stCondLst>
                                  <p:childTnLst>
                                    <p:animRot by="-21600000">
                                      <p:cBhvr>
                                        <p:cTn id="60" dur="3000" fill="hold"/>
                                        <p:tgtEl>
                                          <p:spTgt spid="63"/>
                                        </p:tgtEl>
                                        <p:attrNameLst>
                                          <p:attrName>r</p:attrName>
                                        </p:attrNameLst>
                                      </p:cBhvr>
                                    </p:animRot>
                                  </p:childTnLst>
                                </p:cTn>
                              </p:par>
                              <p:par>
                                <p:cTn id="61" presetID="2" presetClass="exit" presetSubtype="8" fill="hold" nodeType="withEffect">
                                  <p:stCondLst>
                                    <p:cond delay="0"/>
                                  </p:stCondLst>
                                  <p:childTnLst>
                                    <p:anim calcmode="lin" valueType="num">
                                      <p:cBhvr additive="base">
                                        <p:cTn id="62" dur="3500"/>
                                        <p:tgtEl>
                                          <p:spTgt spid="63"/>
                                        </p:tgtEl>
                                        <p:attrNameLst>
                                          <p:attrName>ppt_x</p:attrName>
                                        </p:attrNameLst>
                                      </p:cBhvr>
                                      <p:tavLst>
                                        <p:tav tm="0">
                                          <p:val>
                                            <p:strVal val="ppt_x"/>
                                          </p:val>
                                        </p:tav>
                                        <p:tav tm="100000">
                                          <p:val>
                                            <p:strVal val="0-ppt_w/2"/>
                                          </p:val>
                                        </p:tav>
                                      </p:tavLst>
                                    </p:anim>
                                    <p:anim calcmode="lin" valueType="num">
                                      <p:cBhvr additive="base">
                                        <p:cTn id="63" dur="3500"/>
                                        <p:tgtEl>
                                          <p:spTgt spid="63"/>
                                        </p:tgtEl>
                                        <p:attrNameLst>
                                          <p:attrName>ppt_y</p:attrName>
                                        </p:attrNameLst>
                                      </p:cBhvr>
                                      <p:tavLst>
                                        <p:tav tm="0">
                                          <p:val>
                                            <p:strVal val="ppt_y"/>
                                          </p:val>
                                        </p:tav>
                                        <p:tav tm="100000">
                                          <p:val>
                                            <p:strVal val="ppt_y"/>
                                          </p:val>
                                        </p:tav>
                                      </p:tavLst>
                                    </p:anim>
                                    <p:set>
                                      <p:cBhvr>
                                        <p:cTn id="64" dur="1" fill="hold">
                                          <p:stCondLst>
                                            <p:cond delay="3499"/>
                                          </p:stCondLst>
                                        </p:cTn>
                                        <p:tgtEl>
                                          <p:spTgt spid="63"/>
                                        </p:tgtEl>
                                        <p:attrNameLst>
                                          <p:attrName>style.visibility</p:attrName>
                                        </p:attrNameLst>
                                      </p:cBhvr>
                                      <p:to>
                                        <p:strVal val="hidden"/>
                                      </p:to>
                                    </p:set>
                                  </p:childTnLst>
                                </p:cTn>
                              </p:par>
                              <p:par>
                                <p:cTn id="65" presetID="2" presetClass="entr" presetSubtype="3" fill="hold" nodeType="withEffect">
                                  <p:stCondLst>
                                    <p:cond delay="0"/>
                                  </p:stCondLst>
                                  <p:childTnLst>
                                    <p:set>
                                      <p:cBhvr>
                                        <p:cTn id="66" dur="1" fill="hold">
                                          <p:stCondLst>
                                            <p:cond delay="0"/>
                                          </p:stCondLst>
                                        </p:cTn>
                                        <p:tgtEl>
                                          <p:spTgt spid="75"/>
                                        </p:tgtEl>
                                        <p:attrNameLst>
                                          <p:attrName>style.visibility</p:attrName>
                                        </p:attrNameLst>
                                      </p:cBhvr>
                                      <p:to>
                                        <p:strVal val="visible"/>
                                      </p:to>
                                    </p:set>
                                    <p:anim calcmode="lin" valueType="num">
                                      <p:cBhvr additive="base">
                                        <p:cTn id="67" dur="3000" fill="hold"/>
                                        <p:tgtEl>
                                          <p:spTgt spid="75"/>
                                        </p:tgtEl>
                                        <p:attrNameLst>
                                          <p:attrName>ppt_x</p:attrName>
                                        </p:attrNameLst>
                                      </p:cBhvr>
                                      <p:tavLst>
                                        <p:tav tm="0">
                                          <p:val>
                                            <p:strVal val="1+#ppt_w/2"/>
                                          </p:val>
                                        </p:tav>
                                        <p:tav tm="100000">
                                          <p:val>
                                            <p:strVal val="#ppt_x"/>
                                          </p:val>
                                        </p:tav>
                                      </p:tavLst>
                                    </p:anim>
                                    <p:anim calcmode="lin" valueType="num">
                                      <p:cBhvr additive="base">
                                        <p:cTn id="68" dur="3000" fill="hold"/>
                                        <p:tgtEl>
                                          <p:spTgt spid="75"/>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nodeType="withEffect">
                                  <p:stCondLst>
                                    <p:cond delay="0"/>
                                  </p:stCondLst>
                                  <p:childTnLst>
                                    <p:animRot by="-21600000">
                                      <p:cBhvr>
                                        <p:cTn id="70" dur="3000" fill="hold"/>
                                        <p:tgtEl>
                                          <p:spTgt spid="75"/>
                                        </p:tgtEl>
                                        <p:attrNameLst>
                                          <p:attrName>r</p:attrName>
                                        </p:attrNameLst>
                                      </p:cBhvr>
                                    </p:animRot>
                                  </p:childTnLst>
                                </p:cTn>
                              </p:par>
                              <p:par>
                                <p:cTn id="71" presetID="2" presetClass="exit" presetSubtype="8" fill="hold" nodeType="withEffect">
                                  <p:stCondLst>
                                    <p:cond delay="0"/>
                                  </p:stCondLst>
                                  <p:childTnLst>
                                    <p:anim calcmode="lin" valueType="num">
                                      <p:cBhvr additive="base">
                                        <p:cTn id="72" dur="3500"/>
                                        <p:tgtEl>
                                          <p:spTgt spid="75"/>
                                        </p:tgtEl>
                                        <p:attrNameLst>
                                          <p:attrName>ppt_x</p:attrName>
                                        </p:attrNameLst>
                                      </p:cBhvr>
                                      <p:tavLst>
                                        <p:tav tm="0">
                                          <p:val>
                                            <p:strVal val="ppt_x"/>
                                          </p:val>
                                        </p:tav>
                                        <p:tav tm="100000">
                                          <p:val>
                                            <p:strVal val="0-ppt_w/2"/>
                                          </p:val>
                                        </p:tav>
                                      </p:tavLst>
                                    </p:anim>
                                    <p:anim calcmode="lin" valueType="num">
                                      <p:cBhvr additive="base">
                                        <p:cTn id="73" dur="3500"/>
                                        <p:tgtEl>
                                          <p:spTgt spid="75"/>
                                        </p:tgtEl>
                                        <p:attrNameLst>
                                          <p:attrName>ppt_y</p:attrName>
                                        </p:attrNameLst>
                                      </p:cBhvr>
                                      <p:tavLst>
                                        <p:tav tm="0">
                                          <p:val>
                                            <p:strVal val="ppt_y"/>
                                          </p:val>
                                        </p:tav>
                                        <p:tav tm="100000">
                                          <p:val>
                                            <p:strVal val="ppt_y"/>
                                          </p:val>
                                        </p:tav>
                                      </p:tavLst>
                                    </p:anim>
                                    <p:set>
                                      <p:cBhvr>
                                        <p:cTn id="74" dur="1" fill="hold">
                                          <p:stCondLst>
                                            <p:cond delay="3499"/>
                                          </p:stCondLst>
                                        </p:cTn>
                                        <p:tgtEl>
                                          <p:spTgt spid="75"/>
                                        </p:tgtEl>
                                        <p:attrNameLst>
                                          <p:attrName>style.visibility</p:attrName>
                                        </p:attrNameLst>
                                      </p:cBhvr>
                                      <p:to>
                                        <p:strVal val="hidden"/>
                                      </p:to>
                                    </p:set>
                                  </p:childTnLst>
                                </p:cTn>
                              </p:par>
                              <p:par>
                                <p:cTn id="75" presetID="2" presetClass="entr" presetSubtype="3" fill="hold" nodeType="withEffect">
                                  <p:stCondLst>
                                    <p:cond delay="0"/>
                                  </p:stCondLst>
                                  <p:childTnLst>
                                    <p:set>
                                      <p:cBhvr>
                                        <p:cTn id="76" dur="1" fill="hold">
                                          <p:stCondLst>
                                            <p:cond delay="0"/>
                                          </p:stCondLst>
                                        </p:cTn>
                                        <p:tgtEl>
                                          <p:spTgt spid="87"/>
                                        </p:tgtEl>
                                        <p:attrNameLst>
                                          <p:attrName>style.visibility</p:attrName>
                                        </p:attrNameLst>
                                      </p:cBhvr>
                                      <p:to>
                                        <p:strVal val="visible"/>
                                      </p:to>
                                    </p:set>
                                    <p:anim calcmode="lin" valueType="num">
                                      <p:cBhvr additive="base">
                                        <p:cTn id="77" dur="3000" fill="hold"/>
                                        <p:tgtEl>
                                          <p:spTgt spid="87"/>
                                        </p:tgtEl>
                                        <p:attrNameLst>
                                          <p:attrName>ppt_x</p:attrName>
                                        </p:attrNameLst>
                                      </p:cBhvr>
                                      <p:tavLst>
                                        <p:tav tm="0">
                                          <p:val>
                                            <p:strVal val="1+#ppt_w/2"/>
                                          </p:val>
                                        </p:tav>
                                        <p:tav tm="100000">
                                          <p:val>
                                            <p:strVal val="#ppt_x"/>
                                          </p:val>
                                        </p:tav>
                                      </p:tavLst>
                                    </p:anim>
                                    <p:anim calcmode="lin" valueType="num">
                                      <p:cBhvr additive="base">
                                        <p:cTn id="78" dur="3000" fill="hold"/>
                                        <p:tgtEl>
                                          <p:spTgt spid="87"/>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nodeType="withEffect">
                                  <p:stCondLst>
                                    <p:cond delay="0"/>
                                  </p:stCondLst>
                                  <p:childTnLst>
                                    <p:animRot by="-21600000">
                                      <p:cBhvr>
                                        <p:cTn id="80" dur="3000" fill="hold"/>
                                        <p:tgtEl>
                                          <p:spTgt spid="87"/>
                                        </p:tgtEl>
                                        <p:attrNameLst>
                                          <p:attrName>r</p:attrName>
                                        </p:attrNameLst>
                                      </p:cBhvr>
                                    </p:animRot>
                                  </p:childTnLst>
                                </p:cTn>
                              </p:par>
                              <p:par>
                                <p:cTn id="81" presetID="2" presetClass="exit" presetSubtype="8" fill="hold" nodeType="withEffect">
                                  <p:stCondLst>
                                    <p:cond delay="0"/>
                                  </p:stCondLst>
                                  <p:childTnLst>
                                    <p:anim calcmode="lin" valueType="num">
                                      <p:cBhvr additive="base">
                                        <p:cTn id="82" dur="3500"/>
                                        <p:tgtEl>
                                          <p:spTgt spid="87"/>
                                        </p:tgtEl>
                                        <p:attrNameLst>
                                          <p:attrName>ppt_x</p:attrName>
                                        </p:attrNameLst>
                                      </p:cBhvr>
                                      <p:tavLst>
                                        <p:tav tm="0">
                                          <p:val>
                                            <p:strVal val="ppt_x"/>
                                          </p:val>
                                        </p:tav>
                                        <p:tav tm="100000">
                                          <p:val>
                                            <p:strVal val="0-ppt_w/2"/>
                                          </p:val>
                                        </p:tav>
                                      </p:tavLst>
                                    </p:anim>
                                    <p:anim calcmode="lin" valueType="num">
                                      <p:cBhvr additive="base">
                                        <p:cTn id="83" dur="3500"/>
                                        <p:tgtEl>
                                          <p:spTgt spid="87"/>
                                        </p:tgtEl>
                                        <p:attrNameLst>
                                          <p:attrName>ppt_y</p:attrName>
                                        </p:attrNameLst>
                                      </p:cBhvr>
                                      <p:tavLst>
                                        <p:tav tm="0">
                                          <p:val>
                                            <p:strVal val="ppt_y"/>
                                          </p:val>
                                        </p:tav>
                                        <p:tav tm="100000">
                                          <p:val>
                                            <p:strVal val="ppt_y"/>
                                          </p:val>
                                        </p:tav>
                                      </p:tavLst>
                                    </p:anim>
                                    <p:set>
                                      <p:cBhvr>
                                        <p:cTn id="84" dur="1" fill="hold">
                                          <p:stCondLst>
                                            <p:cond delay="3499"/>
                                          </p:stCondLst>
                                        </p:cTn>
                                        <p:tgtEl>
                                          <p:spTgt spid="87"/>
                                        </p:tgtEl>
                                        <p:attrNameLst>
                                          <p:attrName>style.visibility</p:attrName>
                                        </p:attrNameLst>
                                      </p:cBhvr>
                                      <p:to>
                                        <p:strVal val="hidden"/>
                                      </p:to>
                                    </p:set>
                                  </p:childTnLst>
                                </p:cTn>
                              </p:par>
                              <p:par>
                                <p:cTn id="85" presetID="2" presetClass="entr" presetSubtype="3" fill="hold" nodeType="withEffect">
                                  <p:stCondLst>
                                    <p:cond delay="0"/>
                                  </p:stCondLst>
                                  <p:childTnLst>
                                    <p:set>
                                      <p:cBhvr>
                                        <p:cTn id="86" dur="1" fill="hold">
                                          <p:stCondLst>
                                            <p:cond delay="0"/>
                                          </p:stCondLst>
                                        </p:cTn>
                                        <p:tgtEl>
                                          <p:spTgt spid="99"/>
                                        </p:tgtEl>
                                        <p:attrNameLst>
                                          <p:attrName>style.visibility</p:attrName>
                                        </p:attrNameLst>
                                      </p:cBhvr>
                                      <p:to>
                                        <p:strVal val="visible"/>
                                      </p:to>
                                    </p:set>
                                    <p:anim calcmode="lin" valueType="num">
                                      <p:cBhvr additive="base">
                                        <p:cTn id="87" dur="3000" fill="hold"/>
                                        <p:tgtEl>
                                          <p:spTgt spid="99"/>
                                        </p:tgtEl>
                                        <p:attrNameLst>
                                          <p:attrName>ppt_x</p:attrName>
                                        </p:attrNameLst>
                                      </p:cBhvr>
                                      <p:tavLst>
                                        <p:tav tm="0">
                                          <p:val>
                                            <p:strVal val="1+#ppt_w/2"/>
                                          </p:val>
                                        </p:tav>
                                        <p:tav tm="100000">
                                          <p:val>
                                            <p:strVal val="#ppt_x"/>
                                          </p:val>
                                        </p:tav>
                                      </p:tavLst>
                                    </p:anim>
                                    <p:anim calcmode="lin" valueType="num">
                                      <p:cBhvr additive="base">
                                        <p:cTn id="88" dur="3000" fill="hold"/>
                                        <p:tgtEl>
                                          <p:spTgt spid="9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nodeType="withEffect">
                                  <p:stCondLst>
                                    <p:cond delay="0"/>
                                  </p:stCondLst>
                                  <p:childTnLst>
                                    <p:animRot by="-21600000">
                                      <p:cBhvr>
                                        <p:cTn id="90" dur="3000" fill="hold"/>
                                        <p:tgtEl>
                                          <p:spTgt spid="99"/>
                                        </p:tgtEl>
                                        <p:attrNameLst>
                                          <p:attrName>r</p:attrName>
                                        </p:attrNameLst>
                                      </p:cBhvr>
                                    </p:animRot>
                                  </p:childTnLst>
                                </p:cTn>
                              </p:par>
                              <p:par>
                                <p:cTn id="91" presetID="2" presetClass="exit" presetSubtype="8" fill="hold" nodeType="withEffect">
                                  <p:stCondLst>
                                    <p:cond delay="0"/>
                                  </p:stCondLst>
                                  <p:childTnLst>
                                    <p:anim calcmode="lin" valueType="num">
                                      <p:cBhvr additive="base">
                                        <p:cTn id="92" dur="3500"/>
                                        <p:tgtEl>
                                          <p:spTgt spid="99"/>
                                        </p:tgtEl>
                                        <p:attrNameLst>
                                          <p:attrName>ppt_x</p:attrName>
                                        </p:attrNameLst>
                                      </p:cBhvr>
                                      <p:tavLst>
                                        <p:tav tm="0">
                                          <p:val>
                                            <p:strVal val="ppt_x"/>
                                          </p:val>
                                        </p:tav>
                                        <p:tav tm="100000">
                                          <p:val>
                                            <p:strVal val="0-ppt_w/2"/>
                                          </p:val>
                                        </p:tav>
                                      </p:tavLst>
                                    </p:anim>
                                    <p:anim calcmode="lin" valueType="num">
                                      <p:cBhvr additive="base">
                                        <p:cTn id="93" dur="3500"/>
                                        <p:tgtEl>
                                          <p:spTgt spid="99"/>
                                        </p:tgtEl>
                                        <p:attrNameLst>
                                          <p:attrName>ppt_y</p:attrName>
                                        </p:attrNameLst>
                                      </p:cBhvr>
                                      <p:tavLst>
                                        <p:tav tm="0">
                                          <p:val>
                                            <p:strVal val="ppt_y"/>
                                          </p:val>
                                        </p:tav>
                                        <p:tav tm="100000">
                                          <p:val>
                                            <p:strVal val="ppt_y"/>
                                          </p:val>
                                        </p:tav>
                                      </p:tavLst>
                                    </p:anim>
                                    <p:set>
                                      <p:cBhvr>
                                        <p:cTn id="94" dur="1" fill="hold">
                                          <p:stCondLst>
                                            <p:cond delay="3499"/>
                                          </p:stCondLst>
                                        </p:cTn>
                                        <p:tgtEl>
                                          <p:spTgt spid="99"/>
                                        </p:tgtEl>
                                        <p:attrNameLst>
                                          <p:attrName>style.visibility</p:attrName>
                                        </p:attrNameLst>
                                      </p:cBhvr>
                                      <p:to>
                                        <p:strVal val="hidden"/>
                                      </p:to>
                                    </p:set>
                                  </p:childTnLst>
                                </p:cTn>
                              </p:par>
                              <p:par>
                                <p:cTn id="95" presetID="2" presetClass="entr" presetSubtype="3" fill="hold" nodeType="withEffect">
                                  <p:stCondLst>
                                    <p:cond delay="0"/>
                                  </p:stCondLst>
                                  <p:childTnLst>
                                    <p:set>
                                      <p:cBhvr>
                                        <p:cTn id="96" dur="1" fill="hold">
                                          <p:stCondLst>
                                            <p:cond delay="0"/>
                                          </p:stCondLst>
                                        </p:cTn>
                                        <p:tgtEl>
                                          <p:spTgt spid="111"/>
                                        </p:tgtEl>
                                        <p:attrNameLst>
                                          <p:attrName>style.visibility</p:attrName>
                                        </p:attrNameLst>
                                      </p:cBhvr>
                                      <p:to>
                                        <p:strVal val="visible"/>
                                      </p:to>
                                    </p:set>
                                    <p:anim calcmode="lin" valueType="num">
                                      <p:cBhvr additive="base">
                                        <p:cTn id="97" dur="3000" fill="hold"/>
                                        <p:tgtEl>
                                          <p:spTgt spid="111"/>
                                        </p:tgtEl>
                                        <p:attrNameLst>
                                          <p:attrName>ppt_x</p:attrName>
                                        </p:attrNameLst>
                                      </p:cBhvr>
                                      <p:tavLst>
                                        <p:tav tm="0">
                                          <p:val>
                                            <p:strVal val="1+#ppt_w/2"/>
                                          </p:val>
                                        </p:tav>
                                        <p:tav tm="100000">
                                          <p:val>
                                            <p:strVal val="#ppt_x"/>
                                          </p:val>
                                        </p:tav>
                                      </p:tavLst>
                                    </p:anim>
                                    <p:anim calcmode="lin" valueType="num">
                                      <p:cBhvr additive="base">
                                        <p:cTn id="98" dur="3000" fill="hold"/>
                                        <p:tgtEl>
                                          <p:spTgt spid="1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nodeType="withEffect">
                                  <p:stCondLst>
                                    <p:cond delay="0"/>
                                  </p:stCondLst>
                                  <p:childTnLst>
                                    <p:animRot by="-21600000">
                                      <p:cBhvr>
                                        <p:cTn id="100" dur="3000" fill="hold"/>
                                        <p:tgtEl>
                                          <p:spTgt spid="111"/>
                                        </p:tgtEl>
                                        <p:attrNameLst>
                                          <p:attrName>r</p:attrName>
                                        </p:attrNameLst>
                                      </p:cBhvr>
                                    </p:animRot>
                                  </p:childTnLst>
                                </p:cTn>
                              </p:par>
                              <p:par>
                                <p:cTn id="101" presetID="2" presetClass="exit" presetSubtype="8" fill="hold" nodeType="withEffect">
                                  <p:stCondLst>
                                    <p:cond delay="0"/>
                                  </p:stCondLst>
                                  <p:childTnLst>
                                    <p:anim calcmode="lin" valueType="num">
                                      <p:cBhvr additive="base">
                                        <p:cTn id="102" dur="3500"/>
                                        <p:tgtEl>
                                          <p:spTgt spid="111"/>
                                        </p:tgtEl>
                                        <p:attrNameLst>
                                          <p:attrName>ppt_x</p:attrName>
                                        </p:attrNameLst>
                                      </p:cBhvr>
                                      <p:tavLst>
                                        <p:tav tm="0">
                                          <p:val>
                                            <p:strVal val="ppt_x"/>
                                          </p:val>
                                        </p:tav>
                                        <p:tav tm="100000">
                                          <p:val>
                                            <p:strVal val="0-ppt_w/2"/>
                                          </p:val>
                                        </p:tav>
                                      </p:tavLst>
                                    </p:anim>
                                    <p:anim calcmode="lin" valueType="num">
                                      <p:cBhvr additive="base">
                                        <p:cTn id="103" dur="3500"/>
                                        <p:tgtEl>
                                          <p:spTgt spid="111"/>
                                        </p:tgtEl>
                                        <p:attrNameLst>
                                          <p:attrName>ppt_y</p:attrName>
                                        </p:attrNameLst>
                                      </p:cBhvr>
                                      <p:tavLst>
                                        <p:tav tm="0">
                                          <p:val>
                                            <p:strVal val="ppt_y"/>
                                          </p:val>
                                        </p:tav>
                                        <p:tav tm="100000">
                                          <p:val>
                                            <p:strVal val="ppt_y"/>
                                          </p:val>
                                        </p:tav>
                                      </p:tavLst>
                                    </p:anim>
                                    <p:set>
                                      <p:cBhvr>
                                        <p:cTn id="104" dur="1" fill="hold">
                                          <p:stCondLst>
                                            <p:cond delay="3499"/>
                                          </p:stCondLst>
                                        </p:cTn>
                                        <p:tgtEl>
                                          <p:spTgt spid="111"/>
                                        </p:tgtEl>
                                        <p:attrNameLst>
                                          <p:attrName>style.visibility</p:attrName>
                                        </p:attrNameLst>
                                      </p:cBhvr>
                                      <p:to>
                                        <p:strVal val="hidden"/>
                                      </p:to>
                                    </p:set>
                                  </p:childTnLst>
                                </p:cTn>
                              </p:par>
                              <p:par>
                                <p:cTn id="105" presetID="2" presetClass="entr" presetSubtype="3" fill="hold" nodeType="withEffect">
                                  <p:stCondLst>
                                    <p:cond delay="0"/>
                                  </p:stCondLst>
                                  <p:childTnLst>
                                    <p:set>
                                      <p:cBhvr>
                                        <p:cTn id="106" dur="1" fill="hold">
                                          <p:stCondLst>
                                            <p:cond delay="0"/>
                                          </p:stCondLst>
                                        </p:cTn>
                                        <p:tgtEl>
                                          <p:spTgt spid="123"/>
                                        </p:tgtEl>
                                        <p:attrNameLst>
                                          <p:attrName>style.visibility</p:attrName>
                                        </p:attrNameLst>
                                      </p:cBhvr>
                                      <p:to>
                                        <p:strVal val="visible"/>
                                      </p:to>
                                    </p:set>
                                    <p:anim calcmode="lin" valueType="num">
                                      <p:cBhvr additive="base">
                                        <p:cTn id="107" dur="3000" fill="hold"/>
                                        <p:tgtEl>
                                          <p:spTgt spid="123"/>
                                        </p:tgtEl>
                                        <p:attrNameLst>
                                          <p:attrName>ppt_x</p:attrName>
                                        </p:attrNameLst>
                                      </p:cBhvr>
                                      <p:tavLst>
                                        <p:tav tm="0">
                                          <p:val>
                                            <p:strVal val="1+#ppt_w/2"/>
                                          </p:val>
                                        </p:tav>
                                        <p:tav tm="100000">
                                          <p:val>
                                            <p:strVal val="#ppt_x"/>
                                          </p:val>
                                        </p:tav>
                                      </p:tavLst>
                                    </p:anim>
                                    <p:anim calcmode="lin" valueType="num">
                                      <p:cBhvr additive="base">
                                        <p:cTn id="108" dur="3000" fill="hold"/>
                                        <p:tgtEl>
                                          <p:spTgt spid="123"/>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nodeType="withEffect">
                                  <p:stCondLst>
                                    <p:cond delay="0"/>
                                  </p:stCondLst>
                                  <p:childTnLst>
                                    <p:animRot by="-21600000">
                                      <p:cBhvr>
                                        <p:cTn id="110" dur="3000" fill="hold"/>
                                        <p:tgtEl>
                                          <p:spTgt spid="123"/>
                                        </p:tgtEl>
                                        <p:attrNameLst>
                                          <p:attrName>r</p:attrName>
                                        </p:attrNameLst>
                                      </p:cBhvr>
                                    </p:animRot>
                                  </p:childTnLst>
                                </p:cTn>
                              </p:par>
                              <p:par>
                                <p:cTn id="111" presetID="2" presetClass="exit" presetSubtype="8" fill="hold" nodeType="withEffect">
                                  <p:stCondLst>
                                    <p:cond delay="0"/>
                                  </p:stCondLst>
                                  <p:childTnLst>
                                    <p:anim calcmode="lin" valueType="num">
                                      <p:cBhvr additive="base">
                                        <p:cTn id="112" dur="3500"/>
                                        <p:tgtEl>
                                          <p:spTgt spid="123"/>
                                        </p:tgtEl>
                                        <p:attrNameLst>
                                          <p:attrName>ppt_x</p:attrName>
                                        </p:attrNameLst>
                                      </p:cBhvr>
                                      <p:tavLst>
                                        <p:tav tm="0">
                                          <p:val>
                                            <p:strVal val="ppt_x"/>
                                          </p:val>
                                        </p:tav>
                                        <p:tav tm="100000">
                                          <p:val>
                                            <p:strVal val="0-ppt_w/2"/>
                                          </p:val>
                                        </p:tav>
                                      </p:tavLst>
                                    </p:anim>
                                    <p:anim calcmode="lin" valueType="num">
                                      <p:cBhvr additive="base">
                                        <p:cTn id="113" dur="3500"/>
                                        <p:tgtEl>
                                          <p:spTgt spid="123"/>
                                        </p:tgtEl>
                                        <p:attrNameLst>
                                          <p:attrName>ppt_y</p:attrName>
                                        </p:attrNameLst>
                                      </p:cBhvr>
                                      <p:tavLst>
                                        <p:tav tm="0">
                                          <p:val>
                                            <p:strVal val="ppt_y"/>
                                          </p:val>
                                        </p:tav>
                                        <p:tav tm="100000">
                                          <p:val>
                                            <p:strVal val="ppt_y"/>
                                          </p:val>
                                        </p:tav>
                                      </p:tavLst>
                                    </p:anim>
                                    <p:set>
                                      <p:cBhvr>
                                        <p:cTn id="114" dur="1" fill="hold">
                                          <p:stCondLst>
                                            <p:cond delay="3499"/>
                                          </p:stCondLst>
                                        </p:cTn>
                                        <p:tgtEl>
                                          <p:spTgt spid="123"/>
                                        </p:tgtEl>
                                        <p:attrNameLst>
                                          <p:attrName>style.visibility</p:attrName>
                                        </p:attrNameLst>
                                      </p:cBhvr>
                                      <p:to>
                                        <p:strVal val="hidden"/>
                                      </p:to>
                                    </p:set>
                                  </p:childTnLst>
                                </p:cTn>
                              </p:par>
                              <p:par>
                                <p:cTn id="115" presetID="2" presetClass="entr" presetSubtype="3" fill="hold" nodeType="withEffect">
                                  <p:stCondLst>
                                    <p:cond delay="0"/>
                                  </p:stCondLst>
                                  <p:childTnLst>
                                    <p:set>
                                      <p:cBhvr>
                                        <p:cTn id="116" dur="1" fill="hold">
                                          <p:stCondLst>
                                            <p:cond delay="0"/>
                                          </p:stCondLst>
                                        </p:cTn>
                                        <p:tgtEl>
                                          <p:spTgt spid="135"/>
                                        </p:tgtEl>
                                        <p:attrNameLst>
                                          <p:attrName>style.visibility</p:attrName>
                                        </p:attrNameLst>
                                      </p:cBhvr>
                                      <p:to>
                                        <p:strVal val="visible"/>
                                      </p:to>
                                    </p:set>
                                    <p:anim calcmode="lin" valueType="num">
                                      <p:cBhvr additive="base">
                                        <p:cTn id="117" dur="3000" fill="hold"/>
                                        <p:tgtEl>
                                          <p:spTgt spid="135"/>
                                        </p:tgtEl>
                                        <p:attrNameLst>
                                          <p:attrName>ppt_x</p:attrName>
                                        </p:attrNameLst>
                                      </p:cBhvr>
                                      <p:tavLst>
                                        <p:tav tm="0">
                                          <p:val>
                                            <p:strVal val="1+#ppt_w/2"/>
                                          </p:val>
                                        </p:tav>
                                        <p:tav tm="100000">
                                          <p:val>
                                            <p:strVal val="#ppt_x"/>
                                          </p:val>
                                        </p:tav>
                                      </p:tavLst>
                                    </p:anim>
                                    <p:anim calcmode="lin" valueType="num">
                                      <p:cBhvr additive="base">
                                        <p:cTn id="118" dur="3000" fill="hold"/>
                                        <p:tgtEl>
                                          <p:spTgt spid="135"/>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nodeType="withEffect">
                                  <p:stCondLst>
                                    <p:cond delay="0"/>
                                  </p:stCondLst>
                                  <p:childTnLst>
                                    <p:animRot by="-21600000">
                                      <p:cBhvr>
                                        <p:cTn id="120" dur="3000" fill="hold"/>
                                        <p:tgtEl>
                                          <p:spTgt spid="135"/>
                                        </p:tgtEl>
                                        <p:attrNameLst>
                                          <p:attrName>r</p:attrName>
                                        </p:attrNameLst>
                                      </p:cBhvr>
                                    </p:animRot>
                                  </p:childTnLst>
                                </p:cTn>
                              </p:par>
                              <p:par>
                                <p:cTn id="121" presetID="2" presetClass="exit" presetSubtype="8" fill="hold" nodeType="withEffect">
                                  <p:stCondLst>
                                    <p:cond delay="0"/>
                                  </p:stCondLst>
                                  <p:childTnLst>
                                    <p:anim calcmode="lin" valueType="num">
                                      <p:cBhvr additive="base">
                                        <p:cTn id="122" dur="3500"/>
                                        <p:tgtEl>
                                          <p:spTgt spid="135"/>
                                        </p:tgtEl>
                                        <p:attrNameLst>
                                          <p:attrName>ppt_x</p:attrName>
                                        </p:attrNameLst>
                                      </p:cBhvr>
                                      <p:tavLst>
                                        <p:tav tm="0">
                                          <p:val>
                                            <p:strVal val="ppt_x"/>
                                          </p:val>
                                        </p:tav>
                                        <p:tav tm="100000">
                                          <p:val>
                                            <p:strVal val="0-ppt_w/2"/>
                                          </p:val>
                                        </p:tav>
                                      </p:tavLst>
                                    </p:anim>
                                    <p:anim calcmode="lin" valueType="num">
                                      <p:cBhvr additive="base">
                                        <p:cTn id="123" dur="3500"/>
                                        <p:tgtEl>
                                          <p:spTgt spid="135"/>
                                        </p:tgtEl>
                                        <p:attrNameLst>
                                          <p:attrName>ppt_y</p:attrName>
                                        </p:attrNameLst>
                                      </p:cBhvr>
                                      <p:tavLst>
                                        <p:tav tm="0">
                                          <p:val>
                                            <p:strVal val="ppt_y"/>
                                          </p:val>
                                        </p:tav>
                                        <p:tav tm="100000">
                                          <p:val>
                                            <p:strVal val="ppt_y"/>
                                          </p:val>
                                        </p:tav>
                                      </p:tavLst>
                                    </p:anim>
                                    <p:set>
                                      <p:cBhvr>
                                        <p:cTn id="124" dur="1" fill="hold">
                                          <p:stCondLst>
                                            <p:cond delay="3499"/>
                                          </p:stCondLst>
                                        </p:cTn>
                                        <p:tgtEl>
                                          <p:spTgt spid="135"/>
                                        </p:tgtEl>
                                        <p:attrNameLst>
                                          <p:attrName>style.visibility</p:attrName>
                                        </p:attrNameLst>
                                      </p:cBhvr>
                                      <p:to>
                                        <p:strVal val="hidden"/>
                                      </p:to>
                                    </p:set>
                                  </p:childTnLst>
                                </p:cTn>
                              </p:par>
                              <p:par>
                                <p:cTn id="125" presetID="2" presetClass="entr" presetSubtype="3" fill="hold" nodeType="withEffect">
                                  <p:stCondLst>
                                    <p:cond delay="0"/>
                                  </p:stCondLst>
                                  <p:childTnLst>
                                    <p:set>
                                      <p:cBhvr>
                                        <p:cTn id="126" dur="1" fill="hold">
                                          <p:stCondLst>
                                            <p:cond delay="0"/>
                                          </p:stCondLst>
                                        </p:cTn>
                                        <p:tgtEl>
                                          <p:spTgt spid="147"/>
                                        </p:tgtEl>
                                        <p:attrNameLst>
                                          <p:attrName>style.visibility</p:attrName>
                                        </p:attrNameLst>
                                      </p:cBhvr>
                                      <p:to>
                                        <p:strVal val="visible"/>
                                      </p:to>
                                    </p:set>
                                    <p:anim calcmode="lin" valueType="num">
                                      <p:cBhvr additive="base">
                                        <p:cTn id="127" dur="3000" fill="hold"/>
                                        <p:tgtEl>
                                          <p:spTgt spid="147"/>
                                        </p:tgtEl>
                                        <p:attrNameLst>
                                          <p:attrName>ppt_x</p:attrName>
                                        </p:attrNameLst>
                                      </p:cBhvr>
                                      <p:tavLst>
                                        <p:tav tm="0">
                                          <p:val>
                                            <p:strVal val="1+#ppt_w/2"/>
                                          </p:val>
                                        </p:tav>
                                        <p:tav tm="100000">
                                          <p:val>
                                            <p:strVal val="#ppt_x"/>
                                          </p:val>
                                        </p:tav>
                                      </p:tavLst>
                                    </p:anim>
                                    <p:anim calcmode="lin" valueType="num">
                                      <p:cBhvr additive="base">
                                        <p:cTn id="128" dur="3000" fill="hold"/>
                                        <p:tgtEl>
                                          <p:spTgt spid="147"/>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nodeType="withEffect">
                                  <p:stCondLst>
                                    <p:cond delay="0"/>
                                  </p:stCondLst>
                                  <p:childTnLst>
                                    <p:animRot by="-21600000">
                                      <p:cBhvr>
                                        <p:cTn id="130" dur="3000" fill="hold"/>
                                        <p:tgtEl>
                                          <p:spTgt spid="147"/>
                                        </p:tgtEl>
                                        <p:attrNameLst>
                                          <p:attrName>r</p:attrName>
                                        </p:attrNameLst>
                                      </p:cBhvr>
                                    </p:animRot>
                                  </p:childTnLst>
                                </p:cTn>
                              </p:par>
                              <p:par>
                                <p:cTn id="131" presetID="2" presetClass="exit" presetSubtype="8" fill="hold" nodeType="withEffect">
                                  <p:stCondLst>
                                    <p:cond delay="0"/>
                                  </p:stCondLst>
                                  <p:childTnLst>
                                    <p:anim calcmode="lin" valueType="num">
                                      <p:cBhvr additive="base">
                                        <p:cTn id="132" dur="3500"/>
                                        <p:tgtEl>
                                          <p:spTgt spid="147"/>
                                        </p:tgtEl>
                                        <p:attrNameLst>
                                          <p:attrName>ppt_x</p:attrName>
                                        </p:attrNameLst>
                                      </p:cBhvr>
                                      <p:tavLst>
                                        <p:tav tm="0">
                                          <p:val>
                                            <p:strVal val="ppt_x"/>
                                          </p:val>
                                        </p:tav>
                                        <p:tav tm="100000">
                                          <p:val>
                                            <p:strVal val="0-ppt_w/2"/>
                                          </p:val>
                                        </p:tav>
                                      </p:tavLst>
                                    </p:anim>
                                    <p:anim calcmode="lin" valueType="num">
                                      <p:cBhvr additive="base">
                                        <p:cTn id="133" dur="3500"/>
                                        <p:tgtEl>
                                          <p:spTgt spid="147"/>
                                        </p:tgtEl>
                                        <p:attrNameLst>
                                          <p:attrName>ppt_y</p:attrName>
                                        </p:attrNameLst>
                                      </p:cBhvr>
                                      <p:tavLst>
                                        <p:tav tm="0">
                                          <p:val>
                                            <p:strVal val="ppt_y"/>
                                          </p:val>
                                        </p:tav>
                                        <p:tav tm="100000">
                                          <p:val>
                                            <p:strVal val="ppt_y"/>
                                          </p:val>
                                        </p:tav>
                                      </p:tavLst>
                                    </p:anim>
                                    <p:set>
                                      <p:cBhvr>
                                        <p:cTn id="134" dur="1" fill="hold">
                                          <p:stCondLst>
                                            <p:cond delay="3499"/>
                                          </p:stCondLst>
                                        </p:cTn>
                                        <p:tgtEl>
                                          <p:spTgt spid="147"/>
                                        </p:tgtEl>
                                        <p:attrNameLst>
                                          <p:attrName>style.visibility</p:attrName>
                                        </p:attrNameLst>
                                      </p:cBhvr>
                                      <p:to>
                                        <p:strVal val="hidden"/>
                                      </p:to>
                                    </p:set>
                                  </p:childTnLst>
                                </p:cTn>
                              </p:par>
                              <p:par>
                                <p:cTn id="135" presetID="2" presetClass="entr" presetSubtype="3" fill="hold" nodeType="withEffect">
                                  <p:stCondLst>
                                    <p:cond delay="0"/>
                                  </p:stCondLst>
                                  <p:childTnLst>
                                    <p:set>
                                      <p:cBhvr>
                                        <p:cTn id="136" dur="1" fill="hold">
                                          <p:stCondLst>
                                            <p:cond delay="0"/>
                                          </p:stCondLst>
                                        </p:cTn>
                                        <p:tgtEl>
                                          <p:spTgt spid="159"/>
                                        </p:tgtEl>
                                        <p:attrNameLst>
                                          <p:attrName>style.visibility</p:attrName>
                                        </p:attrNameLst>
                                      </p:cBhvr>
                                      <p:to>
                                        <p:strVal val="visible"/>
                                      </p:to>
                                    </p:set>
                                    <p:anim calcmode="lin" valueType="num">
                                      <p:cBhvr additive="base">
                                        <p:cTn id="137" dur="3000" fill="hold"/>
                                        <p:tgtEl>
                                          <p:spTgt spid="159"/>
                                        </p:tgtEl>
                                        <p:attrNameLst>
                                          <p:attrName>ppt_x</p:attrName>
                                        </p:attrNameLst>
                                      </p:cBhvr>
                                      <p:tavLst>
                                        <p:tav tm="0">
                                          <p:val>
                                            <p:strVal val="1+#ppt_w/2"/>
                                          </p:val>
                                        </p:tav>
                                        <p:tav tm="100000">
                                          <p:val>
                                            <p:strVal val="#ppt_x"/>
                                          </p:val>
                                        </p:tav>
                                      </p:tavLst>
                                    </p:anim>
                                    <p:anim calcmode="lin" valueType="num">
                                      <p:cBhvr additive="base">
                                        <p:cTn id="138" dur="3000" fill="hold"/>
                                        <p:tgtEl>
                                          <p:spTgt spid="159"/>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nodeType="withEffect">
                                  <p:stCondLst>
                                    <p:cond delay="0"/>
                                  </p:stCondLst>
                                  <p:childTnLst>
                                    <p:animRot by="-21600000">
                                      <p:cBhvr>
                                        <p:cTn id="140" dur="3000" fill="hold"/>
                                        <p:tgtEl>
                                          <p:spTgt spid="159"/>
                                        </p:tgtEl>
                                        <p:attrNameLst>
                                          <p:attrName>r</p:attrName>
                                        </p:attrNameLst>
                                      </p:cBhvr>
                                    </p:animRot>
                                  </p:childTnLst>
                                </p:cTn>
                              </p:par>
                              <p:par>
                                <p:cTn id="141" presetID="2" presetClass="exit" presetSubtype="8" fill="hold" nodeType="withEffect">
                                  <p:stCondLst>
                                    <p:cond delay="0"/>
                                  </p:stCondLst>
                                  <p:childTnLst>
                                    <p:anim calcmode="lin" valueType="num">
                                      <p:cBhvr additive="base">
                                        <p:cTn id="142" dur="3500"/>
                                        <p:tgtEl>
                                          <p:spTgt spid="159"/>
                                        </p:tgtEl>
                                        <p:attrNameLst>
                                          <p:attrName>ppt_x</p:attrName>
                                        </p:attrNameLst>
                                      </p:cBhvr>
                                      <p:tavLst>
                                        <p:tav tm="0">
                                          <p:val>
                                            <p:strVal val="ppt_x"/>
                                          </p:val>
                                        </p:tav>
                                        <p:tav tm="100000">
                                          <p:val>
                                            <p:strVal val="0-ppt_w/2"/>
                                          </p:val>
                                        </p:tav>
                                      </p:tavLst>
                                    </p:anim>
                                    <p:anim calcmode="lin" valueType="num">
                                      <p:cBhvr additive="base">
                                        <p:cTn id="143" dur="3500"/>
                                        <p:tgtEl>
                                          <p:spTgt spid="159"/>
                                        </p:tgtEl>
                                        <p:attrNameLst>
                                          <p:attrName>ppt_y</p:attrName>
                                        </p:attrNameLst>
                                      </p:cBhvr>
                                      <p:tavLst>
                                        <p:tav tm="0">
                                          <p:val>
                                            <p:strVal val="ppt_y"/>
                                          </p:val>
                                        </p:tav>
                                        <p:tav tm="100000">
                                          <p:val>
                                            <p:strVal val="ppt_y"/>
                                          </p:val>
                                        </p:tav>
                                      </p:tavLst>
                                    </p:anim>
                                    <p:set>
                                      <p:cBhvr>
                                        <p:cTn id="144" dur="1" fill="hold">
                                          <p:stCondLst>
                                            <p:cond delay="3499"/>
                                          </p:stCondLst>
                                        </p:cTn>
                                        <p:tgtEl>
                                          <p:spTgt spid="159"/>
                                        </p:tgtEl>
                                        <p:attrNameLst>
                                          <p:attrName>style.visibility</p:attrName>
                                        </p:attrNameLst>
                                      </p:cBhvr>
                                      <p:to>
                                        <p:strVal val="hidden"/>
                                      </p:to>
                                    </p:set>
                                  </p:childTnLst>
                                </p:cTn>
                              </p:par>
                              <p:par>
                                <p:cTn id="145" presetID="2" presetClass="entr" presetSubtype="3" fill="hold" nodeType="withEffect">
                                  <p:stCondLst>
                                    <p:cond delay="0"/>
                                  </p:stCondLst>
                                  <p:childTnLst>
                                    <p:set>
                                      <p:cBhvr>
                                        <p:cTn id="146" dur="1" fill="hold">
                                          <p:stCondLst>
                                            <p:cond delay="0"/>
                                          </p:stCondLst>
                                        </p:cTn>
                                        <p:tgtEl>
                                          <p:spTgt spid="171"/>
                                        </p:tgtEl>
                                        <p:attrNameLst>
                                          <p:attrName>style.visibility</p:attrName>
                                        </p:attrNameLst>
                                      </p:cBhvr>
                                      <p:to>
                                        <p:strVal val="visible"/>
                                      </p:to>
                                    </p:set>
                                    <p:anim calcmode="lin" valueType="num">
                                      <p:cBhvr additive="base">
                                        <p:cTn id="147" dur="3000" fill="hold"/>
                                        <p:tgtEl>
                                          <p:spTgt spid="171"/>
                                        </p:tgtEl>
                                        <p:attrNameLst>
                                          <p:attrName>ppt_x</p:attrName>
                                        </p:attrNameLst>
                                      </p:cBhvr>
                                      <p:tavLst>
                                        <p:tav tm="0">
                                          <p:val>
                                            <p:strVal val="1+#ppt_w/2"/>
                                          </p:val>
                                        </p:tav>
                                        <p:tav tm="100000">
                                          <p:val>
                                            <p:strVal val="#ppt_x"/>
                                          </p:val>
                                        </p:tav>
                                      </p:tavLst>
                                    </p:anim>
                                    <p:anim calcmode="lin" valueType="num">
                                      <p:cBhvr additive="base">
                                        <p:cTn id="148" dur="3000" fill="hold"/>
                                        <p:tgtEl>
                                          <p:spTgt spid="171"/>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nodeType="withEffect">
                                  <p:stCondLst>
                                    <p:cond delay="0"/>
                                  </p:stCondLst>
                                  <p:childTnLst>
                                    <p:animRot by="-21600000">
                                      <p:cBhvr>
                                        <p:cTn id="150" dur="3000" fill="hold"/>
                                        <p:tgtEl>
                                          <p:spTgt spid="171"/>
                                        </p:tgtEl>
                                        <p:attrNameLst>
                                          <p:attrName>r</p:attrName>
                                        </p:attrNameLst>
                                      </p:cBhvr>
                                    </p:animRot>
                                  </p:childTnLst>
                                </p:cTn>
                              </p:par>
                              <p:par>
                                <p:cTn id="151" presetID="2" presetClass="exit" presetSubtype="8" fill="hold" nodeType="withEffect">
                                  <p:stCondLst>
                                    <p:cond delay="0"/>
                                  </p:stCondLst>
                                  <p:childTnLst>
                                    <p:anim calcmode="lin" valueType="num">
                                      <p:cBhvr additive="base">
                                        <p:cTn id="152" dur="3500"/>
                                        <p:tgtEl>
                                          <p:spTgt spid="171"/>
                                        </p:tgtEl>
                                        <p:attrNameLst>
                                          <p:attrName>ppt_x</p:attrName>
                                        </p:attrNameLst>
                                      </p:cBhvr>
                                      <p:tavLst>
                                        <p:tav tm="0">
                                          <p:val>
                                            <p:strVal val="ppt_x"/>
                                          </p:val>
                                        </p:tav>
                                        <p:tav tm="100000">
                                          <p:val>
                                            <p:strVal val="0-ppt_w/2"/>
                                          </p:val>
                                        </p:tav>
                                      </p:tavLst>
                                    </p:anim>
                                    <p:anim calcmode="lin" valueType="num">
                                      <p:cBhvr additive="base">
                                        <p:cTn id="153" dur="3500"/>
                                        <p:tgtEl>
                                          <p:spTgt spid="171"/>
                                        </p:tgtEl>
                                        <p:attrNameLst>
                                          <p:attrName>ppt_y</p:attrName>
                                        </p:attrNameLst>
                                      </p:cBhvr>
                                      <p:tavLst>
                                        <p:tav tm="0">
                                          <p:val>
                                            <p:strVal val="ppt_y"/>
                                          </p:val>
                                        </p:tav>
                                        <p:tav tm="100000">
                                          <p:val>
                                            <p:strVal val="ppt_y"/>
                                          </p:val>
                                        </p:tav>
                                      </p:tavLst>
                                    </p:anim>
                                    <p:set>
                                      <p:cBhvr>
                                        <p:cTn id="154" dur="1" fill="hold">
                                          <p:stCondLst>
                                            <p:cond delay="3499"/>
                                          </p:stCondLst>
                                        </p:cTn>
                                        <p:tgtEl>
                                          <p:spTgt spid="171"/>
                                        </p:tgtEl>
                                        <p:attrNameLst>
                                          <p:attrName>style.visibility</p:attrName>
                                        </p:attrNameLst>
                                      </p:cBhvr>
                                      <p:to>
                                        <p:strVal val="hidden"/>
                                      </p:to>
                                    </p:set>
                                  </p:childTnLst>
                                </p:cTn>
                              </p:par>
                              <p:par>
                                <p:cTn id="155" presetID="2" presetClass="entr" presetSubtype="9" fill="hold" nodeType="withEffect">
                                  <p:stCondLst>
                                    <p:cond delay="0"/>
                                  </p:stCondLst>
                                  <p:childTnLst>
                                    <p:set>
                                      <p:cBhvr>
                                        <p:cTn id="156" dur="1" fill="hold">
                                          <p:stCondLst>
                                            <p:cond delay="0"/>
                                          </p:stCondLst>
                                        </p:cTn>
                                        <p:tgtEl>
                                          <p:spTgt spid="183"/>
                                        </p:tgtEl>
                                        <p:attrNameLst>
                                          <p:attrName>style.visibility</p:attrName>
                                        </p:attrNameLst>
                                      </p:cBhvr>
                                      <p:to>
                                        <p:strVal val="visible"/>
                                      </p:to>
                                    </p:set>
                                    <p:anim calcmode="lin" valueType="num">
                                      <p:cBhvr additive="base">
                                        <p:cTn id="157" dur="3000" fill="hold"/>
                                        <p:tgtEl>
                                          <p:spTgt spid="183"/>
                                        </p:tgtEl>
                                        <p:attrNameLst>
                                          <p:attrName>ppt_x</p:attrName>
                                        </p:attrNameLst>
                                      </p:cBhvr>
                                      <p:tavLst>
                                        <p:tav tm="0">
                                          <p:val>
                                            <p:strVal val="0-#ppt_w/2"/>
                                          </p:val>
                                        </p:tav>
                                        <p:tav tm="100000">
                                          <p:val>
                                            <p:strVal val="#ppt_x"/>
                                          </p:val>
                                        </p:tav>
                                      </p:tavLst>
                                    </p:anim>
                                    <p:anim calcmode="lin" valueType="num">
                                      <p:cBhvr additive="base">
                                        <p:cTn id="158" dur="3000" fill="hold"/>
                                        <p:tgtEl>
                                          <p:spTgt spid="183"/>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nodeType="withEffect">
                                  <p:stCondLst>
                                    <p:cond delay="0"/>
                                  </p:stCondLst>
                                  <p:childTnLst>
                                    <p:animRot by="21600000">
                                      <p:cBhvr>
                                        <p:cTn id="160" dur="3000" fill="hold"/>
                                        <p:tgtEl>
                                          <p:spTgt spid="183"/>
                                        </p:tgtEl>
                                        <p:attrNameLst>
                                          <p:attrName>r</p:attrName>
                                        </p:attrNameLst>
                                      </p:cBhvr>
                                    </p:animRot>
                                  </p:childTnLst>
                                </p:cTn>
                              </p:par>
                              <p:par>
                                <p:cTn id="161" presetID="2" presetClass="exit" presetSubtype="2" fill="hold" nodeType="withEffect">
                                  <p:stCondLst>
                                    <p:cond delay="0"/>
                                  </p:stCondLst>
                                  <p:childTnLst>
                                    <p:anim calcmode="lin" valueType="num">
                                      <p:cBhvr additive="base">
                                        <p:cTn id="162" dur="3500"/>
                                        <p:tgtEl>
                                          <p:spTgt spid="183"/>
                                        </p:tgtEl>
                                        <p:attrNameLst>
                                          <p:attrName>ppt_x</p:attrName>
                                        </p:attrNameLst>
                                      </p:cBhvr>
                                      <p:tavLst>
                                        <p:tav tm="0">
                                          <p:val>
                                            <p:strVal val="ppt_x"/>
                                          </p:val>
                                        </p:tav>
                                        <p:tav tm="100000">
                                          <p:val>
                                            <p:strVal val="1+ppt_w/2"/>
                                          </p:val>
                                        </p:tav>
                                      </p:tavLst>
                                    </p:anim>
                                    <p:anim calcmode="lin" valueType="num">
                                      <p:cBhvr additive="base">
                                        <p:cTn id="163" dur="3500"/>
                                        <p:tgtEl>
                                          <p:spTgt spid="183"/>
                                        </p:tgtEl>
                                        <p:attrNameLst>
                                          <p:attrName>ppt_y</p:attrName>
                                        </p:attrNameLst>
                                      </p:cBhvr>
                                      <p:tavLst>
                                        <p:tav tm="0">
                                          <p:val>
                                            <p:strVal val="ppt_y"/>
                                          </p:val>
                                        </p:tav>
                                        <p:tav tm="100000">
                                          <p:val>
                                            <p:strVal val="ppt_y"/>
                                          </p:val>
                                        </p:tav>
                                      </p:tavLst>
                                    </p:anim>
                                    <p:set>
                                      <p:cBhvr>
                                        <p:cTn id="164" dur="1" fill="hold">
                                          <p:stCondLst>
                                            <p:cond delay="3499"/>
                                          </p:stCondLst>
                                        </p:cTn>
                                        <p:tgtEl>
                                          <p:spTgt spid="183"/>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195"/>
                                        </p:tgtEl>
                                        <p:attrNameLst>
                                          <p:attrName>style.visibility</p:attrName>
                                        </p:attrNameLst>
                                      </p:cBhvr>
                                      <p:to>
                                        <p:strVal val="visible"/>
                                      </p:to>
                                    </p:set>
                                    <p:anim calcmode="lin" valueType="num">
                                      <p:cBhvr additive="base">
                                        <p:cTn id="167" dur="3000" fill="hold"/>
                                        <p:tgtEl>
                                          <p:spTgt spid="195"/>
                                        </p:tgtEl>
                                        <p:attrNameLst>
                                          <p:attrName>ppt_x</p:attrName>
                                        </p:attrNameLst>
                                      </p:cBhvr>
                                      <p:tavLst>
                                        <p:tav tm="0">
                                          <p:val>
                                            <p:strVal val="0-#ppt_w/2"/>
                                          </p:val>
                                        </p:tav>
                                        <p:tav tm="100000">
                                          <p:val>
                                            <p:strVal val="#ppt_x"/>
                                          </p:val>
                                        </p:tav>
                                      </p:tavLst>
                                    </p:anim>
                                    <p:anim calcmode="lin" valueType="num">
                                      <p:cBhvr additive="base">
                                        <p:cTn id="168" dur="3000" fill="hold"/>
                                        <p:tgtEl>
                                          <p:spTgt spid="195"/>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nodeType="withEffect">
                                  <p:stCondLst>
                                    <p:cond delay="0"/>
                                  </p:stCondLst>
                                  <p:childTnLst>
                                    <p:animRot by="21600000">
                                      <p:cBhvr>
                                        <p:cTn id="170" dur="3000" fill="hold"/>
                                        <p:tgtEl>
                                          <p:spTgt spid="195"/>
                                        </p:tgtEl>
                                        <p:attrNameLst>
                                          <p:attrName>r</p:attrName>
                                        </p:attrNameLst>
                                      </p:cBhvr>
                                    </p:animRot>
                                  </p:childTnLst>
                                </p:cTn>
                              </p:par>
                              <p:par>
                                <p:cTn id="171" presetID="2" presetClass="exit" presetSubtype="2" fill="hold" nodeType="withEffect">
                                  <p:stCondLst>
                                    <p:cond delay="0"/>
                                  </p:stCondLst>
                                  <p:childTnLst>
                                    <p:anim calcmode="lin" valueType="num">
                                      <p:cBhvr additive="base">
                                        <p:cTn id="172" dur="3500"/>
                                        <p:tgtEl>
                                          <p:spTgt spid="195"/>
                                        </p:tgtEl>
                                        <p:attrNameLst>
                                          <p:attrName>ppt_x</p:attrName>
                                        </p:attrNameLst>
                                      </p:cBhvr>
                                      <p:tavLst>
                                        <p:tav tm="0">
                                          <p:val>
                                            <p:strVal val="ppt_x"/>
                                          </p:val>
                                        </p:tav>
                                        <p:tav tm="100000">
                                          <p:val>
                                            <p:strVal val="1+ppt_w/2"/>
                                          </p:val>
                                        </p:tav>
                                      </p:tavLst>
                                    </p:anim>
                                    <p:anim calcmode="lin" valueType="num">
                                      <p:cBhvr additive="base">
                                        <p:cTn id="173" dur="3500"/>
                                        <p:tgtEl>
                                          <p:spTgt spid="195"/>
                                        </p:tgtEl>
                                        <p:attrNameLst>
                                          <p:attrName>ppt_y</p:attrName>
                                        </p:attrNameLst>
                                      </p:cBhvr>
                                      <p:tavLst>
                                        <p:tav tm="0">
                                          <p:val>
                                            <p:strVal val="ppt_y"/>
                                          </p:val>
                                        </p:tav>
                                        <p:tav tm="100000">
                                          <p:val>
                                            <p:strVal val="ppt_y"/>
                                          </p:val>
                                        </p:tav>
                                      </p:tavLst>
                                    </p:anim>
                                    <p:set>
                                      <p:cBhvr>
                                        <p:cTn id="174" dur="1" fill="hold">
                                          <p:stCondLst>
                                            <p:cond delay="3499"/>
                                          </p:stCondLst>
                                        </p:cTn>
                                        <p:tgtEl>
                                          <p:spTgt spid="195"/>
                                        </p:tgtEl>
                                        <p:attrNameLst>
                                          <p:attrName>style.visibility</p:attrName>
                                        </p:attrNameLst>
                                      </p:cBhvr>
                                      <p:to>
                                        <p:strVal val="hidden"/>
                                      </p:to>
                                    </p:set>
                                  </p:childTnLst>
                                </p:cTn>
                              </p:par>
                              <p:par>
                                <p:cTn id="175" presetID="2" presetClass="entr" presetSubtype="9" fill="hold" nodeType="withEffect">
                                  <p:stCondLst>
                                    <p:cond delay="0"/>
                                  </p:stCondLst>
                                  <p:childTnLst>
                                    <p:set>
                                      <p:cBhvr>
                                        <p:cTn id="176" dur="1" fill="hold">
                                          <p:stCondLst>
                                            <p:cond delay="0"/>
                                          </p:stCondLst>
                                        </p:cTn>
                                        <p:tgtEl>
                                          <p:spTgt spid="207"/>
                                        </p:tgtEl>
                                        <p:attrNameLst>
                                          <p:attrName>style.visibility</p:attrName>
                                        </p:attrNameLst>
                                      </p:cBhvr>
                                      <p:to>
                                        <p:strVal val="visible"/>
                                      </p:to>
                                    </p:set>
                                    <p:anim calcmode="lin" valueType="num">
                                      <p:cBhvr additive="base">
                                        <p:cTn id="177" dur="3000" fill="hold"/>
                                        <p:tgtEl>
                                          <p:spTgt spid="207"/>
                                        </p:tgtEl>
                                        <p:attrNameLst>
                                          <p:attrName>ppt_x</p:attrName>
                                        </p:attrNameLst>
                                      </p:cBhvr>
                                      <p:tavLst>
                                        <p:tav tm="0">
                                          <p:val>
                                            <p:strVal val="0-#ppt_w/2"/>
                                          </p:val>
                                        </p:tav>
                                        <p:tav tm="100000">
                                          <p:val>
                                            <p:strVal val="#ppt_x"/>
                                          </p:val>
                                        </p:tav>
                                      </p:tavLst>
                                    </p:anim>
                                    <p:anim calcmode="lin" valueType="num">
                                      <p:cBhvr additive="base">
                                        <p:cTn id="178" dur="3000" fill="hold"/>
                                        <p:tgtEl>
                                          <p:spTgt spid="207"/>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nodeType="withEffect">
                                  <p:stCondLst>
                                    <p:cond delay="0"/>
                                  </p:stCondLst>
                                  <p:childTnLst>
                                    <p:animRot by="21600000">
                                      <p:cBhvr>
                                        <p:cTn id="180" dur="3000" fill="hold"/>
                                        <p:tgtEl>
                                          <p:spTgt spid="207"/>
                                        </p:tgtEl>
                                        <p:attrNameLst>
                                          <p:attrName>r</p:attrName>
                                        </p:attrNameLst>
                                      </p:cBhvr>
                                    </p:animRot>
                                  </p:childTnLst>
                                </p:cTn>
                              </p:par>
                              <p:par>
                                <p:cTn id="181" presetID="2" presetClass="exit" presetSubtype="2" fill="hold" nodeType="withEffect">
                                  <p:stCondLst>
                                    <p:cond delay="0"/>
                                  </p:stCondLst>
                                  <p:childTnLst>
                                    <p:anim calcmode="lin" valueType="num">
                                      <p:cBhvr additive="base">
                                        <p:cTn id="182" dur="3500"/>
                                        <p:tgtEl>
                                          <p:spTgt spid="207"/>
                                        </p:tgtEl>
                                        <p:attrNameLst>
                                          <p:attrName>ppt_x</p:attrName>
                                        </p:attrNameLst>
                                      </p:cBhvr>
                                      <p:tavLst>
                                        <p:tav tm="0">
                                          <p:val>
                                            <p:strVal val="ppt_x"/>
                                          </p:val>
                                        </p:tav>
                                        <p:tav tm="100000">
                                          <p:val>
                                            <p:strVal val="1+ppt_w/2"/>
                                          </p:val>
                                        </p:tav>
                                      </p:tavLst>
                                    </p:anim>
                                    <p:anim calcmode="lin" valueType="num">
                                      <p:cBhvr additive="base">
                                        <p:cTn id="183" dur="3500"/>
                                        <p:tgtEl>
                                          <p:spTgt spid="207"/>
                                        </p:tgtEl>
                                        <p:attrNameLst>
                                          <p:attrName>ppt_y</p:attrName>
                                        </p:attrNameLst>
                                      </p:cBhvr>
                                      <p:tavLst>
                                        <p:tav tm="0">
                                          <p:val>
                                            <p:strVal val="ppt_y"/>
                                          </p:val>
                                        </p:tav>
                                        <p:tav tm="100000">
                                          <p:val>
                                            <p:strVal val="ppt_y"/>
                                          </p:val>
                                        </p:tav>
                                      </p:tavLst>
                                    </p:anim>
                                    <p:set>
                                      <p:cBhvr>
                                        <p:cTn id="184" dur="1" fill="hold">
                                          <p:stCondLst>
                                            <p:cond delay="3499"/>
                                          </p:stCondLst>
                                        </p:cTn>
                                        <p:tgtEl>
                                          <p:spTgt spid="207"/>
                                        </p:tgtEl>
                                        <p:attrNameLst>
                                          <p:attrName>style.visibility</p:attrName>
                                        </p:attrNameLst>
                                      </p:cBhvr>
                                      <p:to>
                                        <p:strVal val="hidden"/>
                                      </p:to>
                                    </p:set>
                                  </p:childTnLst>
                                </p:cTn>
                              </p:par>
                              <p:par>
                                <p:cTn id="185" presetID="2" presetClass="entr" presetSubtype="9" fill="hold" nodeType="withEffect">
                                  <p:stCondLst>
                                    <p:cond delay="0"/>
                                  </p:stCondLst>
                                  <p:childTnLst>
                                    <p:set>
                                      <p:cBhvr>
                                        <p:cTn id="186" dur="1" fill="hold">
                                          <p:stCondLst>
                                            <p:cond delay="0"/>
                                          </p:stCondLst>
                                        </p:cTn>
                                        <p:tgtEl>
                                          <p:spTgt spid="219"/>
                                        </p:tgtEl>
                                        <p:attrNameLst>
                                          <p:attrName>style.visibility</p:attrName>
                                        </p:attrNameLst>
                                      </p:cBhvr>
                                      <p:to>
                                        <p:strVal val="visible"/>
                                      </p:to>
                                    </p:set>
                                    <p:anim calcmode="lin" valueType="num">
                                      <p:cBhvr additive="base">
                                        <p:cTn id="187" dur="3000" fill="hold"/>
                                        <p:tgtEl>
                                          <p:spTgt spid="219"/>
                                        </p:tgtEl>
                                        <p:attrNameLst>
                                          <p:attrName>ppt_x</p:attrName>
                                        </p:attrNameLst>
                                      </p:cBhvr>
                                      <p:tavLst>
                                        <p:tav tm="0">
                                          <p:val>
                                            <p:strVal val="0-#ppt_w/2"/>
                                          </p:val>
                                        </p:tav>
                                        <p:tav tm="100000">
                                          <p:val>
                                            <p:strVal val="#ppt_x"/>
                                          </p:val>
                                        </p:tav>
                                      </p:tavLst>
                                    </p:anim>
                                    <p:anim calcmode="lin" valueType="num">
                                      <p:cBhvr additive="base">
                                        <p:cTn id="188" dur="3000" fill="hold"/>
                                        <p:tgtEl>
                                          <p:spTgt spid="219"/>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nodeType="withEffect">
                                  <p:stCondLst>
                                    <p:cond delay="0"/>
                                  </p:stCondLst>
                                  <p:childTnLst>
                                    <p:animRot by="21600000">
                                      <p:cBhvr>
                                        <p:cTn id="190" dur="3000" fill="hold"/>
                                        <p:tgtEl>
                                          <p:spTgt spid="219"/>
                                        </p:tgtEl>
                                        <p:attrNameLst>
                                          <p:attrName>r</p:attrName>
                                        </p:attrNameLst>
                                      </p:cBhvr>
                                    </p:animRot>
                                  </p:childTnLst>
                                </p:cTn>
                              </p:par>
                              <p:par>
                                <p:cTn id="191" presetID="2" presetClass="exit" presetSubtype="2" fill="hold" nodeType="withEffect">
                                  <p:stCondLst>
                                    <p:cond delay="0"/>
                                  </p:stCondLst>
                                  <p:childTnLst>
                                    <p:anim calcmode="lin" valueType="num">
                                      <p:cBhvr additive="base">
                                        <p:cTn id="192" dur="3500"/>
                                        <p:tgtEl>
                                          <p:spTgt spid="219"/>
                                        </p:tgtEl>
                                        <p:attrNameLst>
                                          <p:attrName>ppt_x</p:attrName>
                                        </p:attrNameLst>
                                      </p:cBhvr>
                                      <p:tavLst>
                                        <p:tav tm="0">
                                          <p:val>
                                            <p:strVal val="ppt_x"/>
                                          </p:val>
                                        </p:tav>
                                        <p:tav tm="100000">
                                          <p:val>
                                            <p:strVal val="1+ppt_w/2"/>
                                          </p:val>
                                        </p:tav>
                                      </p:tavLst>
                                    </p:anim>
                                    <p:anim calcmode="lin" valueType="num">
                                      <p:cBhvr additive="base">
                                        <p:cTn id="193" dur="3500"/>
                                        <p:tgtEl>
                                          <p:spTgt spid="219"/>
                                        </p:tgtEl>
                                        <p:attrNameLst>
                                          <p:attrName>ppt_y</p:attrName>
                                        </p:attrNameLst>
                                      </p:cBhvr>
                                      <p:tavLst>
                                        <p:tav tm="0">
                                          <p:val>
                                            <p:strVal val="ppt_y"/>
                                          </p:val>
                                        </p:tav>
                                        <p:tav tm="100000">
                                          <p:val>
                                            <p:strVal val="ppt_y"/>
                                          </p:val>
                                        </p:tav>
                                      </p:tavLst>
                                    </p:anim>
                                    <p:set>
                                      <p:cBhvr>
                                        <p:cTn id="194" dur="1" fill="hold">
                                          <p:stCondLst>
                                            <p:cond delay="3499"/>
                                          </p:stCondLst>
                                        </p:cTn>
                                        <p:tgtEl>
                                          <p:spTgt spid="219"/>
                                        </p:tgtEl>
                                        <p:attrNameLst>
                                          <p:attrName>style.visibility</p:attrName>
                                        </p:attrNameLst>
                                      </p:cBhvr>
                                      <p:to>
                                        <p:strVal val="hidden"/>
                                      </p:to>
                                    </p:set>
                                  </p:childTnLst>
                                </p:cTn>
                              </p:par>
                              <p:par>
                                <p:cTn id="195" presetID="2" presetClass="entr" presetSubtype="9" fill="hold" nodeType="withEffect">
                                  <p:stCondLst>
                                    <p:cond delay="0"/>
                                  </p:stCondLst>
                                  <p:childTnLst>
                                    <p:set>
                                      <p:cBhvr>
                                        <p:cTn id="196" dur="1" fill="hold">
                                          <p:stCondLst>
                                            <p:cond delay="0"/>
                                          </p:stCondLst>
                                        </p:cTn>
                                        <p:tgtEl>
                                          <p:spTgt spid="231"/>
                                        </p:tgtEl>
                                        <p:attrNameLst>
                                          <p:attrName>style.visibility</p:attrName>
                                        </p:attrNameLst>
                                      </p:cBhvr>
                                      <p:to>
                                        <p:strVal val="visible"/>
                                      </p:to>
                                    </p:set>
                                    <p:anim calcmode="lin" valueType="num">
                                      <p:cBhvr additive="base">
                                        <p:cTn id="197" dur="3000" fill="hold"/>
                                        <p:tgtEl>
                                          <p:spTgt spid="231"/>
                                        </p:tgtEl>
                                        <p:attrNameLst>
                                          <p:attrName>ppt_x</p:attrName>
                                        </p:attrNameLst>
                                      </p:cBhvr>
                                      <p:tavLst>
                                        <p:tav tm="0">
                                          <p:val>
                                            <p:strVal val="0-#ppt_w/2"/>
                                          </p:val>
                                        </p:tav>
                                        <p:tav tm="100000">
                                          <p:val>
                                            <p:strVal val="#ppt_x"/>
                                          </p:val>
                                        </p:tav>
                                      </p:tavLst>
                                    </p:anim>
                                    <p:anim calcmode="lin" valueType="num">
                                      <p:cBhvr additive="base">
                                        <p:cTn id="198" dur="3000" fill="hold"/>
                                        <p:tgtEl>
                                          <p:spTgt spid="231"/>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nodeType="withEffect">
                                  <p:stCondLst>
                                    <p:cond delay="0"/>
                                  </p:stCondLst>
                                  <p:childTnLst>
                                    <p:animRot by="21600000">
                                      <p:cBhvr>
                                        <p:cTn id="200" dur="3000" fill="hold"/>
                                        <p:tgtEl>
                                          <p:spTgt spid="231"/>
                                        </p:tgtEl>
                                        <p:attrNameLst>
                                          <p:attrName>r</p:attrName>
                                        </p:attrNameLst>
                                      </p:cBhvr>
                                    </p:animRot>
                                  </p:childTnLst>
                                </p:cTn>
                              </p:par>
                              <p:par>
                                <p:cTn id="201" presetID="2" presetClass="exit" presetSubtype="2" fill="hold" nodeType="withEffect">
                                  <p:stCondLst>
                                    <p:cond delay="0"/>
                                  </p:stCondLst>
                                  <p:childTnLst>
                                    <p:anim calcmode="lin" valueType="num">
                                      <p:cBhvr additive="base">
                                        <p:cTn id="202" dur="3500"/>
                                        <p:tgtEl>
                                          <p:spTgt spid="231"/>
                                        </p:tgtEl>
                                        <p:attrNameLst>
                                          <p:attrName>ppt_x</p:attrName>
                                        </p:attrNameLst>
                                      </p:cBhvr>
                                      <p:tavLst>
                                        <p:tav tm="0">
                                          <p:val>
                                            <p:strVal val="ppt_x"/>
                                          </p:val>
                                        </p:tav>
                                        <p:tav tm="100000">
                                          <p:val>
                                            <p:strVal val="1+ppt_w/2"/>
                                          </p:val>
                                        </p:tav>
                                      </p:tavLst>
                                    </p:anim>
                                    <p:anim calcmode="lin" valueType="num">
                                      <p:cBhvr additive="base">
                                        <p:cTn id="203" dur="3500"/>
                                        <p:tgtEl>
                                          <p:spTgt spid="231"/>
                                        </p:tgtEl>
                                        <p:attrNameLst>
                                          <p:attrName>ppt_y</p:attrName>
                                        </p:attrNameLst>
                                      </p:cBhvr>
                                      <p:tavLst>
                                        <p:tav tm="0">
                                          <p:val>
                                            <p:strVal val="ppt_y"/>
                                          </p:val>
                                        </p:tav>
                                        <p:tav tm="100000">
                                          <p:val>
                                            <p:strVal val="ppt_y"/>
                                          </p:val>
                                        </p:tav>
                                      </p:tavLst>
                                    </p:anim>
                                    <p:set>
                                      <p:cBhvr>
                                        <p:cTn id="204" dur="1" fill="hold">
                                          <p:stCondLst>
                                            <p:cond delay="3499"/>
                                          </p:stCondLst>
                                        </p:cTn>
                                        <p:tgtEl>
                                          <p:spTgt spid="231"/>
                                        </p:tgtEl>
                                        <p:attrNameLst>
                                          <p:attrName>style.visibility</p:attrName>
                                        </p:attrNameLst>
                                      </p:cBhvr>
                                      <p:to>
                                        <p:strVal val="hidden"/>
                                      </p:to>
                                    </p:set>
                                  </p:childTnLst>
                                </p:cTn>
                              </p:par>
                              <p:par>
                                <p:cTn id="205" presetID="9" presetClass="emph" presetSubtype="0" nodeType="withEffect">
                                  <p:stCondLst>
                                    <p:cond delay="0"/>
                                  </p:stCondLst>
                                  <p:childTnLst>
                                    <p:set>
                                      <p:cBhvr rctx="PPT">
                                        <p:cTn id="206" dur="indefinite"/>
                                        <p:tgtEl>
                                          <p:spTgt spid="244"/>
                                        </p:tgtEl>
                                        <p:attrNameLst>
                                          <p:attrName>style.opacity</p:attrName>
                                        </p:attrNameLst>
                                      </p:cBhvr>
                                      <p:to>
                                        <p:strVal val="0"/>
                                      </p:to>
                                    </p:set>
                                    <p:animEffect filter="image" prLst="opacity: 0">
                                      <p:cBhvr rctx="IE">
                                        <p:cTn id="207" dur="indefinite"/>
                                        <p:tgtEl>
                                          <p:spTgt spid="244"/>
                                        </p:tgtEl>
                                      </p:cBhvr>
                                    </p:animEffect>
                                  </p:childTnLst>
                                </p:cTn>
                              </p:par>
                              <p:par>
                                <p:cTn id="208" presetID="23" presetClass="entr" presetSubtype="272" fill="hold" nodeType="withEffect">
                                  <p:stCondLst>
                                    <p:cond delay="0"/>
                                  </p:stCondLst>
                                  <p:childTnLst>
                                    <p:set>
                                      <p:cBhvr>
                                        <p:cTn id="209" dur="1" fill="hold">
                                          <p:stCondLst>
                                            <p:cond delay="0"/>
                                          </p:stCondLst>
                                        </p:cTn>
                                        <p:tgtEl>
                                          <p:spTgt spid="245"/>
                                        </p:tgtEl>
                                        <p:attrNameLst>
                                          <p:attrName>style.visibility</p:attrName>
                                        </p:attrNameLst>
                                      </p:cBhvr>
                                      <p:to>
                                        <p:strVal val="visible"/>
                                      </p:to>
                                    </p:set>
                                    <p:anim calcmode="lin" valueType="num">
                                      <p:cBhvr>
                                        <p:cTn id="210" dur="3000" fill="hold"/>
                                        <p:tgtEl>
                                          <p:spTgt spid="245"/>
                                        </p:tgtEl>
                                        <p:attrNameLst>
                                          <p:attrName>ppt_w</p:attrName>
                                        </p:attrNameLst>
                                      </p:cBhvr>
                                      <p:tavLst>
                                        <p:tav tm="0">
                                          <p:val>
                                            <p:strVal val="2/3*#ppt_w"/>
                                          </p:val>
                                        </p:tav>
                                        <p:tav tm="100000">
                                          <p:val>
                                            <p:strVal val="#ppt_w"/>
                                          </p:val>
                                        </p:tav>
                                      </p:tavLst>
                                    </p:anim>
                                    <p:anim calcmode="lin" valueType="num">
                                      <p:cBhvr>
                                        <p:cTn id="211" dur="3000" fill="hold"/>
                                        <p:tgtEl>
                                          <p:spTgt spid="245"/>
                                        </p:tgtEl>
                                        <p:attrNameLst>
                                          <p:attrName>ppt_h</p:attrName>
                                        </p:attrNameLst>
                                      </p:cBhvr>
                                      <p:tavLst>
                                        <p:tav tm="0">
                                          <p:val>
                                            <p:strVal val="2/3*#ppt_h"/>
                                          </p:val>
                                        </p:tav>
                                        <p:tav tm="100000">
                                          <p:val>
                                            <p:strVal val="#ppt_h"/>
                                          </p:val>
                                        </p:tav>
                                      </p:tavLst>
                                    </p:anim>
                                  </p:childTnLst>
                                </p:cTn>
                              </p:par>
                              <p:par>
                                <p:cTn id="212" presetID="16" presetClass="entr" presetSubtype="37" fill="hold" nodeType="withEffect">
                                  <p:stCondLst>
                                    <p:cond delay="0"/>
                                  </p:stCondLst>
                                  <p:childTnLst>
                                    <p:set>
                                      <p:cBhvr>
                                        <p:cTn id="213" dur="1" fill="hold">
                                          <p:stCondLst>
                                            <p:cond delay="0"/>
                                          </p:stCondLst>
                                        </p:cTn>
                                        <p:tgtEl>
                                          <p:spTgt spid="245"/>
                                        </p:tgtEl>
                                        <p:attrNameLst>
                                          <p:attrName>style.visibility</p:attrName>
                                        </p:attrNameLst>
                                      </p:cBhvr>
                                      <p:to>
                                        <p:strVal val="visible"/>
                                      </p:to>
                                    </p:set>
                                    <p:animEffect transition="in" filter="barn(outVertical)">
                                      <p:cBhvr>
                                        <p:cTn id="214" dur="30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 name="118 Imagen" descr="Diapositiva2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5310"/>
            <a:ext cx="9144000" cy="5143500"/>
          </a:xfrm>
          <a:prstGeom prst="rect">
            <a:avLst/>
          </a:prstGeom>
          <a:noFill/>
          <a:ln>
            <a:noFill/>
          </a:ln>
          <a:effectLst/>
        </p:spPr>
      </p:pic>
      <p:sp>
        <p:nvSpPr>
          <p:cNvPr id="2" name="1 Rectángulo"/>
          <p:cNvSpPr/>
          <p:nvPr/>
        </p:nvSpPr>
        <p:spPr>
          <a:xfrm>
            <a:off x="179512" y="29171"/>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05371" y="41878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31230" y="808388"/>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1457089" y="41878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1882948" y="29171"/>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2409437" y="-213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2835296" y="38747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3261155" y="777087"/>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3687014" y="38747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4112873" y="-213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4644008" y="-469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5069867" y="38491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5495726" y="774518"/>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5921585" y="38491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347444" y="-469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73933" y="-3600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7299792" y="35360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7725651" y="743217"/>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8151510" y="353609"/>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8577369" y="-36000"/>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8577369" y="2044962"/>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8151510" y="1655354"/>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7725651" y="126574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7299792" y="1655354"/>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a:off x="6873933" y="2044962"/>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6347444" y="2076263"/>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5921585" y="168665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5495726" y="1297046"/>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5069867" y="168665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4644008" y="2076263"/>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4112873" y="2078832"/>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3687014" y="1689224"/>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3261155" y="129961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2835296" y="1689224"/>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2409437" y="2078832"/>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1882948" y="2110133"/>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1457089" y="172052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1031230" y="1330916"/>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605371" y="1720525"/>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179512" y="2110133"/>
            <a:ext cx="387119" cy="389609"/>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ectángulo"/>
          <p:cNvSpPr/>
          <p:nvPr/>
        </p:nvSpPr>
        <p:spPr>
          <a:xfrm>
            <a:off x="8577369" y="467788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8151510" y="428356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a:off x="7725651" y="388923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a:off x="7299792" y="428356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73933" y="467788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347444" y="470956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a:off x="5921585" y="431523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a:off x="5495726" y="3920918"/>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5069867" y="431523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a:off x="4644008" y="470956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a:off x="4112873" y="471216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3687014" y="431784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a:off x="3261155" y="392351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2835296" y="431784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2409437" y="471216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1882948" y="474384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a:off x="1457089" y="434951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a:off x="1031230" y="3955198"/>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05371" y="434951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a:off x="179512" y="474384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179512" y="263770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a:off x="605371" y="303203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a:off x="1031230" y="342635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1457089" y="303203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a:off x="1882948" y="263770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a:off x="2409437" y="260603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a:off x="2835296" y="300035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3261155" y="3394673"/>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a:off x="3687014" y="300035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a:off x="4112873" y="260603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4644008" y="260342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a:off x="5069867" y="299775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a:off x="5495726" y="3392072"/>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5921585" y="299775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a:off x="6347444" y="2603429"/>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6873933" y="257175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a:off x="7299792" y="296607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7725651" y="3360393"/>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8151510" y="2966071"/>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a:off x="8577369" y="2571750"/>
            <a:ext cx="387119" cy="394321"/>
          </a:xfrm>
          <a:prstGeom prst="rect">
            <a:avLst/>
          </a:prstGeom>
          <a:gradFill flip="none" rotWithShape="1">
            <a:gsLst>
              <a:gs pos="4167">
                <a:srgbClr val="F88699"/>
              </a:gs>
              <a:gs pos="22000">
                <a:schemeClr val="tx1">
                  <a:alpha val="78000"/>
                </a:schemeClr>
              </a:gs>
              <a:gs pos="68000">
                <a:srgbClr val="E9114F">
                  <a:alpha val="65000"/>
                </a:srgbClr>
              </a:gs>
              <a:gs pos="100000">
                <a:srgbClr val="E91717">
                  <a:alpha val="69000"/>
                </a:srgbClr>
              </a:gs>
            </a:gsLst>
            <a:lin ang="0" scaled="1"/>
            <a:tileRect/>
          </a:gradFill>
          <a:ln>
            <a:solidFill>
              <a:schemeClr val="tx1"/>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4663" y="-164554"/>
            <a:ext cx="9144000" cy="5544616"/>
          </a:xfrm>
          <a:prstGeom prst="rect">
            <a:avLst/>
          </a:prstGeom>
          <a:noFill/>
          <a:ln>
            <a:noFill/>
          </a:ln>
        </p:spPr>
      </p:pic>
    </p:spTree>
    <p:extLst>
      <p:ext uri="{BB962C8B-B14F-4D97-AF65-F5344CB8AC3E}">
        <p14:creationId xmlns:p14="http://schemas.microsoft.com/office/powerpoint/2010/main" val="2165033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p:val>
                                            <p:strVal val="#ppt_w"/>
                                          </p:val>
                                        </p:tav>
                                        <p:tav tm="100000">
                                          <p:val>
                                            <p:strVal val="#ppt_w"/>
                                          </p:val>
                                        </p:tav>
                                      </p:tavLst>
                                    </p:anim>
                                    <p:anim calcmode="lin" valueType="num">
                                      <p:cBhvr>
                                        <p:cTn id="12" dur="4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2"/>
                                        </p:tgtEl>
                                        <p:attrNameLst>
                                          <p:attrName>ppt_x</p:attrName>
                                        </p:attrNameLst>
                                      </p:cBhvr>
                                      <p:tavLst>
                                        <p:tav tm="0">
                                          <p:val>
                                            <p:strVal val="ppt_x"/>
                                          </p:val>
                                        </p:tav>
                                        <p:tav tm="100000">
                                          <p:val>
                                            <p:strVal val="ppt_x"/>
                                          </p:val>
                                        </p:tav>
                                      </p:tavLst>
                                    </p:anim>
                                    <p:anim calcmode="lin" valueType="num">
                                      <p:cBhvr additive="base">
                                        <p:cTn id="15" dur="4500"/>
                                        <p:tgtEl>
                                          <p:spTgt spid="2"/>
                                        </p:tgtEl>
                                        <p:attrNameLst>
                                          <p:attrName>ppt_y</p:attrName>
                                        </p:attrNameLst>
                                      </p:cBhvr>
                                      <p:tavLst>
                                        <p:tav tm="0">
                                          <p:val>
                                            <p:strVal val="ppt_y"/>
                                          </p:val>
                                        </p:tav>
                                        <p:tav tm="100000">
                                          <p:val>
                                            <p:strVal val="1+ppt_h/2"/>
                                          </p:val>
                                        </p:tav>
                                      </p:tavLst>
                                    </p:anim>
                                    <p:set>
                                      <p:cBhvr>
                                        <p:cTn id="16" dur="1" fill="hold">
                                          <p:stCondLst>
                                            <p:cond delay="4499"/>
                                          </p:stCondLst>
                                        </p:cTn>
                                        <p:tgtEl>
                                          <p:spTgt spid="2"/>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2"/>
                                        </p:tgtEl>
                                      </p:cBhvr>
                                    </p:animEffect>
                                    <p:set>
                                      <p:cBhvr>
                                        <p:cTn id="19" dur="1" fill="hold">
                                          <p:stCondLst>
                                            <p:cond delay="5999"/>
                                          </p:stCondLst>
                                        </p:cTn>
                                        <p:tgtEl>
                                          <p:spTgt spid="2"/>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4000" fill="hold"/>
                                        <p:tgtEl>
                                          <p:spTgt spid="3"/>
                                        </p:tgtEl>
                                        <p:attrNameLst>
                                          <p:attrName>ppt_x</p:attrName>
                                        </p:attrNameLst>
                                      </p:cBhvr>
                                      <p:tavLst>
                                        <p:tav tm="0">
                                          <p:val>
                                            <p:strVal val="#ppt_x"/>
                                          </p:val>
                                        </p:tav>
                                        <p:tav tm="100000">
                                          <p:val>
                                            <p:strVal val="#ppt_x"/>
                                          </p:val>
                                        </p:tav>
                                      </p:tavLst>
                                    </p:anim>
                                    <p:anim calcmode="lin" valueType="num">
                                      <p:cBhvr additive="base">
                                        <p:cTn id="23" dur="4000" fill="hold"/>
                                        <p:tgtEl>
                                          <p:spTgt spid="3"/>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p:cTn id="26" dur="4000" fill="hold"/>
                                        <p:tgtEl>
                                          <p:spTgt spid="3"/>
                                        </p:tgtEl>
                                        <p:attrNameLst>
                                          <p:attrName>ppt_w</p:attrName>
                                        </p:attrNameLst>
                                      </p:cBhvr>
                                      <p:tavLst>
                                        <p:tav tm="0">
                                          <p:val>
                                            <p:strVal val="#ppt_w"/>
                                          </p:val>
                                        </p:tav>
                                        <p:tav tm="100000">
                                          <p:val>
                                            <p:strVal val="#ppt_w"/>
                                          </p:val>
                                        </p:tav>
                                      </p:tavLst>
                                    </p:anim>
                                    <p:anim calcmode="lin" valueType="num">
                                      <p:cBhvr>
                                        <p:cTn id="27" dur="4000" fill="hold"/>
                                        <p:tgtEl>
                                          <p:spTgt spid="3"/>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3"/>
                                        </p:tgtEl>
                                        <p:attrNameLst>
                                          <p:attrName>ppt_x</p:attrName>
                                        </p:attrNameLst>
                                      </p:cBhvr>
                                      <p:tavLst>
                                        <p:tav tm="0">
                                          <p:val>
                                            <p:strVal val="ppt_x"/>
                                          </p:val>
                                        </p:tav>
                                        <p:tav tm="100000">
                                          <p:val>
                                            <p:strVal val="ppt_x"/>
                                          </p:val>
                                        </p:tav>
                                      </p:tavLst>
                                    </p:anim>
                                    <p:anim calcmode="lin" valueType="num">
                                      <p:cBhvr additive="base">
                                        <p:cTn id="30" dur="4500"/>
                                        <p:tgtEl>
                                          <p:spTgt spid="3"/>
                                        </p:tgtEl>
                                        <p:attrNameLst>
                                          <p:attrName>ppt_y</p:attrName>
                                        </p:attrNameLst>
                                      </p:cBhvr>
                                      <p:tavLst>
                                        <p:tav tm="0">
                                          <p:val>
                                            <p:strVal val="ppt_y"/>
                                          </p:val>
                                        </p:tav>
                                        <p:tav tm="100000">
                                          <p:val>
                                            <p:strVal val="1+ppt_h/2"/>
                                          </p:val>
                                        </p:tav>
                                      </p:tavLst>
                                    </p:anim>
                                    <p:set>
                                      <p:cBhvr>
                                        <p:cTn id="31" dur="1" fill="hold">
                                          <p:stCondLst>
                                            <p:cond delay="4499"/>
                                          </p:stCondLst>
                                        </p:cTn>
                                        <p:tgtEl>
                                          <p:spTgt spid="3"/>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3"/>
                                        </p:tgtEl>
                                      </p:cBhvr>
                                    </p:animEffect>
                                    <p:set>
                                      <p:cBhvr>
                                        <p:cTn id="34" dur="1" fill="hold">
                                          <p:stCondLst>
                                            <p:cond delay="5999"/>
                                          </p:stCondLst>
                                        </p:cTn>
                                        <p:tgtEl>
                                          <p:spTgt spid="3"/>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4000" fill="hold"/>
                                        <p:tgtEl>
                                          <p:spTgt spid="4"/>
                                        </p:tgtEl>
                                        <p:attrNameLst>
                                          <p:attrName>ppt_x</p:attrName>
                                        </p:attrNameLst>
                                      </p:cBhvr>
                                      <p:tavLst>
                                        <p:tav tm="0">
                                          <p:val>
                                            <p:strVal val="#ppt_x"/>
                                          </p:val>
                                        </p:tav>
                                        <p:tav tm="100000">
                                          <p:val>
                                            <p:strVal val="#ppt_x"/>
                                          </p:val>
                                        </p:tav>
                                      </p:tavLst>
                                    </p:anim>
                                    <p:anim calcmode="lin" valueType="num">
                                      <p:cBhvr additive="base">
                                        <p:cTn id="38" dur="4000" fill="hold"/>
                                        <p:tgtEl>
                                          <p:spTgt spid="4"/>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4000" fill="hold"/>
                                        <p:tgtEl>
                                          <p:spTgt spid="4"/>
                                        </p:tgtEl>
                                        <p:attrNameLst>
                                          <p:attrName>ppt_w</p:attrName>
                                        </p:attrNameLst>
                                      </p:cBhvr>
                                      <p:tavLst>
                                        <p:tav tm="0">
                                          <p:val>
                                            <p:strVal val="#ppt_w"/>
                                          </p:val>
                                        </p:tav>
                                        <p:tav tm="100000">
                                          <p:val>
                                            <p:strVal val="#ppt_w"/>
                                          </p:val>
                                        </p:tav>
                                      </p:tavLst>
                                    </p:anim>
                                    <p:anim calcmode="lin" valueType="num">
                                      <p:cBhvr>
                                        <p:cTn id="42" dur="4000" fill="hold"/>
                                        <p:tgtEl>
                                          <p:spTgt spid="4"/>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4"/>
                                        </p:tgtEl>
                                        <p:attrNameLst>
                                          <p:attrName>ppt_x</p:attrName>
                                        </p:attrNameLst>
                                      </p:cBhvr>
                                      <p:tavLst>
                                        <p:tav tm="0">
                                          <p:val>
                                            <p:strVal val="ppt_x"/>
                                          </p:val>
                                        </p:tav>
                                        <p:tav tm="100000">
                                          <p:val>
                                            <p:strVal val="ppt_x"/>
                                          </p:val>
                                        </p:tav>
                                      </p:tavLst>
                                    </p:anim>
                                    <p:anim calcmode="lin" valueType="num">
                                      <p:cBhvr additive="base">
                                        <p:cTn id="45" dur="4500"/>
                                        <p:tgtEl>
                                          <p:spTgt spid="4"/>
                                        </p:tgtEl>
                                        <p:attrNameLst>
                                          <p:attrName>ppt_y</p:attrName>
                                        </p:attrNameLst>
                                      </p:cBhvr>
                                      <p:tavLst>
                                        <p:tav tm="0">
                                          <p:val>
                                            <p:strVal val="ppt_y"/>
                                          </p:val>
                                        </p:tav>
                                        <p:tav tm="100000">
                                          <p:val>
                                            <p:strVal val="1+ppt_h/2"/>
                                          </p:val>
                                        </p:tav>
                                      </p:tavLst>
                                    </p:anim>
                                    <p:set>
                                      <p:cBhvr>
                                        <p:cTn id="46" dur="1" fill="hold">
                                          <p:stCondLst>
                                            <p:cond delay="4499"/>
                                          </p:stCondLst>
                                        </p:cTn>
                                        <p:tgtEl>
                                          <p:spTgt spid="4"/>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4"/>
                                        </p:tgtEl>
                                      </p:cBhvr>
                                    </p:animEffect>
                                    <p:set>
                                      <p:cBhvr>
                                        <p:cTn id="49" dur="1" fill="hold">
                                          <p:stCondLst>
                                            <p:cond delay="5999"/>
                                          </p:stCondLst>
                                        </p:cTn>
                                        <p:tgtEl>
                                          <p:spTgt spid="4"/>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4000" fill="hold"/>
                                        <p:tgtEl>
                                          <p:spTgt spid="5"/>
                                        </p:tgtEl>
                                        <p:attrNameLst>
                                          <p:attrName>ppt_x</p:attrName>
                                        </p:attrNameLst>
                                      </p:cBhvr>
                                      <p:tavLst>
                                        <p:tav tm="0">
                                          <p:val>
                                            <p:strVal val="#ppt_x"/>
                                          </p:val>
                                        </p:tav>
                                        <p:tav tm="100000">
                                          <p:val>
                                            <p:strVal val="#ppt_x"/>
                                          </p:val>
                                        </p:tav>
                                      </p:tavLst>
                                    </p:anim>
                                    <p:anim calcmode="lin" valueType="num">
                                      <p:cBhvr additive="base">
                                        <p:cTn id="53" dur="4000" fill="hold"/>
                                        <p:tgtEl>
                                          <p:spTgt spid="5"/>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p:cTn id="56" dur="4000" fill="hold"/>
                                        <p:tgtEl>
                                          <p:spTgt spid="5"/>
                                        </p:tgtEl>
                                        <p:attrNameLst>
                                          <p:attrName>ppt_w</p:attrName>
                                        </p:attrNameLst>
                                      </p:cBhvr>
                                      <p:tavLst>
                                        <p:tav tm="0">
                                          <p:val>
                                            <p:strVal val="#ppt_w"/>
                                          </p:val>
                                        </p:tav>
                                        <p:tav tm="100000">
                                          <p:val>
                                            <p:strVal val="#ppt_w"/>
                                          </p:val>
                                        </p:tav>
                                      </p:tavLst>
                                    </p:anim>
                                    <p:anim calcmode="lin" valueType="num">
                                      <p:cBhvr>
                                        <p:cTn id="57" dur="4000" fill="hold"/>
                                        <p:tgtEl>
                                          <p:spTgt spid="5"/>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5"/>
                                        </p:tgtEl>
                                        <p:attrNameLst>
                                          <p:attrName>ppt_x</p:attrName>
                                        </p:attrNameLst>
                                      </p:cBhvr>
                                      <p:tavLst>
                                        <p:tav tm="0">
                                          <p:val>
                                            <p:strVal val="ppt_x"/>
                                          </p:val>
                                        </p:tav>
                                        <p:tav tm="100000">
                                          <p:val>
                                            <p:strVal val="ppt_x"/>
                                          </p:val>
                                        </p:tav>
                                      </p:tavLst>
                                    </p:anim>
                                    <p:anim calcmode="lin" valueType="num">
                                      <p:cBhvr additive="base">
                                        <p:cTn id="60" dur="4500"/>
                                        <p:tgtEl>
                                          <p:spTgt spid="5"/>
                                        </p:tgtEl>
                                        <p:attrNameLst>
                                          <p:attrName>ppt_y</p:attrName>
                                        </p:attrNameLst>
                                      </p:cBhvr>
                                      <p:tavLst>
                                        <p:tav tm="0">
                                          <p:val>
                                            <p:strVal val="ppt_y"/>
                                          </p:val>
                                        </p:tav>
                                        <p:tav tm="100000">
                                          <p:val>
                                            <p:strVal val="1+ppt_h/2"/>
                                          </p:val>
                                        </p:tav>
                                      </p:tavLst>
                                    </p:anim>
                                    <p:set>
                                      <p:cBhvr>
                                        <p:cTn id="61" dur="1" fill="hold">
                                          <p:stCondLst>
                                            <p:cond delay="4499"/>
                                          </p:stCondLst>
                                        </p:cTn>
                                        <p:tgtEl>
                                          <p:spTgt spid="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5"/>
                                        </p:tgtEl>
                                      </p:cBhvr>
                                    </p:animEffect>
                                    <p:set>
                                      <p:cBhvr>
                                        <p:cTn id="64" dur="1" fill="hold">
                                          <p:stCondLst>
                                            <p:cond delay="5999"/>
                                          </p:stCondLst>
                                        </p:cTn>
                                        <p:tgtEl>
                                          <p:spTgt spid="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4000" fill="hold"/>
                                        <p:tgtEl>
                                          <p:spTgt spid="6"/>
                                        </p:tgtEl>
                                        <p:attrNameLst>
                                          <p:attrName>ppt_x</p:attrName>
                                        </p:attrNameLst>
                                      </p:cBhvr>
                                      <p:tavLst>
                                        <p:tav tm="0">
                                          <p:val>
                                            <p:strVal val="#ppt_x"/>
                                          </p:val>
                                        </p:tav>
                                        <p:tav tm="100000">
                                          <p:val>
                                            <p:strVal val="#ppt_x"/>
                                          </p:val>
                                        </p:tav>
                                      </p:tavLst>
                                    </p:anim>
                                    <p:anim calcmode="lin" valueType="num">
                                      <p:cBhvr additive="base">
                                        <p:cTn id="68" dur="4000" fill="hold"/>
                                        <p:tgtEl>
                                          <p:spTgt spid="6"/>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4000" fill="hold"/>
                                        <p:tgtEl>
                                          <p:spTgt spid="6"/>
                                        </p:tgtEl>
                                        <p:attrNameLst>
                                          <p:attrName>ppt_w</p:attrName>
                                        </p:attrNameLst>
                                      </p:cBhvr>
                                      <p:tavLst>
                                        <p:tav tm="0">
                                          <p:val>
                                            <p:strVal val="#ppt_w"/>
                                          </p:val>
                                        </p:tav>
                                        <p:tav tm="100000">
                                          <p:val>
                                            <p:strVal val="#ppt_w"/>
                                          </p:val>
                                        </p:tav>
                                      </p:tavLst>
                                    </p:anim>
                                    <p:anim calcmode="lin" valueType="num">
                                      <p:cBhvr>
                                        <p:cTn id="72" dur="4000" fill="hold"/>
                                        <p:tgtEl>
                                          <p:spTgt spid="6"/>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6"/>
                                        </p:tgtEl>
                                        <p:attrNameLst>
                                          <p:attrName>ppt_x</p:attrName>
                                        </p:attrNameLst>
                                      </p:cBhvr>
                                      <p:tavLst>
                                        <p:tav tm="0">
                                          <p:val>
                                            <p:strVal val="ppt_x"/>
                                          </p:val>
                                        </p:tav>
                                        <p:tav tm="100000">
                                          <p:val>
                                            <p:strVal val="ppt_x"/>
                                          </p:val>
                                        </p:tav>
                                      </p:tavLst>
                                    </p:anim>
                                    <p:anim calcmode="lin" valueType="num">
                                      <p:cBhvr additive="base">
                                        <p:cTn id="75" dur="4500"/>
                                        <p:tgtEl>
                                          <p:spTgt spid="6"/>
                                        </p:tgtEl>
                                        <p:attrNameLst>
                                          <p:attrName>ppt_y</p:attrName>
                                        </p:attrNameLst>
                                      </p:cBhvr>
                                      <p:tavLst>
                                        <p:tav tm="0">
                                          <p:val>
                                            <p:strVal val="ppt_y"/>
                                          </p:val>
                                        </p:tav>
                                        <p:tav tm="100000">
                                          <p:val>
                                            <p:strVal val="1+ppt_h/2"/>
                                          </p:val>
                                        </p:tav>
                                      </p:tavLst>
                                    </p:anim>
                                    <p:set>
                                      <p:cBhvr>
                                        <p:cTn id="76" dur="1" fill="hold">
                                          <p:stCondLst>
                                            <p:cond delay="4499"/>
                                          </p:stCondLst>
                                        </p:cTn>
                                        <p:tgtEl>
                                          <p:spTgt spid="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
                                        </p:tgtEl>
                                      </p:cBhvr>
                                    </p:animEffect>
                                    <p:set>
                                      <p:cBhvr>
                                        <p:cTn id="79" dur="1" fill="hold">
                                          <p:stCondLst>
                                            <p:cond delay="5999"/>
                                          </p:stCondLst>
                                        </p:cTn>
                                        <p:tgtEl>
                                          <p:spTgt spid="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4000" fill="hold"/>
                                        <p:tgtEl>
                                          <p:spTgt spid="16"/>
                                        </p:tgtEl>
                                        <p:attrNameLst>
                                          <p:attrName>ppt_x</p:attrName>
                                        </p:attrNameLst>
                                      </p:cBhvr>
                                      <p:tavLst>
                                        <p:tav tm="0">
                                          <p:val>
                                            <p:strVal val="#ppt_x"/>
                                          </p:val>
                                        </p:tav>
                                        <p:tav tm="100000">
                                          <p:val>
                                            <p:strVal val="#ppt_x"/>
                                          </p:val>
                                        </p:tav>
                                      </p:tavLst>
                                    </p:anim>
                                    <p:anim calcmode="lin" valueType="num">
                                      <p:cBhvr additive="base">
                                        <p:cTn id="83" dur="4000" fill="hold"/>
                                        <p:tgtEl>
                                          <p:spTgt spid="16"/>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16"/>
                                        </p:tgtEl>
                                        <p:attrNameLst>
                                          <p:attrName>style.visibility</p:attrName>
                                        </p:attrNameLst>
                                      </p:cBhvr>
                                      <p:to>
                                        <p:strVal val="visible"/>
                                      </p:to>
                                    </p:set>
                                    <p:anim calcmode="lin" valueType="num">
                                      <p:cBhvr>
                                        <p:cTn id="86" dur="4000" fill="hold"/>
                                        <p:tgtEl>
                                          <p:spTgt spid="16"/>
                                        </p:tgtEl>
                                        <p:attrNameLst>
                                          <p:attrName>ppt_w</p:attrName>
                                        </p:attrNameLst>
                                      </p:cBhvr>
                                      <p:tavLst>
                                        <p:tav tm="0">
                                          <p:val>
                                            <p:strVal val="#ppt_w"/>
                                          </p:val>
                                        </p:tav>
                                        <p:tav tm="100000">
                                          <p:val>
                                            <p:strVal val="#ppt_w"/>
                                          </p:val>
                                        </p:tav>
                                      </p:tavLst>
                                    </p:anim>
                                    <p:anim calcmode="lin" valueType="num">
                                      <p:cBhvr>
                                        <p:cTn id="87" dur="4000" fill="hold"/>
                                        <p:tgtEl>
                                          <p:spTgt spid="16"/>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16"/>
                                        </p:tgtEl>
                                        <p:attrNameLst>
                                          <p:attrName>ppt_x</p:attrName>
                                        </p:attrNameLst>
                                      </p:cBhvr>
                                      <p:tavLst>
                                        <p:tav tm="0">
                                          <p:val>
                                            <p:strVal val="ppt_x"/>
                                          </p:val>
                                        </p:tav>
                                        <p:tav tm="100000">
                                          <p:val>
                                            <p:strVal val="ppt_x"/>
                                          </p:val>
                                        </p:tav>
                                      </p:tavLst>
                                    </p:anim>
                                    <p:anim calcmode="lin" valueType="num">
                                      <p:cBhvr additive="base">
                                        <p:cTn id="90" dur="4500"/>
                                        <p:tgtEl>
                                          <p:spTgt spid="16"/>
                                        </p:tgtEl>
                                        <p:attrNameLst>
                                          <p:attrName>ppt_y</p:attrName>
                                        </p:attrNameLst>
                                      </p:cBhvr>
                                      <p:tavLst>
                                        <p:tav tm="0">
                                          <p:val>
                                            <p:strVal val="ppt_y"/>
                                          </p:val>
                                        </p:tav>
                                        <p:tav tm="100000">
                                          <p:val>
                                            <p:strVal val="1+ppt_h/2"/>
                                          </p:val>
                                        </p:tav>
                                      </p:tavLst>
                                    </p:anim>
                                    <p:set>
                                      <p:cBhvr>
                                        <p:cTn id="91" dur="1" fill="hold">
                                          <p:stCondLst>
                                            <p:cond delay="4499"/>
                                          </p:stCondLst>
                                        </p:cTn>
                                        <p:tgtEl>
                                          <p:spTgt spid="16"/>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6"/>
                                        </p:tgtEl>
                                      </p:cBhvr>
                                    </p:animEffect>
                                    <p:set>
                                      <p:cBhvr>
                                        <p:cTn id="94" dur="1" fill="hold">
                                          <p:stCondLst>
                                            <p:cond delay="5999"/>
                                          </p:stCondLst>
                                        </p:cTn>
                                        <p:tgtEl>
                                          <p:spTgt spid="16"/>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4000" fill="hold"/>
                                        <p:tgtEl>
                                          <p:spTgt spid="17"/>
                                        </p:tgtEl>
                                        <p:attrNameLst>
                                          <p:attrName>ppt_x</p:attrName>
                                        </p:attrNameLst>
                                      </p:cBhvr>
                                      <p:tavLst>
                                        <p:tav tm="0">
                                          <p:val>
                                            <p:strVal val="#ppt_x"/>
                                          </p:val>
                                        </p:tav>
                                        <p:tav tm="100000">
                                          <p:val>
                                            <p:strVal val="#ppt_x"/>
                                          </p:val>
                                        </p:tav>
                                      </p:tavLst>
                                    </p:anim>
                                    <p:anim calcmode="lin" valueType="num">
                                      <p:cBhvr additive="base">
                                        <p:cTn id="98" dur="4000" fill="hold"/>
                                        <p:tgtEl>
                                          <p:spTgt spid="17"/>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17"/>
                                        </p:tgtEl>
                                        <p:attrNameLst>
                                          <p:attrName>style.visibility</p:attrName>
                                        </p:attrNameLst>
                                      </p:cBhvr>
                                      <p:to>
                                        <p:strVal val="visible"/>
                                      </p:to>
                                    </p:set>
                                    <p:anim calcmode="lin" valueType="num">
                                      <p:cBhvr>
                                        <p:cTn id="101" dur="4000" fill="hold"/>
                                        <p:tgtEl>
                                          <p:spTgt spid="17"/>
                                        </p:tgtEl>
                                        <p:attrNameLst>
                                          <p:attrName>ppt_w</p:attrName>
                                        </p:attrNameLst>
                                      </p:cBhvr>
                                      <p:tavLst>
                                        <p:tav tm="0">
                                          <p:val>
                                            <p:strVal val="#ppt_w"/>
                                          </p:val>
                                        </p:tav>
                                        <p:tav tm="100000">
                                          <p:val>
                                            <p:strVal val="#ppt_w"/>
                                          </p:val>
                                        </p:tav>
                                      </p:tavLst>
                                    </p:anim>
                                    <p:anim calcmode="lin" valueType="num">
                                      <p:cBhvr>
                                        <p:cTn id="102" dur="4000" fill="hold"/>
                                        <p:tgtEl>
                                          <p:spTgt spid="17"/>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17"/>
                                        </p:tgtEl>
                                        <p:attrNameLst>
                                          <p:attrName>ppt_x</p:attrName>
                                        </p:attrNameLst>
                                      </p:cBhvr>
                                      <p:tavLst>
                                        <p:tav tm="0">
                                          <p:val>
                                            <p:strVal val="ppt_x"/>
                                          </p:val>
                                        </p:tav>
                                        <p:tav tm="100000">
                                          <p:val>
                                            <p:strVal val="ppt_x"/>
                                          </p:val>
                                        </p:tav>
                                      </p:tavLst>
                                    </p:anim>
                                    <p:anim calcmode="lin" valueType="num">
                                      <p:cBhvr additive="base">
                                        <p:cTn id="105" dur="4500"/>
                                        <p:tgtEl>
                                          <p:spTgt spid="17"/>
                                        </p:tgtEl>
                                        <p:attrNameLst>
                                          <p:attrName>ppt_y</p:attrName>
                                        </p:attrNameLst>
                                      </p:cBhvr>
                                      <p:tavLst>
                                        <p:tav tm="0">
                                          <p:val>
                                            <p:strVal val="ppt_y"/>
                                          </p:val>
                                        </p:tav>
                                        <p:tav tm="100000">
                                          <p:val>
                                            <p:strVal val="1+ppt_h/2"/>
                                          </p:val>
                                        </p:tav>
                                      </p:tavLst>
                                    </p:anim>
                                    <p:set>
                                      <p:cBhvr>
                                        <p:cTn id="106" dur="1" fill="hold">
                                          <p:stCondLst>
                                            <p:cond delay="4499"/>
                                          </p:stCondLst>
                                        </p:cTn>
                                        <p:tgtEl>
                                          <p:spTgt spid="1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17"/>
                                        </p:tgtEl>
                                      </p:cBhvr>
                                    </p:animEffect>
                                    <p:set>
                                      <p:cBhvr>
                                        <p:cTn id="109" dur="1" fill="hold">
                                          <p:stCondLst>
                                            <p:cond delay="5999"/>
                                          </p:stCondLst>
                                        </p:cTn>
                                        <p:tgtEl>
                                          <p:spTgt spid="1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4000" fill="hold"/>
                                        <p:tgtEl>
                                          <p:spTgt spid="18"/>
                                        </p:tgtEl>
                                        <p:attrNameLst>
                                          <p:attrName>ppt_x</p:attrName>
                                        </p:attrNameLst>
                                      </p:cBhvr>
                                      <p:tavLst>
                                        <p:tav tm="0">
                                          <p:val>
                                            <p:strVal val="#ppt_x"/>
                                          </p:val>
                                        </p:tav>
                                        <p:tav tm="100000">
                                          <p:val>
                                            <p:strVal val="#ppt_x"/>
                                          </p:val>
                                        </p:tav>
                                      </p:tavLst>
                                    </p:anim>
                                    <p:anim calcmode="lin" valueType="num">
                                      <p:cBhvr additive="base">
                                        <p:cTn id="113" dur="4000" fill="hold"/>
                                        <p:tgtEl>
                                          <p:spTgt spid="18"/>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18"/>
                                        </p:tgtEl>
                                        <p:attrNameLst>
                                          <p:attrName>style.visibility</p:attrName>
                                        </p:attrNameLst>
                                      </p:cBhvr>
                                      <p:to>
                                        <p:strVal val="visible"/>
                                      </p:to>
                                    </p:set>
                                    <p:anim calcmode="lin" valueType="num">
                                      <p:cBhvr>
                                        <p:cTn id="116" dur="4000" fill="hold"/>
                                        <p:tgtEl>
                                          <p:spTgt spid="18"/>
                                        </p:tgtEl>
                                        <p:attrNameLst>
                                          <p:attrName>ppt_w</p:attrName>
                                        </p:attrNameLst>
                                      </p:cBhvr>
                                      <p:tavLst>
                                        <p:tav tm="0">
                                          <p:val>
                                            <p:strVal val="#ppt_w"/>
                                          </p:val>
                                        </p:tav>
                                        <p:tav tm="100000">
                                          <p:val>
                                            <p:strVal val="#ppt_w"/>
                                          </p:val>
                                        </p:tav>
                                      </p:tavLst>
                                    </p:anim>
                                    <p:anim calcmode="lin" valueType="num">
                                      <p:cBhvr>
                                        <p:cTn id="117" dur="4000" fill="hold"/>
                                        <p:tgtEl>
                                          <p:spTgt spid="18"/>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18"/>
                                        </p:tgtEl>
                                        <p:attrNameLst>
                                          <p:attrName>ppt_x</p:attrName>
                                        </p:attrNameLst>
                                      </p:cBhvr>
                                      <p:tavLst>
                                        <p:tav tm="0">
                                          <p:val>
                                            <p:strVal val="ppt_x"/>
                                          </p:val>
                                        </p:tav>
                                        <p:tav tm="100000">
                                          <p:val>
                                            <p:strVal val="ppt_x"/>
                                          </p:val>
                                        </p:tav>
                                      </p:tavLst>
                                    </p:anim>
                                    <p:anim calcmode="lin" valueType="num">
                                      <p:cBhvr additive="base">
                                        <p:cTn id="120" dur="4500"/>
                                        <p:tgtEl>
                                          <p:spTgt spid="18"/>
                                        </p:tgtEl>
                                        <p:attrNameLst>
                                          <p:attrName>ppt_y</p:attrName>
                                        </p:attrNameLst>
                                      </p:cBhvr>
                                      <p:tavLst>
                                        <p:tav tm="0">
                                          <p:val>
                                            <p:strVal val="ppt_y"/>
                                          </p:val>
                                        </p:tav>
                                        <p:tav tm="100000">
                                          <p:val>
                                            <p:strVal val="1+ppt_h/2"/>
                                          </p:val>
                                        </p:tav>
                                      </p:tavLst>
                                    </p:anim>
                                    <p:set>
                                      <p:cBhvr>
                                        <p:cTn id="121" dur="1" fill="hold">
                                          <p:stCondLst>
                                            <p:cond delay="4499"/>
                                          </p:stCondLst>
                                        </p:cTn>
                                        <p:tgtEl>
                                          <p:spTgt spid="1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18"/>
                                        </p:tgtEl>
                                      </p:cBhvr>
                                    </p:animEffect>
                                    <p:set>
                                      <p:cBhvr>
                                        <p:cTn id="124" dur="1" fill="hold">
                                          <p:stCondLst>
                                            <p:cond delay="5999"/>
                                          </p:stCondLst>
                                        </p:cTn>
                                        <p:tgtEl>
                                          <p:spTgt spid="1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additive="base">
                                        <p:cTn id="127" dur="4000" fill="hold"/>
                                        <p:tgtEl>
                                          <p:spTgt spid="19"/>
                                        </p:tgtEl>
                                        <p:attrNameLst>
                                          <p:attrName>ppt_x</p:attrName>
                                        </p:attrNameLst>
                                      </p:cBhvr>
                                      <p:tavLst>
                                        <p:tav tm="0">
                                          <p:val>
                                            <p:strVal val="#ppt_x"/>
                                          </p:val>
                                        </p:tav>
                                        <p:tav tm="100000">
                                          <p:val>
                                            <p:strVal val="#ppt_x"/>
                                          </p:val>
                                        </p:tav>
                                      </p:tavLst>
                                    </p:anim>
                                    <p:anim calcmode="lin" valueType="num">
                                      <p:cBhvr additive="base">
                                        <p:cTn id="128" dur="4000" fill="hold"/>
                                        <p:tgtEl>
                                          <p:spTgt spid="19"/>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9"/>
                                        </p:tgtEl>
                                        <p:attrNameLst>
                                          <p:attrName>style.visibility</p:attrName>
                                        </p:attrNameLst>
                                      </p:cBhvr>
                                      <p:to>
                                        <p:strVal val="visible"/>
                                      </p:to>
                                    </p:set>
                                    <p:anim calcmode="lin" valueType="num">
                                      <p:cBhvr>
                                        <p:cTn id="131" dur="4000" fill="hold"/>
                                        <p:tgtEl>
                                          <p:spTgt spid="19"/>
                                        </p:tgtEl>
                                        <p:attrNameLst>
                                          <p:attrName>ppt_w</p:attrName>
                                        </p:attrNameLst>
                                      </p:cBhvr>
                                      <p:tavLst>
                                        <p:tav tm="0">
                                          <p:val>
                                            <p:strVal val="#ppt_w"/>
                                          </p:val>
                                        </p:tav>
                                        <p:tav tm="100000">
                                          <p:val>
                                            <p:strVal val="#ppt_w"/>
                                          </p:val>
                                        </p:tav>
                                      </p:tavLst>
                                    </p:anim>
                                    <p:anim calcmode="lin" valueType="num">
                                      <p:cBhvr>
                                        <p:cTn id="132" dur="4000" fill="hold"/>
                                        <p:tgtEl>
                                          <p:spTgt spid="19"/>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19"/>
                                        </p:tgtEl>
                                        <p:attrNameLst>
                                          <p:attrName>ppt_x</p:attrName>
                                        </p:attrNameLst>
                                      </p:cBhvr>
                                      <p:tavLst>
                                        <p:tav tm="0">
                                          <p:val>
                                            <p:strVal val="ppt_x"/>
                                          </p:val>
                                        </p:tav>
                                        <p:tav tm="100000">
                                          <p:val>
                                            <p:strVal val="ppt_x"/>
                                          </p:val>
                                        </p:tav>
                                      </p:tavLst>
                                    </p:anim>
                                    <p:anim calcmode="lin" valueType="num">
                                      <p:cBhvr additive="base">
                                        <p:cTn id="135" dur="4500"/>
                                        <p:tgtEl>
                                          <p:spTgt spid="19"/>
                                        </p:tgtEl>
                                        <p:attrNameLst>
                                          <p:attrName>ppt_y</p:attrName>
                                        </p:attrNameLst>
                                      </p:cBhvr>
                                      <p:tavLst>
                                        <p:tav tm="0">
                                          <p:val>
                                            <p:strVal val="ppt_y"/>
                                          </p:val>
                                        </p:tav>
                                        <p:tav tm="100000">
                                          <p:val>
                                            <p:strVal val="1+ppt_h/2"/>
                                          </p:val>
                                        </p:tav>
                                      </p:tavLst>
                                    </p:anim>
                                    <p:set>
                                      <p:cBhvr>
                                        <p:cTn id="136" dur="1" fill="hold">
                                          <p:stCondLst>
                                            <p:cond delay="4499"/>
                                          </p:stCondLst>
                                        </p:cTn>
                                        <p:tgtEl>
                                          <p:spTgt spid="1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19"/>
                                        </p:tgtEl>
                                      </p:cBhvr>
                                    </p:animEffect>
                                    <p:set>
                                      <p:cBhvr>
                                        <p:cTn id="139" dur="1" fill="hold">
                                          <p:stCondLst>
                                            <p:cond delay="5999"/>
                                          </p:stCondLst>
                                        </p:cTn>
                                        <p:tgtEl>
                                          <p:spTgt spid="1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0"/>
                                        </p:tgtEl>
                                        <p:attrNameLst>
                                          <p:attrName>style.visibility</p:attrName>
                                        </p:attrNameLst>
                                      </p:cBhvr>
                                      <p:to>
                                        <p:strVal val="visible"/>
                                      </p:to>
                                    </p:set>
                                    <p:anim calcmode="lin" valueType="num">
                                      <p:cBhvr additive="base">
                                        <p:cTn id="142" dur="4000" fill="hold"/>
                                        <p:tgtEl>
                                          <p:spTgt spid="20"/>
                                        </p:tgtEl>
                                        <p:attrNameLst>
                                          <p:attrName>ppt_x</p:attrName>
                                        </p:attrNameLst>
                                      </p:cBhvr>
                                      <p:tavLst>
                                        <p:tav tm="0">
                                          <p:val>
                                            <p:strVal val="#ppt_x"/>
                                          </p:val>
                                        </p:tav>
                                        <p:tav tm="100000">
                                          <p:val>
                                            <p:strVal val="#ppt_x"/>
                                          </p:val>
                                        </p:tav>
                                      </p:tavLst>
                                    </p:anim>
                                    <p:anim calcmode="lin" valueType="num">
                                      <p:cBhvr additive="base">
                                        <p:cTn id="143" dur="4000" fill="hold"/>
                                        <p:tgtEl>
                                          <p:spTgt spid="20"/>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0"/>
                                        </p:tgtEl>
                                        <p:attrNameLst>
                                          <p:attrName>style.visibility</p:attrName>
                                        </p:attrNameLst>
                                      </p:cBhvr>
                                      <p:to>
                                        <p:strVal val="visible"/>
                                      </p:to>
                                    </p:set>
                                    <p:anim calcmode="lin" valueType="num">
                                      <p:cBhvr>
                                        <p:cTn id="146" dur="4000" fill="hold"/>
                                        <p:tgtEl>
                                          <p:spTgt spid="20"/>
                                        </p:tgtEl>
                                        <p:attrNameLst>
                                          <p:attrName>ppt_w</p:attrName>
                                        </p:attrNameLst>
                                      </p:cBhvr>
                                      <p:tavLst>
                                        <p:tav tm="0">
                                          <p:val>
                                            <p:strVal val="#ppt_w"/>
                                          </p:val>
                                        </p:tav>
                                        <p:tav tm="100000">
                                          <p:val>
                                            <p:strVal val="#ppt_w"/>
                                          </p:val>
                                        </p:tav>
                                      </p:tavLst>
                                    </p:anim>
                                    <p:anim calcmode="lin" valueType="num">
                                      <p:cBhvr>
                                        <p:cTn id="147" dur="4000" fill="hold"/>
                                        <p:tgtEl>
                                          <p:spTgt spid="20"/>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0"/>
                                        </p:tgtEl>
                                        <p:attrNameLst>
                                          <p:attrName>ppt_x</p:attrName>
                                        </p:attrNameLst>
                                      </p:cBhvr>
                                      <p:tavLst>
                                        <p:tav tm="0">
                                          <p:val>
                                            <p:strVal val="ppt_x"/>
                                          </p:val>
                                        </p:tav>
                                        <p:tav tm="100000">
                                          <p:val>
                                            <p:strVal val="ppt_x"/>
                                          </p:val>
                                        </p:tav>
                                      </p:tavLst>
                                    </p:anim>
                                    <p:anim calcmode="lin" valueType="num">
                                      <p:cBhvr additive="base">
                                        <p:cTn id="150" dur="4500"/>
                                        <p:tgtEl>
                                          <p:spTgt spid="20"/>
                                        </p:tgtEl>
                                        <p:attrNameLst>
                                          <p:attrName>ppt_y</p:attrName>
                                        </p:attrNameLst>
                                      </p:cBhvr>
                                      <p:tavLst>
                                        <p:tav tm="0">
                                          <p:val>
                                            <p:strVal val="ppt_y"/>
                                          </p:val>
                                        </p:tav>
                                        <p:tav tm="100000">
                                          <p:val>
                                            <p:strVal val="1+ppt_h/2"/>
                                          </p:val>
                                        </p:tav>
                                      </p:tavLst>
                                    </p:anim>
                                    <p:set>
                                      <p:cBhvr>
                                        <p:cTn id="151" dur="1" fill="hold">
                                          <p:stCondLst>
                                            <p:cond delay="4499"/>
                                          </p:stCondLst>
                                        </p:cTn>
                                        <p:tgtEl>
                                          <p:spTgt spid="2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20"/>
                                        </p:tgtEl>
                                      </p:cBhvr>
                                    </p:animEffect>
                                    <p:set>
                                      <p:cBhvr>
                                        <p:cTn id="154" dur="1" fill="hold">
                                          <p:stCondLst>
                                            <p:cond delay="5999"/>
                                          </p:stCondLst>
                                        </p:cTn>
                                        <p:tgtEl>
                                          <p:spTgt spid="2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0"/>
                                        </p:tgtEl>
                                        <p:attrNameLst>
                                          <p:attrName>style.visibility</p:attrName>
                                        </p:attrNameLst>
                                      </p:cBhvr>
                                      <p:to>
                                        <p:strVal val="visible"/>
                                      </p:to>
                                    </p:set>
                                    <p:anim calcmode="lin" valueType="num">
                                      <p:cBhvr additive="base">
                                        <p:cTn id="157" dur="4000" fill="hold"/>
                                        <p:tgtEl>
                                          <p:spTgt spid="30"/>
                                        </p:tgtEl>
                                        <p:attrNameLst>
                                          <p:attrName>ppt_x</p:attrName>
                                        </p:attrNameLst>
                                      </p:cBhvr>
                                      <p:tavLst>
                                        <p:tav tm="0">
                                          <p:val>
                                            <p:strVal val="#ppt_x"/>
                                          </p:val>
                                        </p:tav>
                                        <p:tav tm="100000">
                                          <p:val>
                                            <p:strVal val="#ppt_x"/>
                                          </p:val>
                                        </p:tav>
                                      </p:tavLst>
                                    </p:anim>
                                    <p:anim calcmode="lin" valueType="num">
                                      <p:cBhvr additive="base">
                                        <p:cTn id="158" dur="4000" fill="hold"/>
                                        <p:tgtEl>
                                          <p:spTgt spid="30"/>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30"/>
                                        </p:tgtEl>
                                        <p:attrNameLst>
                                          <p:attrName>style.visibility</p:attrName>
                                        </p:attrNameLst>
                                      </p:cBhvr>
                                      <p:to>
                                        <p:strVal val="visible"/>
                                      </p:to>
                                    </p:set>
                                    <p:anim calcmode="lin" valueType="num">
                                      <p:cBhvr>
                                        <p:cTn id="161" dur="4000" fill="hold"/>
                                        <p:tgtEl>
                                          <p:spTgt spid="30"/>
                                        </p:tgtEl>
                                        <p:attrNameLst>
                                          <p:attrName>ppt_w</p:attrName>
                                        </p:attrNameLst>
                                      </p:cBhvr>
                                      <p:tavLst>
                                        <p:tav tm="0">
                                          <p:val>
                                            <p:strVal val="#ppt_w"/>
                                          </p:val>
                                        </p:tav>
                                        <p:tav tm="100000">
                                          <p:val>
                                            <p:strVal val="#ppt_w"/>
                                          </p:val>
                                        </p:tav>
                                      </p:tavLst>
                                    </p:anim>
                                    <p:anim calcmode="lin" valueType="num">
                                      <p:cBhvr>
                                        <p:cTn id="162" dur="4000" fill="hold"/>
                                        <p:tgtEl>
                                          <p:spTgt spid="30"/>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30"/>
                                        </p:tgtEl>
                                        <p:attrNameLst>
                                          <p:attrName>ppt_x</p:attrName>
                                        </p:attrNameLst>
                                      </p:cBhvr>
                                      <p:tavLst>
                                        <p:tav tm="0">
                                          <p:val>
                                            <p:strVal val="ppt_x"/>
                                          </p:val>
                                        </p:tav>
                                        <p:tav tm="100000">
                                          <p:val>
                                            <p:strVal val="ppt_x"/>
                                          </p:val>
                                        </p:tav>
                                      </p:tavLst>
                                    </p:anim>
                                    <p:anim calcmode="lin" valueType="num">
                                      <p:cBhvr additive="base">
                                        <p:cTn id="165" dur="4500"/>
                                        <p:tgtEl>
                                          <p:spTgt spid="30"/>
                                        </p:tgtEl>
                                        <p:attrNameLst>
                                          <p:attrName>ppt_y</p:attrName>
                                        </p:attrNameLst>
                                      </p:cBhvr>
                                      <p:tavLst>
                                        <p:tav tm="0">
                                          <p:val>
                                            <p:strVal val="ppt_y"/>
                                          </p:val>
                                        </p:tav>
                                        <p:tav tm="100000">
                                          <p:val>
                                            <p:strVal val="1+ppt_h/2"/>
                                          </p:val>
                                        </p:tav>
                                      </p:tavLst>
                                    </p:anim>
                                    <p:set>
                                      <p:cBhvr>
                                        <p:cTn id="166" dur="1" fill="hold">
                                          <p:stCondLst>
                                            <p:cond delay="4499"/>
                                          </p:stCondLst>
                                        </p:cTn>
                                        <p:tgtEl>
                                          <p:spTgt spid="30"/>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0"/>
                                        </p:tgtEl>
                                      </p:cBhvr>
                                    </p:animEffect>
                                    <p:set>
                                      <p:cBhvr>
                                        <p:cTn id="169" dur="1" fill="hold">
                                          <p:stCondLst>
                                            <p:cond delay="5999"/>
                                          </p:stCondLst>
                                        </p:cTn>
                                        <p:tgtEl>
                                          <p:spTgt spid="3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1"/>
                                        </p:tgtEl>
                                        <p:attrNameLst>
                                          <p:attrName>style.visibility</p:attrName>
                                        </p:attrNameLst>
                                      </p:cBhvr>
                                      <p:to>
                                        <p:strVal val="visible"/>
                                      </p:to>
                                    </p:set>
                                    <p:anim calcmode="lin" valueType="num">
                                      <p:cBhvr additive="base">
                                        <p:cTn id="172" dur="4000" fill="hold"/>
                                        <p:tgtEl>
                                          <p:spTgt spid="31"/>
                                        </p:tgtEl>
                                        <p:attrNameLst>
                                          <p:attrName>ppt_x</p:attrName>
                                        </p:attrNameLst>
                                      </p:cBhvr>
                                      <p:tavLst>
                                        <p:tav tm="0">
                                          <p:val>
                                            <p:strVal val="#ppt_x"/>
                                          </p:val>
                                        </p:tav>
                                        <p:tav tm="100000">
                                          <p:val>
                                            <p:strVal val="#ppt_x"/>
                                          </p:val>
                                        </p:tav>
                                      </p:tavLst>
                                    </p:anim>
                                    <p:anim calcmode="lin" valueType="num">
                                      <p:cBhvr additive="base">
                                        <p:cTn id="173" dur="4000" fill="hold"/>
                                        <p:tgtEl>
                                          <p:spTgt spid="31"/>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31"/>
                                        </p:tgtEl>
                                        <p:attrNameLst>
                                          <p:attrName>style.visibility</p:attrName>
                                        </p:attrNameLst>
                                      </p:cBhvr>
                                      <p:to>
                                        <p:strVal val="visible"/>
                                      </p:to>
                                    </p:set>
                                    <p:anim calcmode="lin" valueType="num">
                                      <p:cBhvr>
                                        <p:cTn id="176" dur="4000" fill="hold"/>
                                        <p:tgtEl>
                                          <p:spTgt spid="31"/>
                                        </p:tgtEl>
                                        <p:attrNameLst>
                                          <p:attrName>ppt_w</p:attrName>
                                        </p:attrNameLst>
                                      </p:cBhvr>
                                      <p:tavLst>
                                        <p:tav tm="0">
                                          <p:val>
                                            <p:strVal val="#ppt_w"/>
                                          </p:val>
                                        </p:tav>
                                        <p:tav tm="100000">
                                          <p:val>
                                            <p:strVal val="#ppt_w"/>
                                          </p:val>
                                        </p:tav>
                                      </p:tavLst>
                                    </p:anim>
                                    <p:anim calcmode="lin" valueType="num">
                                      <p:cBhvr>
                                        <p:cTn id="177" dur="4000" fill="hold"/>
                                        <p:tgtEl>
                                          <p:spTgt spid="31"/>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31"/>
                                        </p:tgtEl>
                                        <p:attrNameLst>
                                          <p:attrName>ppt_x</p:attrName>
                                        </p:attrNameLst>
                                      </p:cBhvr>
                                      <p:tavLst>
                                        <p:tav tm="0">
                                          <p:val>
                                            <p:strVal val="ppt_x"/>
                                          </p:val>
                                        </p:tav>
                                        <p:tav tm="100000">
                                          <p:val>
                                            <p:strVal val="ppt_x"/>
                                          </p:val>
                                        </p:tav>
                                      </p:tavLst>
                                    </p:anim>
                                    <p:anim calcmode="lin" valueType="num">
                                      <p:cBhvr additive="base">
                                        <p:cTn id="180" dur="4500"/>
                                        <p:tgtEl>
                                          <p:spTgt spid="31"/>
                                        </p:tgtEl>
                                        <p:attrNameLst>
                                          <p:attrName>ppt_y</p:attrName>
                                        </p:attrNameLst>
                                      </p:cBhvr>
                                      <p:tavLst>
                                        <p:tav tm="0">
                                          <p:val>
                                            <p:strVal val="ppt_y"/>
                                          </p:val>
                                        </p:tav>
                                        <p:tav tm="100000">
                                          <p:val>
                                            <p:strVal val="1+ppt_h/2"/>
                                          </p:val>
                                        </p:tav>
                                      </p:tavLst>
                                    </p:anim>
                                    <p:set>
                                      <p:cBhvr>
                                        <p:cTn id="181" dur="1" fill="hold">
                                          <p:stCondLst>
                                            <p:cond delay="4499"/>
                                          </p:stCondLst>
                                        </p:cTn>
                                        <p:tgtEl>
                                          <p:spTgt spid="31"/>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1"/>
                                        </p:tgtEl>
                                      </p:cBhvr>
                                    </p:animEffect>
                                    <p:set>
                                      <p:cBhvr>
                                        <p:cTn id="184" dur="1" fill="hold">
                                          <p:stCondLst>
                                            <p:cond delay="5999"/>
                                          </p:stCondLst>
                                        </p:cTn>
                                        <p:tgtEl>
                                          <p:spTgt spid="31"/>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4000" fill="hold"/>
                                        <p:tgtEl>
                                          <p:spTgt spid="32"/>
                                        </p:tgtEl>
                                        <p:attrNameLst>
                                          <p:attrName>ppt_x</p:attrName>
                                        </p:attrNameLst>
                                      </p:cBhvr>
                                      <p:tavLst>
                                        <p:tav tm="0">
                                          <p:val>
                                            <p:strVal val="#ppt_x"/>
                                          </p:val>
                                        </p:tav>
                                        <p:tav tm="100000">
                                          <p:val>
                                            <p:strVal val="#ppt_x"/>
                                          </p:val>
                                        </p:tav>
                                      </p:tavLst>
                                    </p:anim>
                                    <p:anim calcmode="lin" valueType="num">
                                      <p:cBhvr additive="base">
                                        <p:cTn id="188" dur="4000" fill="hold"/>
                                        <p:tgtEl>
                                          <p:spTgt spid="32"/>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4000" fill="hold"/>
                                        <p:tgtEl>
                                          <p:spTgt spid="32"/>
                                        </p:tgtEl>
                                        <p:attrNameLst>
                                          <p:attrName>ppt_w</p:attrName>
                                        </p:attrNameLst>
                                      </p:cBhvr>
                                      <p:tavLst>
                                        <p:tav tm="0">
                                          <p:val>
                                            <p:strVal val="#ppt_w"/>
                                          </p:val>
                                        </p:tav>
                                        <p:tav tm="100000">
                                          <p:val>
                                            <p:strVal val="#ppt_w"/>
                                          </p:val>
                                        </p:tav>
                                      </p:tavLst>
                                    </p:anim>
                                    <p:anim calcmode="lin" valueType="num">
                                      <p:cBhvr>
                                        <p:cTn id="192" dur="4000" fill="hold"/>
                                        <p:tgtEl>
                                          <p:spTgt spid="32"/>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32"/>
                                        </p:tgtEl>
                                        <p:attrNameLst>
                                          <p:attrName>ppt_x</p:attrName>
                                        </p:attrNameLst>
                                      </p:cBhvr>
                                      <p:tavLst>
                                        <p:tav tm="0">
                                          <p:val>
                                            <p:strVal val="ppt_x"/>
                                          </p:val>
                                        </p:tav>
                                        <p:tav tm="100000">
                                          <p:val>
                                            <p:strVal val="ppt_x"/>
                                          </p:val>
                                        </p:tav>
                                      </p:tavLst>
                                    </p:anim>
                                    <p:anim calcmode="lin" valueType="num">
                                      <p:cBhvr additive="base">
                                        <p:cTn id="195" dur="4500"/>
                                        <p:tgtEl>
                                          <p:spTgt spid="32"/>
                                        </p:tgtEl>
                                        <p:attrNameLst>
                                          <p:attrName>ppt_y</p:attrName>
                                        </p:attrNameLst>
                                      </p:cBhvr>
                                      <p:tavLst>
                                        <p:tav tm="0">
                                          <p:val>
                                            <p:strVal val="ppt_y"/>
                                          </p:val>
                                        </p:tav>
                                        <p:tav tm="100000">
                                          <p:val>
                                            <p:strVal val="1+ppt_h/2"/>
                                          </p:val>
                                        </p:tav>
                                      </p:tavLst>
                                    </p:anim>
                                    <p:set>
                                      <p:cBhvr>
                                        <p:cTn id="196" dur="1" fill="hold">
                                          <p:stCondLst>
                                            <p:cond delay="4499"/>
                                          </p:stCondLst>
                                        </p:cTn>
                                        <p:tgtEl>
                                          <p:spTgt spid="32"/>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32"/>
                                        </p:tgtEl>
                                      </p:cBhvr>
                                    </p:animEffect>
                                    <p:set>
                                      <p:cBhvr>
                                        <p:cTn id="199" dur="1" fill="hold">
                                          <p:stCondLst>
                                            <p:cond delay="5999"/>
                                          </p:stCondLst>
                                        </p:cTn>
                                        <p:tgtEl>
                                          <p:spTgt spid="32"/>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4000" fill="hold"/>
                                        <p:tgtEl>
                                          <p:spTgt spid="33"/>
                                        </p:tgtEl>
                                        <p:attrNameLst>
                                          <p:attrName>ppt_x</p:attrName>
                                        </p:attrNameLst>
                                      </p:cBhvr>
                                      <p:tavLst>
                                        <p:tav tm="0">
                                          <p:val>
                                            <p:strVal val="#ppt_x"/>
                                          </p:val>
                                        </p:tav>
                                        <p:tav tm="100000">
                                          <p:val>
                                            <p:strVal val="#ppt_x"/>
                                          </p:val>
                                        </p:tav>
                                      </p:tavLst>
                                    </p:anim>
                                    <p:anim calcmode="lin" valueType="num">
                                      <p:cBhvr additive="base">
                                        <p:cTn id="203" dur="4000" fill="hold"/>
                                        <p:tgtEl>
                                          <p:spTgt spid="33"/>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4000" fill="hold"/>
                                        <p:tgtEl>
                                          <p:spTgt spid="33"/>
                                        </p:tgtEl>
                                        <p:attrNameLst>
                                          <p:attrName>ppt_w</p:attrName>
                                        </p:attrNameLst>
                                      </p:cBhvr>
                                      <p:tavLst>
                                        <p:tav tm="0">
                                          <p:val>
                                            <p:strVal val="#ppt_w"/>
                                          </p:val>
                                        </p:tav>
                                        <p:tav tm="100000">
                                          <p:val>
                                            <p:strVal val="#ppt_w"/>
                                          </p:val>
                                        </p:tav>
                                      </p:tavLst>
                                    </p:anim>
                                    <p:anim calcmode="lin" valueType="num">
                                      <p:cBhvr>
                                        <p:cTn id="207" dur="4000" fill="hold"/>
                                        <p:tgtEl>
                                          <p:spTgt spid="33"/>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33"/>
                                        </p:tgtEl>
                                        <p:attrNameLst>
                                          <p:attrName>ppt_x</p:attrName>
                                        </p:attrNameLst>
                                      </p:cBhvr>
                                      <p:tavLst>
                                        <p:tav tm="0">
                                          <p:val>
                                            <p:strVal val="ppt_x"/>
                                          </p:val>
                                        </p:tav>
                                        <p:tav tm="100000">
                                          <p:val>
                                            <p:strVal val="ppt_x"/>
                                          </p:val>
                                        </p:tav>
                                      </p:tavLst>
                                    </p:anim>
                                    <p:anim calcmode="lin" valueType="num">
                                      <p:cBhvr additive="base">
                                        <p:cTn id="210" dur="4500"/>
                                        <p:tgtEl>
                                          <p:spTgt spid="33"/>
                                        </p:tgtEl>
                                        <p:attrNameLst>
                                          <p:attrName>ppt_y</p:attrName>
                                        </p:attrNameLst>
                                      </p:cBhvr>
                                      <p:tavLst>
                                        <p:tav tm="0">
                                          <p:val>
                                            <p:strVal val="ppt_y"/>
                                          </p:val>
                                        </p:tav>
                                        <p:tav tm="100000">
                                          <p:val>
                                            <p:strVal val="1+ppt_h/2"/>
                                          </p:val>
                                        </p:tav>
                                      </p:tavLst>
                                    </p:anim>
                                    <p:set>
                                      <p:cBhvr>
                                        <p:cTn id="211" dur="1" fill="hold">
                                          <p:stCondLst>
                                            <p:cond delay="4499"/>
                                          </p:stCondLst>
                                        </p:cTn>
                                        <p:tgtEl>
                                          <p:spTgt spid="33"/>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33"/>
                                        </p:tgtEl>
                                      </p:cBhvr>
                                    </p:animEffect>
                                    <p:set>
                                      <p:cBhvr>
                                        <p:cTn id="214" dur="1" fill="hold">
                                          <p:stCondLst>
                                            <p:cond delay="5999"/>
                                          </p:stCondLst>
                                        </p:cTn>
                                        <p:tgtEl>
                                          <p:spTgt spid="33"/>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34"/>
                                        </p:tgtEl>
                                        <p:attrNameLst>
                                          <p:attrName>style.visibility</p:attrName>
                                        </p:attrNameLst>
                                      </p:cBhvr>
                                      <p:to>
                                        <p:strVal val="visible"/>
                                      </p:to>
                                    </p:set>
                                    <p:anim calcmode="lin" valueType="num">
                                      <p:cBhvr additive="base">
                                        <p:cTn id="217" dur="4000" fill="hold"/>
                                        <p:tgtEl>
                                          <p:spTgt spid="34"/>
                                        </p:tgtEl>
                                        <p:attrNameLst>
                                          <p:attrName>ppt_x</p:attrName>
                                        </p:attrNameLst>
                                      </p:cBhvr>
                                      <p:tavLst>
                                        <p:tav tm="0">
                                          <p:val>
                                            <p:strVal val="#ppt_x"/>
                                          </p:val>
                                        </p:tav>
                                        <p:tav tm="100000">
                                          <p:val>
                                            <p:strVal val="#ppt_x"/>
                                          </p:val>
                                        </p:tav>
                                      </p:tavLst>
                                    </p:anim>
                                    <p:anim calcmode="lin" valueType="num">
                                      <p:cBhvr additive="base">
                                        <p:cTn id="218" dur="4000" fill="hold"/>
                                        <p:tgtEl>
                                          <p:spTgt spid="34"/>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34"/>
                                        </p:tgtEl>
                                        <p:attrNameLst>
                                          <p:attrName>style.visibility</p:attrName>
                                        </p:attrNameLst>
                                      </p:cBhvr>
                                      <p:to>
                                        <p:strVal val="visible"/>
                                      </p:to>
                                    </p:set>
                                    <p:anim calcmode="lin" valueType="num">
                                      <p:cBhvr>
                                        <p:cTn id="221" dur="4000" fill="hold"/>
                                        <p:tgtEl>
                                          <p:spTgt spid="34"/>
                                        </p:tgtEl>
                                        <p:attrNameLst>
                                          <p:attrName>ppt_w</p:attrName>
                                        </p:attrNameLst>
                                      </p:cBhvr>
                                      <p:tavLst>
                                        <p:tav tm="0">
                                          <p:val>
                                            <p:strVal val="#ppt_w"/>
                                          </p:val>
                                        </p:tav>
                                        <p:tav tm="100000">
                                          <p:val>
                                            <p:strVal val="#ppt_w"/>
                                          </p:val>
                                        </p:tav>
                                      </p:tavLst>
                                    </p:anim>
                                    <p:anim calcmode="lin" valueType="num">
                                      <p:cBhvr>
                                        <p:cTn id="222" dur="4000" fill="hold"/>
                                        <p:tgtEl>
                                          <p:spTgt spid="34"/>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34"/>
                                        </p:tgtEl>
                                        <p:attrNameLst>
                                          <p:attrName>ppt_x</p:attrName>
                                        </p:attrNameLst>
                                      </p:cBhvr>
                                      <p:tavLst>
                                        <p:tav tm="0">
                                          <p:val>
                                            <p:strVal val="ppt_x"/>
                                          </p:val>
                                        </p:tav>
                                        <p:tav tm="100000">
                                          <p:val>
                                            <p:strVal val="ppt_x"/>
                                          </p:val>
                                        </p:tav>
                                      </p:tavLst>
                                    </p:anim>
                                    <p:anim calcmode="lin" valueType="num">
                                      <p:cBhvr additive="base">
                                        <p:cTn id="225" dur="4500"/>
                                        <p:tgtEl>
                                          <p:spTgt spid="34"/>
                                        </p:tgtEl>
                                        <p:attrNameLst>
                                          <p:attrName>ppt_y</p:attrName>
                                        </p:attrNameLst>
                                      </p:cBhvr>
                                      <p:tavLst>
                                        <p:tav tm="0">
                                          <p:val>
                                            <p:strVal val="ppt_y"/>
                                          </p:val>
                                        </p:tav>
                                        <p:tav tm="100000">
                                          <p:val>
                                            <p:strVal val="1+ppt_h/2"/>
                                          </p:val>
                                        </p:tav>
                                      </p:tavLst>
                                    </p:anim>
                                    <p:set>
                                      <p:cBhvr>
                                        <p:cTn id="226" dur="1" fill="hold">
                                          <p:stCondLst>
                                            <p:cond delay="4499"/>
                                          </p:stCondLst>
                                        </p:cTn>
                                        <p:tgtEl>
                                          <p:spTgt spid="34"/>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34"/>
                                        </p:tgtEl>
                                      </p:cBhvr>
                                    </p:animEffect>
                                    <p:set>
                                      <p:cBhvr>
                                        <p:cTn id="229" dur="1" fill="hold">
                                          <p:stCondLst>
                                            <p:cond delay="5999"/>
                                          </p:stCondLst>
                                        </p:cTn>
                                        <p:tgtEl>
                                          <p:spTgt spid="34"/>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25"/>
                                        </p:tgtEl>
                                        <p:attrNameLst>
                                          <p:attrName>style.visibility</p:attrName>
                                        </p:attrNameLst>
                                      </p:cBhvr>
                                      <p:to>
                                        <p:strVal val="visible"/>
                                      </p:to>
                                    </p:set>
                                    <p:anim calcmode="lin" valueType="num">
                                      <p:cBhvr additive="base">
                                        <p:cTn id="232" dur="4000" fill="hold"/>
                                        <p:tgtEl>
                                          <p:spTgt spid="25"/>
                                        </p:tgtEl>
                                        <p:attrNameLst>
                                          <p:attrName>ppt_x</p:attrName>
                                        </p:attrNameLst>
                                      </p:cBhvr>
                                      <p:tavLst>
                                        <p:tav tm="0">
                                          <p:val>
                                            <p:strVal val="#ppt_x"/>
                                          </p:val>
                                        </p:tav>
                                        <p:tav tm="100000">
                                          <p:val>
                                            <p:strVal val="#ppt_x"/>
                                          </p:val>
                                        </p:tav>
                                      </p:tavLst>
                                    </p:anim>
                                    <p:anim calcmode="lin" valueType="num">
                                      <p:cBhvr additive="base">
                                        <p:cTn id="233" dur="4000" fill="hold"/>
                                        <p:tgtEl>
                                          <p:spTgt spid="25"/>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25"/>
                                        </p:tgtEl>
                                        <p:attrNameLst>
                                          <p:attrName>style.visibility</p:attrName>
                                        </p:attrNameLst>
                                      </p:cBhvr>
                                      <p:to>
                                        <p:strVal val="visible"/>
                                      </p:to>
                                    </p:set>
                                    <p:anim calcmode="lin" valueType="num">
                                      <p:cBhvr>
                                        <p:cTn id="236" dur="4000" fill="hold"/>
                                        <p:tgtEl>
                                          <p:spTgt spid="25"/>
                                        </p:tgtEl>
                                        <p:attrNameLst>
                                          <p:attrName>ppt_w</p:attrName>
                                        </p:attrNameLst>
                                      </p:cBhvr>
                                      <p:tavLst>
                                        <p:tav tm="0">
                                          <p:val>
                                            <p:strVal val="#ppt_w"/>
                                          </p:val>
                                        </p:tav>
                                        <p:tav tm="100000">
                                          <p:val>
                                            <p:strVal val="#ppt_w"/>
                                          </p:val>
                                        </p:tav>
                                      </p:tavLst>
                                    </p:anim>
                                    <p:anim calcmode="lin" valueType="num">
                                      <p:cBhvr>
                                        <p:cTn id="237" dur="4000" fill="hold"/>
                                        <p:tgtEl>
                                          <p:spTgt spid="25"/>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25"/>
                                        </p:tgtEl>
                                        <p:attrNameLst>
                                          <p:attrName>ppt_x</p:attrName>
                                        </p:attrNameLst>
                                      </p:cBhvr>
                                      <p:tavLst>
                                        <p:tav tm="0">
                                          <p:val>
                                            <p:strVal val="ppt_x"/>
                                          </p:val>
                                        </p:tav>
                                        <p:tav tm="100000">
                                          <p:val>
                                            <p:strVal val="ppt_x"/>
                                          </p:val>
                                        </p:tav>
                                      </p:tavLst>
                                    </p:anim>
                                    <p:anim calcmode="lin" valueType="num">
                                      <p:cBhvr additive="base">
                                        <p:cTn id="240" dur="4500"/>
                                        <p:tgtEl>
                                          <p:spTgt spid="25"/>
                                        </p:tgtEl>
                                        <p:attrNameLst>
                                          <p:attrName>ppt_y</p:attrName>
                                        </p:attrNameLst>
                                      </p:cBhvr>
                                      <p:tavLst>
                                        <p:tav tm="0">
                                          <p:val>
                                            <p:strVal val="ppt_y"/>
                                          </p:val>
                                        </p:tav>
                                        <p:tav tm="100000">
                                          <p:val>
                                            <p:strVal val="1+ppt_h/2"/>
                                          </p:val>
                                        </p:tav>
                                      </p:tavLst>
                                    </p:anim>
                                    <p:set>
                                      <p:cBhvr>
                                        <p:cTn id="241" dur="1" fill="hold">
                                          <p:stCondLst>
                                            <p:cond delay="4499"/>
                                          </p:stCondLst>
                                        </p:cTn>
                                        <p:tgtEl>
                                          <p:spTgt spid="2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25"/>
                                        </p:tgtEl>
                                      </p:cBhvr>
                                    </p:animEffect>
                                    <p:set>
                                      <p:cBhvr>
                                        <p:cTn id="244" dur="1" fill="hold">
                                          <p:stCondLst>
                                            <p:cond delay="5999"/>
                                          </p:stCondLst>
                                        </p:cTn>
                                        <p:tgtEl>
                                          <p:spTgt spid="2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26"/>
                                        </p:tgtEl>
                                        <p:attrNameLst>
                                          <p:attrName>style.visibility</p:attrName>
                                        </p:attrNameLst>
                                      </p:cBhvr>
                                      <p:to>
                                        <p:strVal val="visible"/>
                                      </p:to>
                                    </p:set>
                                    <p:anim calcmode="lin" valueType="num">
                                      <p:cBhvr additive="base">
                                        <p:cTn id="247" dur="4000" fill="hold"/>
                                        <p:tgtEl>
                                          <p:spTgt spid="26"/>
                                        </p:tgtEl>
                                        <p:attrNameLst>
                                          <p:attrName>ppt_x</p:attrName>
                                        </p:attrNameLst>
                                      </p:cBhvr>
                                      <p:tavLst>
                                        <p:tav tm="0">
                                          <p:val>
                                            <p:strVal val="#ppt_x"/>
                                          </p:val>
                                        </p:tav>
                                        <p:tav tm="100000">
                                          <p:val>
                                            <p:strVal val="#ppt_x"/>
                                          </p:val>
                                        </p:tav>
                                      </p:tavLst>
                                    </p:anim>
                                    <p:anim calcmode="lin" valueType="num">
                                      <p:cBhvr additive="base">
                                        <p:cTn id="248" dur="4000" fill="hold"/>
                                        <p:tgtEl>
                                          <p:spTgt spid="26"/>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26"/>
                                        </p:tgtEl>
                                        <p:attrNameLst>
                                          <p:attrName>style.visibility</p:attrName>
                                        </p:attrNameLst>
                                      </p:cBhvr>
                                      <p:to>
                                        <p:strVal val="visible"/>
                                      </p:to>
                                    </p:set>
                                    <p:anim calcmode="lin" valueType="num">
                                      <p:cBhvr>
                                        <p:cTn id="251" dur="4000" fill="hold"/>
                                        <p:tgtEl>
                                          <p:spTgt spid="26"/>
                                        </p:tgtEl>
                                        <p:attrNameLst>
                                          <p:attrName>ppt_w</p:attrName>
                                        </p:attrNameLst>
                                      </p:cBhvr>
                                      <p:tavLst>
                                        <p:tav tm="0">
                                          <p:val>
                                            <p:strVal val="#ppt_w"/>
                                          </p:val>
                                        </p:tav>
                                        <p:tav tm="100000">
                                          <p:val>
                                            <p:strVal val="#ppt_w"/>
                                          </p:val>
                                        </p:tav>
                                      </p:tavLst>
                                    </p:anim>
                                    <p:anim calcmode="lin" valueType="num">
                                      <p:cBhvr>
                                        <p:cTn id="252" dur="4000" fill="hold"/>
                                        <p:tgtEl>
                                          <p:spTgt spid="26"/>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26"/>
                                        </p:tgtEl>
                                        <p:attrNameLst>
                                          <p:attrName>ppt_x</p:attrName>
                                        </p:attrNameLst>
                                      </p:cBhvr>
                                      <p:tavLst>
                                        <p:tav tm="0">
                                          <p:val>
                                            <p:strVal val="ppt_x"/>
                                          </p:val>
                                        </p:tav>
                                        <p:tav tm="100000">
                                          <p:val>
                                            <p:strVal val="ppt_x"/>
                                          </p:val>
                                        </p:tav>
                                      </p:tavLst>
                                    </p:anim>
                                    <p:anim calcmode="lin" valueType="num">
                                      <p:cBhvr additive="base">
                                        <p:cTn id="255" dur="4500"/>
                                        <p:tgtEl>
                                          <p:spTgt spid="26"/>
                                        </p:tgtEl>
                                        <p:attrNameLst>
                                          <p:attrName>ppt_y</p:attrName>
                                        </p:attrNameLst>
                                      </p:cBhvr>
                                      <p:tavLst>
                                        <p:tav tm="0">
                                          <p:val>
                                            <p:strVal val="ppt_y"/>
                                          </p:val>
                                        </p:tav>
                                        <p:tav tm="100000">
                                          <p:val>
                                            <p:strVal val="1+ppt_h/2"/>
                                          </p:val>
                                        </p:tav>
                                      </p:tavLst>
                                    </p:anim>
                                    <p:set>
                                      <p:cBhvr>
                                        <p:cTn id="256" dur="1" fill="hold">
                                          <p:stCondLst>
                                            <p:cond delay="4499"/>
                                          </p:stCondLst>
                                        </p:cTn>
                                        <p:tgtEl>
                                          <p:spTgt spid="26"/>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26"/>
                                        </p:tgtEl>
                                      </p:cBhvr>
                                    </p:animEffect>
                                    <p:set>
                                      <p:cBhvr>
                                        <p:cTn id="259" dur="1" fill="hold">
                                          <p:stCondLst>
                                            <p:cond delay="5999"/>
                                          </p:stCondLst>
                                        </p:cTn>
                                        <p:tgtEl>
                                          <p:spTgt spid="26"/>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27"/>
                                        </p:tgtEl>
                                        <p:attrNameLst>
                                          <p:attrName>style.visibility</p:attrName>
                                        </p:attrNameLst>
                                      </p:cBhvr>
                                      <p:to>
                                        <p:strVal val="visible"/>
                                      </p:to>
                                    </p:set>
                                    <p:anim calcmode="lin" valueType="num">
                                      <p:cBhvr additive="base">
                                        <p:cTn id="262" dur="4000" fill="hold"/>
                                        <p:tgtEl>
                                          <p:spTgt spid="27"/>
                                        </p:tgtEl>
                                        <p:attrNameLst>
                                          <p:attrName>ppt_x</p:attrName>
                                        </p:attrNameLst>
                                      </p:cBhvr>
                                      <p:tavLst>
                                        <p:tav tm="0">
                                          <p:val>
                                            <p:strVal val="#ppt_x"/>
                                          </p:val>
                                        </p:tav>
                                        <p:tav tm="100000">
                                          <p:val>
                                            <p:strVal val="#ppt_x"/>
                                          </p:val>
                                        </p:tav>
                                      </p:tavLst>
                                    </p:anim>
                                    <p:anim calcmode="lin" valueType="num">
                                      <p:cBhvr additive="base">
                                        <p:cTn id="263" dur="4000" fill="hold"/>
                                        <p:tgtEl>
                                          <p:spTgt spid="27"/>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27"/>
                                        </p:tgtEl>
                                        <p:attrNameLst>
                                          <p:attrName>style.visibility</p:attrName>
                                        </p:attrNameLst>
                                      </p:cBhvr>
                                      <p:to>
                                        <p:strVal val="visible"/>
                                      </p:to>
                                    </p:set>
                                    <p:anim calcmode="lin" valueType="num">
                                      <p:cBhvr>
                                        <p:cTn id="266" dur="4000" fill="hold"/>
                                        <p:tgtEl>
                                          <p:spTgt spid="27"/>
                                        </p:tgtEl>
                                        <p:attrNameLst>
                                          <p:attrName>ppt_w</p:attrName>
                                        </p:attrNameLst>
                                      </p:cBhvr>
                                      <p:tavLst>
                                        <p:tav tm="0">
                                          <p:val>
                                            <p:strVal val="#ppt_w"/>
                                          </p:val>
                                        </p:tav>
                                        <p:tav tm="100000">
                                          <p:val>
                                            <p:strVal val="#ppt_w"/>
                                          </p:val>
                                        </p:tav>
                                      </p:tavLst>
                                    </p:anim>
                                    <p:anim calcmode="lin" valueType="num">
                                      <p:cBhvr>
                                        <p:cTn id="267" dur="4000" fill="hold"/>
                                        <p:tgtEl>
                                          <p:spTgt spid="27"/>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27"/>
                                        </p:tgtEl>
                                        <p:attrNameLst>
                                          <p:attrName>ppt_x</p:attrName>
                                        </p:attrNameLst>
                                      </p:cBhvr>
                                      <p:tavLst>
                                        <p:tav tm="0">
                                          <p:val>
                                            <p:strVal val="ppt_x"/>
                                          </p:val>
                                        </p:tav>
                                        <p:tav tm="100000">
                                          <p:val>
                                            <p:strVal val="ppt_x"/>
                                          </p:val>
                                        </p:tav>
                                      </p:tavLst>
                                    </p:anim>
                                    <p:anim calcmode="lin" valueType="num">
                                      <p:cBhvr additive="base">
                                        <p:cTn id="270" dur="4500"/>
                                        <p:tgtEl>
                                          <p:spTgt spid="27"/>
                                        </p:tgtEl>
                                        <p:attrNameLst>
                                          <p:attrName>ppt_y</p:attrName>
                                        </p:attrNameLst>
                                      </p:cBhvr>
                                      <p:tavLst>
                                        <p:tav tm="0">
                                          <p:val>
                                            <p:strVal val="ppt_y"/>
                                          </p:val>
                                        </p:tav>
                                        <p:tav tm="100000">
                                          <p:val>
                                            <p:strVal val="1+ppt_h/2"/>
                                          </p:val>
                                        </p:tav>
                                      </p:tavLst>
                                    </p:anim>
                                    <p:set>
                                      <p:cBhvr>
                                        <p:cTn id="271" dur="1" fill="hold">
                                          <p:stCondLst>
                                            <p:cond delay="4499"/>
                                          </p:stCondLst>
                                        </p:cTn>
                                        <p:tgtEl>
                                          <p:spTgt spid="27"/>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27"/>
                                        </p:tgtEl>
                                      </p:cBhvr>
                                    </p:animEffect>
                                    <p:set>
                                      <p:cBhvr>
                                        <p:cTn id="274" dur="1" fill="hold">
                                          <p:stCondLst>
                                            <p:cond delay="5999"/>
                                          </p:stCondLst>
                                        </p:cTn>
                                        <p:tgtEl>
                                          <p:spTgt spid="27"/>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8"/>
                                        </p:tgtEl>
                                        <p:attrNameLst>
                                          <p:attrName>style.visibility</p:attrName>
                                        </p:attrNameLst>
                                      </p:cBhvr>
                                      <p:to>
                                        <p:strVal val="visible"/>
                                      </p:to>
                                    </p:set>
                                    <p:anim calcmode="lin" valueType="num">
                                      <p:cBhvr additive="base">
                                        <p:cTn id="277" dur="4000" fill="hold"/>
                                        <p:tgtEl>
                                          <p:spTgt spid="28"/>
                                        </p:tgtEl>
                                        <p:attrNameLst>
                                          <p:attrName>ppt_x</p:attrName>
                                        </p:attrNameLst>
                                      </p:cBhvr>
                                      <p:tavLst>
                                        <p:tav tm="0">
                                          <p:val>
                                            <p:strVal val="#ppt_x"/>
                                          </p:val>
                                        </p:tav>
                                        <p:tav tm="100000">
                                          <p:val>
                                            <p:strVal val="#ppt_x"/>
                                          </p:val>
                                        </p:tav>
                                      </p:tavLst>
                                    </p:anim>
                                    <p:anim calcmode="lin" valueType="num">
                                      <p:cBhvr additive="base">
                                        <p:cTn id="278" dur="4000" fill="hold"/>
                                        <p:tgtEl>
                                          <p:spTgt spid="28"/>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28"/>
                                        </p:tgtEl>
                                        <p:attrNameLst>
                                          <p:attrName>style.visibility</p:attrName>
                                        </p:attrNameLst>
                                      </p:cBhvr>
                                      <p:to>
                                        <p:strVal val="visible"/>
                                      </p:to>
                                    </p:set>
                                    <p:anim calcmode="lin" valueType="num">
                                      <p:cBhvr>
                                        <p:cTn id="281" dur="4000" fill="hold"/>
                                        <p:tgtEl>
                                          <p:spTgt spid="28"/>
                                        </p:tgtEl>
                                        <p:attrNameLst>
                                          <p:attrName>ppt_w</p:attrName>
                                        </p:attrNameLst>
                                      </p:cBhvr>
                                      <p:tavLst>
                                        <p:tav tm="0">
                                          <p:val>
                                            <p:strVal val="#ppt_w"/>
                                          </p:val>
                                        </p:tav>
                                        <p:tav tm="100000">
                                          <p:val>
                                            <p:strVal val="#ppt_w"/>
                                          </p:val>
                                        </p:tav>
                                      </p:tavLst>
                                    </p:anim>
                                    <p:anim calcmode="lin" valueType="num">
                                      <p:cBhvr>
                                        <p:cTn id="282" dur="4000" fill="hold"/>
                                        <p:tgtEl>
                                          <p:spTgt spid="28"/>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28"/>
                                        </p:tgtEl>
                                        <p:attrNameLst>
                                          <p:attrName>ppt_x</p:attrName>
                                        </p:attrNameLst>
                                      </p:cBhvr>
                                      <p:tavLst>
                                        <p:tav tm="0">
                                          <p:val>
                                            <p:strVal val="ppt_x"/>
                                          </p:val>
                                        </p:tav>
                                        <p:tav tm="100000">
                                          <p:val>
                                            <p:strVal val="ppt_x"/>
                                          </p:val>
                                        </p:tav>
                                      </p:tavLst>
                                    </p:anim>
                                    <p:anim calcmode="lin" valueType="num">
                                      <p:cBhvr additive="base">
                                        <p:cTn id="285" dur="4500"/>
                                        <p:tgtEl>
                                          <p:spTgt spid="28"/>
                                        </p:tgtEl>
                                        <p:attrNameLst>
                                          <p:attrName>ppt_y</p:attrName>
                                        </p:attrNameLst>
                                      </p:cBhvr>
                                      <p:tavLst>
                                        <p:tav tm="0">
                                          <p:val>
                                            <p:strVal val="ppt_y"/>
                                          </p:val>
                                        </p:tav>
                                        <p:tav tm="100000">
                                          <p:val>
                                            <p:strVal val="1+ppt_h/2"/>
                                          </p:val>
                                        </p:tav>
                                      </p:tavLst>
                                    </p:anim>
                                    <p:set>
                                      <p:cBhvr>
                                        <p:cTn id="286" dur="1" fill="hold">
                                          <p:stCondLst>
                                            <p:cond delay="4499"/>
                                          </p:stCondLst>
                                        </p:cTn>
                                        <p:tgtEl>
                                          <p:spTgt spid="28"/>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28"/>
                                        </p:tgtEl>
                                      </p:cBhvr>
                                    </p:animEffect>
                                    <p:set>
                                      <p:cBhvr>
                                        <p:cTn id="289" dur="1" fill="hold">
                                          <p:stCondLst>
                                            <p:cond delay="5999"/>
                                          </p:stCondLst>
                                        </p:cTn>
                                        <p:tgtEl>
                                          <p:spTgt spid="28"/>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9"/>
                                        </p:tgtEl>
                                        <p:attrNameLst>
                                          <p:attrName>style.visibility</p:attrName>
                                        </p:attrNameLst>
                                      </p:cBhvr>
                                      <p:to>
                                        <p:strVal val="visible"/>
                                      </p:to>
                                    </p:set>
                                    <p:anim calcmode="lin" valueType="num">
                                      <p:cBhvr additive="base">
                                        <p:cTn id="292" dur="4000" fill="hold"/>
                                        <p:tgtEl>
                                          <p:spTgt spid="29"/>
                                        </p:tgtEl>
                                        <p:attrNameLst>
                                          <p:attrName>ppt_x</p:attrName>
                                        </p:attrNameLst>
                                      </p:cBhvr>
                                      <p:tavLst>
                                        <p:tav tm="0">
                                          <p:val>
                                            <p:strVal val="#ppt_x"/>
                                          </p:val>
                                        </p:tav>
                                        <p:tav tm="100000">
                                          <p:val>
                                            <p:strVal val="#ppt_x"/>
                                          </p:val>
                                        </p:tav>
                                      </p:tavLst>
                                    </p:anim>
                                    <p:anim calcmode="lin" valueType="num">
                                      <p:cBhvr additive="base">
                                        <p:cTn id="293" dur="4000" fill="hold"/>
                                        <p:tgtEl>
                                          <p:spTgt spid="29"/>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29"/>
                                        </p:tgtEl>
                                        <p:attrNameLst>
                                          <p:attrName>style.visibility</p:attrName>
                                        </p:attrNameLst>
                                      </p:cBhvr>
                                      <p:to>
                                        <p:strVal val="visible"/>
                                      </p:to>
                                    </p:set>
                                    <p:anim calcmode="lin" valueType="num">
                                      <p:cBhvr>
                                        <p:cTn id="296" dur="4000" fill="hold"/>
                                        <p:tgtEl>
                                          <p:spTgt spid="29"/>
                                        </p:tgtEl>
                                        <p:attrNameLst>
                                          <p:attrName>ppt_w</p:attrName>
                                        </p:attrNameLst>
                                      </p:cBhvr>
                                      <p:tavLst>
                                        <p:tav tm="0">
                                          <p:val>
                                            <p:strVal val="#ppt_w"/>
                                          </p:val>
                                        </p:tav>
                                        <p:tav tm="100000">
                                          <p:val>
                                            <p:strVal val="#ppt_w"/>
                                          </p:val>
                                        </p:tav>
                                      </p:tavLst>
                                    </p:anim>
                                    <p:anim calcmode="lin" valueType="num">
                                      <p:cBhvr>
                                        <p:cTn id="297" dur="4000" fill="hold"/>
                                        <p:tgtEl>
                                          <p:spTgt spid="29"/>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29"/>
                                        </p:tgtEl>
                                        <p:attrNameLst>
                                          <p:attrName>ppt_x</p:attrName>
                                        </p:attrNameLst>
                                      </p:cBhvr>
                                      <p:tavLst>
                                        <p:tav tm="0">
                                          <p:val>
                                            <p:strVal val="ppt_x"/>
                                          </p:val>
                                        </p:tav>
                                        <p:tav tm="100000">
                                          <p:val>
                                            <p:strVal val="ppt_x"/>
                                          </p:val>
                                        </p:tav>
                                      </p:tavLst>
                                    </p:anim>
                                    <p:anim calcmode="lin" valueType="num">
                                      <p:cBhvr additive="base">
                                        <p:cTn id="300" dur="4500"/>
                                        <p:tgtEl>
                                          <p:spTgt spid="29"/>
                                        </p:tgtEl>
                                        <p:attrNameLst>
                                          <p:attrName>ppt_y</p:attrName>
                                        </p:attrNameLst>
                                      </p:cBhvr>
                                      <p:tavLst>
                                        <p:tav tm="0">
                                          <p:val>
                                            <p:strVal val="ppt_y"/>
                                          </p:val>
                                        </p:tav>
                                        <p:tav tm="100000">
                                          <p:val>
                                            <p:strVal val="1+ppt_h/2"/>
                                          </p:val>
                                        </p:tav>
                                      </p:tavLst>
                                    </p:anim>
                                    <p:set>
                                      <p:cBhvr>
                                        <p:cTn id="301" dur="1" fill="hold">
                                          <p:stCondLst>
                                            <p:cond delay="4499"/>
                                          </p:stCondLst>
                                        </p:cTn>
                                        <p:tgtEl>
                                          <p:spTgt spid="29"/>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29"/>
                                        </p:tgtEl>
                                      </p:cBhvr>
                                    </p:animEffect>
                                    <p:set>
                                      <p:cBhvr>
                                        <p:cTn id="304" dur="1" fill="hold">
                                          <p:stCondLst>
                                            <p:cond delay="5999"/>
                                          </p:stCondLst>
                                        </p:cTn>
                                        <p:tgtEl>
                                          <p:spTgt spid="29"/>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45"/>
                                        </p:tgtEl>
                                        <p:attrNameLst>
                                          <p:attrName>style.visibility</p:attrName>
                                        </p:attrNameLst>
                                      </p:cBhvr>
                                      <p:to>
                                        <p:strVal val="visible"/>
                                      </p:to>
                                    </p:set>
                                    <p:anim calcmode="lin" valueType="num">
                                      <p:cBhvr additive="base">
                                        <p:cTn id="307" dur="4000" fill="hold"/>
                                        <p:tgtEl>
                                          <p:spTgt spid="45"/>
                                        </p:tgtEl>
                                        <p:attrNameLst>
                                          <p:attrName>ppt_x</p:attrName>
                                        </p:attrNameLst>
                                      </p:cBhvr>
                                      <p:tavLst>
                                        <p:tav tm="0">
                                          <p:val>
                                            <p:strVal val="#ppt_x"/>
                                          </p:val>
                                        </p:tav>
                                        <p:tav tm="100000">
                                          <p:val>
                                            <p:strVal val="#ppt_x"/>
                                          </p:val>
                                        </p:tav>
                                      </p:tavLst>
                                    </p:anim>
                                    <p:anim calcmode="lin" valueType="num">
                                      <p:cBhvr additive="base">
                                        <p:cTn id="308" dur="4000" fill="hold"/>
                                        <p:tgtEl>
                                          <p:spTgt spid="45"/>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45"/>
                                        </p:tgtEl>
                                        <p:attrNameLst>
                                          <p:attrName>style.visibility</p:attrName>
                                        </p:attrNameLst>
                                      </p:cBhvr>
                                      <p:to>
                                        <p:strVal val="visible"/>
                                      </p:to>
                                    </p:set>
                                    <p:anim calcmode="lin" valueType="num">
                                      <p:cBhvr>
                                        <p:cTn id="311" dur="4000" fill="hold"/>
                                        <p:tgtEl>
                                          <p:spTgt spid="45"/>
                                        </p:tgtEl>
                                        <p:attrNameLst>
                                          <p:attrName>ppt_w</p:attrName>
                                        </p:attrNameLst>
                                      </p:cBhvr>
                                      <p:tavLst>
                                        <p:tav tm="0">
                                          <p:val>
                                            <p:strVal val="#ppt_w"/>
                                          </p:val>
                                        </p:tav>
                                        <p:tav tm="100000">
                                          <p:val>
                                            <p:strVal val="#ppt_w"/>
                                          </p:val>
                                        </p:tav>
                                      </p:tavLst>
                                    </p:anim>
                                    <p:anim calcmode="lin" valueType="num">
                                      <p:cBhvr>
                                        <p:cTn id="312" dur="4000" fill="hold"/>
                                        <p:tgtEl>
                                          <p:spTgt spid="45"/>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45"/>
                                        </p:tgtEl>
                                        <p:attrNameLst>
                                          <p:attrName>ppt_x</p:attrName>
                                        </p:attrNameLst>
                                      </p:cBhvr>
                                      <p:tavLst>
                                        <p:tav tm="0">
                                          <p:val>
                                            <p:strVal val="ppt_x"/>
                                          </p:val>
                                        </p:tav>
                                        <p:tav tm="100000">
                                          <p:val>
                                            <p:strVal val="ppt_x"/>
                                          </p:val>
                                        </p:tav>
                                      </p:tavLst>
                                    </p:anim>
                                    <p:anim calcmode="lin" valueType="num">
                                      <p:cBhvr additive="base">
                                        <p:cTn id="315" dur="4500"/>
                                        <p:tgtEl>
                                          <p:spTgt spid="45"/>
                                        </p:tgtEl>
                                        <p:attrNameLst>
                                          <p:attrName>ppt_y</p:attrName>
                                        </p:attrNameLst>
                                      </p:cBhvr>
                                      <p:tavLst>
                                        <p:tav tm="0">
                                          <p:val>
                                            <p:strVal val="ppt_y"/>
                                          </p:val>
                                        </p:tav>
                                        <p:tav tm="100000">
                                          <p:val>
                                            <p:strVal val="1+ppt_h/2"/>
                                          </p:val>
                                        </p:tav>
                                      </p:tavLst>
                                    </p:anim>
                                    <p:set>
                                      <p:cBhvr>
                                        <p:cTn id="316" dur="1" fill="hold">
                                          <p:stCondLst>
                                            <p:cond delay="4499"/>
                                          </p:stCondLst>
                                        </p:cTn>
                                        <p:tgtEl>
                                          <p:spTgt spid="45"/>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45"/>
                                        </p:tgtEl>
                                      </p:cBhvr>
                                    </p:animEffect>
                                    <p:set>
                                      <p:cBhvr>
                                        <p:cTn id="319" dur="1" fill="hold">
                                          <p:stCondLst>
                                            <p:cond delay="5999"/>
                                          </p:stCondLst>
                                        </p:cTn>
                                        <p:tgtEl>
                                          <p:spTgt spid="45"/>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4"/>
                                        </p:tgtEl>
                                        <p:attrNameLst>
                                          <p:attrName>style.visibility</p:attrName>
                                        </p:attrNameLst>
                                      </p:cBhvr>
                                      <p:to>
                                        <p:strVal val="visible"/>
                                      </p:to>
                                    </p:set>
                                    <p:anim calcmode="lin" valueType="num">
                                      <p:cBhvr additive="base">
                                        <p:cTn id="322" dur="4000" fill="hold"/>
                                        <p:tgtEl>
                                          <p:spTgt spid="44"/>
                                        </p:tgtEl>
                                        <p:attrNameLst>
                                          <p:attrName>ppt_x</p:attrName>
                                        </p:attrNameLst>
                                      </p:cBhvr>
                                      <p:tavLst>
                                        <p:tav tm="0">
                                          <p:val>
                                            <p:strVal val="#ppt_x"/>
                                          </p:val>
                                        </p:tav>
                                        <p:tav tm="100000">
                                          <p:val>
                                            <p:strVal val="#ppt_x"/>
                                          </p:val>
                                        </p:tav>
                                      </p:tavLst>
                                    </p:anim>
                                    <p:anim calcmode="lin" valueType="num">
                                      <p:cBhvr additive="base">
                                        <p:cTn id="323" dur="4000" fill="hold"/>
                                        <p:tgtEl>
                                          <p:spTgt spid="44"/>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44"/>
                                        </p:tgtEl>
                                        <p:attrNameLst>
                                          <p:attrName>style.visibility</p:attrName>
                                        </p:attrNameLst>
                                      </p:cBhvr>
                                      <p:to>
                                        <p:strVal val="visible"/>
                                      </p:to>
                                    </p:set>
                                    <p:anim calcmode="lin" valueType="num">
                                      <p:cBhvr>
                                        <p:cTn id="326" dur="4000" fill="hold"/>
                                        <p:tgtEl>
                                          <p:spTgt spid="44"/>
                                        </p:tgtEl>
                                        <p:attrNameLst>
                                          <p:attrName>ppt_w</p:attrName>
                                        </p:attrNameLst>
                                      </p:cBhvr>
                                      <p:tavLst>
                                        <p:tav tm="0">
                                          <p:val>
                                            <p:strVal val="#ppt_w"/>
                                          </p:val>
                                        </p:tav>
                                        <p:tav tm="100000">
                                          <p:val>
                                            <p:strVal val="#ppt_w"/>
                                          </p:val>
                                        </p:tav>
                                      </p:tavLst>
                                    </p:anim>
                                    <p:anim calcmode="lin" valueType="num">
                                      <p:cBhvr>
                                        <p:cTn id="327" dur="4000" fill="hold"/>
                                        <p:tgtEl>
                                          <p:spTgt spid="44"/>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44"/>
                                        </p:tgtEl>
                                        <p:attrNameLst>
                                          <p:attrName>ppt_x</p:attrName>
                                        </p:attrNameLst>
                                      </p:cBhvr>
                                      <p:tavLst>
                                        <p:tav tm="0">
                                          <p:val>
                                            <p:strVal val="ppt_x"/>
                                          </p:val>
                                        </p:tav>
                                        <p:tav tm="100000">
                                          <p:val>
                                            <p:strVal val="ppt_x"/>
                                          </p:val>
                                        </p:tav>
                                      </p:tavLst>
                                    </p:anim>
                                    <p:anim calcmode="lin" valueType="num">
                                      <p:cBhvr additive="base">
                                        <p:cTn id="330" dur="4500"/>
                                        <p:tgtEl>
                                          <p:spTgt spid="44"/>
                                        </p:tgtEl>
                                        <p:attrNameLst>
                                          <p:attrName>ppt_y</p:attrName>
                                        </p:attrNameLst>
                                      </p:cBhvr>
                                      <p:tavLst>
                                        <p:tav tm="0">
                                          <p:val>
                                            <p:strVal val="ppt_y"/>
                                          </p:val>
                                        </p:tav>
                                        <p:tav tm="100000">
                                          <p:val>
                                            <p:strVal val="1+ppt_h/2"/>
                                          </p:val>
                                        </p:tav>
                                      </p:tavLst>
                                    </p:anim>
                                    <p:set>
                                      <p:cBhvr>
                                        <p:cTn id="331" dur="1" fill="hold">
                                          <p:stCondLst>
                                            <p:cond delay="4499"/>
                                          </p:stCondLst>
                                        </p:cTn>
                                        <p:tgtEl>
                                          <p:spTgt spid="44"/>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44"/>
                                        </p:tgtEl>
                                      </p:cBhvr>
                                    </p:animEffect>
                                    <p:set>
                                      <p:cBhvr>
                                        <p:cTn id="334" dur="1" fill="hold">
                                          <p:stCondLst>
                                            <p:cond delay="5999"/>
                                          </p:stCondLst>
                                        </p:cTn>
                                        <p:tgtEl>
                                          <p:spTgt spid="44"/>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43"/>
                                        </p:tgtEl>
                                        <p:attrNameLst>
                                          <p:attrName>style.visibility</p:attrName>
                                        </p:attrNameLst>
                                      </p:cBhvr>
                                      <p:to>
                                        <p:strVal val="visible"/>
                                      </p:to>
                                    </p:set>
                                    <p:anim calcmode="lin" valueType="num">
                                      <p:cBhvr additive="base">
                                        <p:cTn id="337" dur="4000" fill="hold"/>
                                        <p:tgtEl>
                                          <p:spTgt spid="43"/>
                                        </p:tgtEl>
                                        <p:attrNameLst>
                                          <p:attrName>ppt_x</p:attrName>
                                        </p:attrNameLst>
                                      </p:cBhvr>
                                      <p:tavLst>
                                        <p:tav tm="0">
                                          <p:val>
                                            <p:strVal val="#ppt_x"/>
                                          </p:val>
                                        </p:tav>
                                        <p:tav tm="100000">
                                          <p:val>
                                            <p:strVal val="#ppt_x"/>
                                          </p:val>
                                        </p:tav>
                                      </p:tavLst>
                                    </p:anim>
                                    <p:anim calcmode="lin" valueType="num">
                                      <p:cBhvr additive="base">
                                        <p:cTn id="338" dur="4000" fill="hold"/>
                                        <p:tgtEl>
                                          <p:spTgt spid="43"/>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43"/>
                                        </p:tgtEl>
                                        <p:attrNameLst>
                                          <p:attrName>style.visibility</p:attrName>
                                        </p:attrNameLst>
                                      </p:cBhvr>
                                      <p:to>
                                        <p:strVal val="visible"/>
                                      </p:to>
                                    </p:set>
                                    <p:anim calcmode="lin" valueType="num">
                                      <p:cBhvr>
                                        <p:cTn id="341" dur="4000" fill="hold"/>
                                        <p:tgtEl>
                                          <p:spTgt spid="43"/>
                                        </p:tgtEl>
                                        <p:attrNameLst>
                                          <p:attrName>ppt_w</p:attrName>
                                        </p:attrNameLst>
                                      </p:cBhvr>
                                      <p:tavLst>
                                        <p:tav tm="0">
                                          <p:val>
                                            <p:strVal val="#ppt_w"/>
                                          </p:val>
                                        </p:tav>
                                        <p:tav tm="100000">
                                          <p:val>
                                            <p:strVal val="#ppt_w"/>
                                          </p:val>
                                        </p:tav>
                                      </p:tavLst>
                                    </p:anim>
                                    <p:anim calcmode="lin" valueType="num">
                                      <p:cBhvr>
                                        <p:cTn id="342" dur="4000" fill="hold"/>
                                        <p:tgtEl>
                                          <p:spTgt spid="43"/>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43"/>
                                        </p:tgtEl>
                                        <p:attrNameLst>
                                          <p:attrName>ppt_x</p:attrName>
                                        </p:attrNameLst>
                                      </p:cBhvr>
                                      <p:tavLst>
                                        <p:tav tm="0">
                                          <p:val>
                                            <p:strVal val="ppt_x"/>
                                          </p:val>
                                        </p:tav>
                                        <p:tav tm="100000">
                                          <p:val>
                                            <p:strVal val="ppt_x"/>
                                          </p:val>
                                        </p:tav>
                                      </p:tavLst>
                                    </p:anim>
                                    <p:anim calcmode="lin" valueType="num">
                                      <p:cBhvr additive="base">
                                        <p:cTn id="345" dur="4500"/>
                                        <p:tgtEl>
                                          <p:spTgt spid="43"/>
                                        </p:tgtEl>
                                        <p:attrNameLst>
                                          <p:attrName>ppt_y</p:attrName>
                                        </p:attrNameLst>
                                      </p:cBhvr>
                                      <p:tavLst>
                                        <p:tav tm="0">
                                          <p:val>
                                            <p:strVal val="ppt_y"/>
                                          </p:val>
                                        </p:tav>
                                        <p:tav tm="100000">
                                          <p:val>
                                            <p:strVal val="1+ppt_h/2"/>
                                          </p:val>
                                        </p:tav>
                                      </p:tavLst>
                                    </p:anim>
                                    <p:set>
                                      <p:cBhvr>
                                        <p:cTn id="346" dur="1" fill="hold">
                                          <p:stCondLst>
                                            <p:cond delay="4499"/>
                                          </p:stCondLst>
                                        </p:cTn>
                                        <p:tgtEl>
                                          <p:spTgt spid="43"/>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43"/>
                                        </p:tgtEl>
                                      </p:cBhvr>
                                    </p:animEffect>
                                    <p:set>
                                      <p:cBhvr>
                                        <p:cTn id="349" dur="1" fill="hold">
                                          <p:stCondLst>
                                            <p:cond delay="5999"/>
                                          </p:stCondLst>
                                        </p:cTn>
                                        <p:tgtEl>
                                          <p:spTgt spid="43"/>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42"/>
                                        </p:tgtEl>
                                        <p:attrNameLst>
                                          <p:attrName>style.visibility</p:attrName>
                                        </p:attrNameLst>
                                      </p:cBhvr>
                                      <p:to>
                                        <p:strVal val="visible"/>
                                      </p:to>
                                    </p:set>
                                    <p:anim calcmode="lin" valueType="num">
                                      <p:cBhvr additive="base">
                                        <p:cTn id="352" dur="4000" fill="hold"/>
                                        <p:tgtEl>
                                          <p:spTgt spid="42"/>
                                        </p:tgtEl>
                                        <p:attrNameLst>
                                          <p:attrName>ppt_x</p:attrName>
                                        </p:attrNameLst>
                                      </p:cBhvr>
                                      <p:tavLst>
                                        <p:tav tm="0">
                                          <p:val>
                                            <p:strVal val="#ppt_x"/>
                                          </p:val>
                                        </p:tav>
                                        <p:tav tm="100000">
                                          <p:val>
                                            <p:strVal val="#ppt_x"/>
                                          </p:val>
                                        </p:tav>
                                      </p:tavLst>
                                    </p:anim>
                                    <p:anim calcmode="lin" valueType="num">
                                      <p:cBhvr additive="base">
                                        <p:cTn id="353" dur="4000" fill="hold"/>
                                        <p:tgtEl>
                                          <p:spTgt spid="42"/>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42"/>
                                        </p:tgtEl>
                                        <p:attrNameLst>
                                          <p:attrName>style.visibility</p:attrName>
                                        </p:attrNameLst>
                                      </p:cBhvr>
                                      <p:to>
                                        <p:strVal val="visible"/>
                                      </p:to>
                                    </p:set>
                                    <p:anim calcmode="lin" valueType="num">
                                      <p:cBhvr>
                                        <p:cTn id="356" dur="4000" fill="hold"/>
                                        <p:tgtEl>
                                          <p:spTgt spid="42"/>
                                        </p:tgtEl>
                                        <p:attrNameLst>
                                          <p:attrName>ppt_w</p:attrName>
                                        </p:attrNameLst>
                                      </p:cBhvr>
                                      <p:tavLst>
                                        <p:tav tm="0">
                                          <p:val>
                                            <p:strVal val="#ppt_w"/>
                                          </p:val>
                                        </p:tav>
                                        <p:tav tm="100000">
                                          <p:val>
                                            <p:strVal val="#ppt_w"/>
                                          </p:val>
                                        </p:tav>
                                      </p:tavLst>
                                    </p:anim>
                                    <p:anim calcmode="lin" valueType="num">
                                      <p:cBhvr>
                                        <p:cTn id="357" dur="4000" fill="hold"/>
                                        <p:tgtEl>
                                          <p:spTgt spid="42"/>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42"/>
                                        </p:tgtEl>
                                        <p:attrNameLst>
                                          <p:attrName>ppt_x</p:attrName>
                                        </p:attrNameLst>
                                      </p:cBhvr>
                                      <p:tavLst>
                                        <p:tav tm="0">
                                          <p:val>
                                            <p:strVal val="ppt_x"/>
                                          </p:val>
                                        </p:tav>
                                        <p:tav tm="100000">
                                          <p:val>
                                            <p:strVal val="ppt_x"/>
                                          </p:val>
                                        </p:tav>
                                      </p:tavLst>
                                    </p:anim>
                                    <p:anim calcmode="lin" valueType="num">
                                      <p:cBhvr additive="base">
                                        <p:cTn id="360" dur="4500"/>
                                        <p:tgtEl>
                                          <p:spTgt spid="42"/>
                                        </p:tgtEl>
                                        <p:attrNameLst>
                                          <p:attrName>ppt_y</p:attrName>
                                        </p:attrNameLst>
                                      </p:cBhvr>
                                      <p:tavLst>
                                        <p:tav tm="0">
                                          <p:val>
                                            <p:strVal val="ppt_y"/>
                                          </p:val>
                                        </p:tav>
                                        <p:tav tm="100000">
                                          <p:val>
                                            <p:strVal val="1+ppt_h/2"/>
                                          </p:val>
                                        </p:tav>
                                      </p:tavLst>
                                    </p:anim>
                                    <p:set>
                                      <p:cBhvr>
                                        <p:cTn id="361" dur="1" fill="hold">
                                          <p:stCondLst>
                                            <p:cond delay="4499"/>
                                          </p:stCondLst>
                                        </p:cTn>
                                        <p:tgtEl>
                                          <p:spTgt spid="42"/>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42"/>
                                        </p:tgtEl>
                                      </p:cBhvr>
                                    </p:animEffect>
                                    <p:set>
                                      <p:cBhvr>
                                        <p:cTn id="364" dur="1" fill="hold">
                                          <p:stCondLst>
                                            <p:cond delay="5999"/>
                                          </p:stCondLst>
                                        </p:cTn>
                                        <p:tgtEl>
                                          <p:spTgt spid="42"/>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41"/>
                                        </p:tgtEl>
                                        <p:attrNameLst>
                                          <p:attrName>style.visibility</p:attrName>
                                        </p:attrNameLst>
                                      </p:cBhvr>
                                      <p:to>
                                        <p:strVal val="visible"/>
                                      </p:to>
                                    </p:set>
                                    <p:anim calcmode="lin" valueType="num">
                                      <p:cBhvr additive="base">
                                        <p:cTn id="367" dur="4000" fill="hold"/>
                                        <p:tgtEl>
                                          <p:spTgt spid="41"/>
                                        </p:tgtEl>
                                        <p:attrNameLst>
                                          <p:attrName>ppt_x</p:attrName>
                                        </p:attrNameLst>
                                      </p:cBhvr>
                                      <p:tavLst>
                                        <p:tav tm="0">
                                          <p:val>
                                            <p:strVal val="#ppt_x"/>
                                          </p:val>
                                        </p:tav>
                                        <p:tav tm="100000">
                                          <p:val>
                                            <p:strVal val="#ppt_x"/>
                                          </p:val>
                                        </p:tav>
                                      </p:tavLst>
                                    </p:anim>
                                    <p:anim calcmode="lin" valueType="num">
                                      <p:cBhvr additive="base">
                                        <p:cTn id="368" dur="4000" fill="hold"/>
                                        <p:tgtEl>
                                          <p:spTgt spid="41"/>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4000" fill="hold"/>
                                        <p:tgtEl>
                                          <p:spTgt spid="41"/>
                                        </p:tgtEl>
                                        <p:attrNameLst>
                                          <p:attrName>ppt_w</p:attrName>
                                        </p:attrNameLst>
                                      </p:cBhvr>
                                      <p:tavLst>
                                        <p:tav tm="0">
                                          <p:val>
                                            <p:strVal val="#ppt_w"/>
                                          </p:val>
                                        </p:tav>
                                        <p:tav tm="100000">
                                          <p:val>
                                            <p:strVal val="#ppt_w"/>
                                          </p:val>
                                        </p:tav>
                                      </p:tavLst>
                                    </p:anim>
                                    <p:anim calcmode="lin" valueType="num">
                                      <p:cBhvr>
                                        <p:cTn id="372" dur="4000" fill="hold"/>
                                        <p:tgtEl>
                                          <p:spTgt spid="41"/>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41"/>
                                        </p:tgtEl>
                                        <p:attrNameLst>
                                          <p:attrName>ppt_x</p:attrName>
                                        </p:attrNameLst>
                                      </p:cBhvr>
                                      <p:tavLst>
                                        <p:tav tm="0">
                                          <p:val>
                                            <p:strVal val="ppt_x"/>
                                          </p:val>
                                        </p:tav>
                                        <p:tav tm="100000">
                                          <p:val>
                                            <p:strVal val="ppt_x"/>
                                          </p:val>
                                        </p:tav>
                                      </p:tavLst>
                                    </p:anim>
                                    <p:anim calcmode="lin" valueType="num">
                                      <p:cBhvr additive="base">
                                        <p:cTn id="375" dur="4500"/>
                                        <p:tgtEl>
                                          <p:spTgt spid="41"/>
                                        </p:tgtEl>
                                        <p:attrNameLst>
                                          <p:attrName>ppt_y</p:attrName>
                                        </p:attrNameLst>
                                      </p:cBhvr>
                                      <p:tavLst>
                                        <p:tav tm="0">
                                          <p:val>
                                            <p:strVal val="ppt_y"/>
                                          </p:val>
                                        </p:tav>
                                        <p:tav tm="100000">
                                          <p:val>
                                            <p:strVal val="1+ppt_h/2"/>
                                          </p:val>
                                        </p:tav>
                                      </p:tavLst>
                                    </p:anim>
                                    <p:set>
                                      <p:cBhvr>
                                        <p:cTn id="376" dur="1" fill="hold">
                                          <p:stCondLst>
                                            <p:cond delay="4499"/>
                                          </p:stCondLst>
                                        </p:cTn>
                                        <p:tgtEl>
                                          <p:spTgt spid="41"/>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41"/>
                                        </p:tgtEl>
                                      </p:cBhvr>
                                    </p:animEffect>
                                    <p:set>
                                      <p:cBhvr>
                                        <p:cTn id="379" dur="1" fill="hold">
                                          <p:stCondLst>
                                            <p:cond delay="5999"/>
                                          </p:stCondLst>
                                        </p:cTn>
                                        <p:tgtEl>
                                          <p:spTgt spid="41"/>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50"/>
                                        </p:tgtEl>
                                        <p:attrNameLst>
                                          <p:attrName>style.visibility</p:attrName>
                                        </p:attrNameLst>
                                      </p:cBhvr>
                                      <p:to>
                                        <p:strVal val="visible"/>
                                      </p:to>
                                    </p:set>
                                    <p:anim calcmode="lin" valueType="num">
                                      <p:cBhvr additive="base">
                                        <p:cTn id="382" dur="4000" fill="hold"/>
                                        <p:tgtEl>
                                          <p:spTgt spid="50"/>
                                        </p:tgtEl>
                                        <p:attrNameLst>
                                          <p:attrName>ppt_x</p:attrName>
                                        </p:attrNameLst>
                                      </p:cBhvr>
                                      <p:tavLst>
                                        <p:tav tm="0">
                                          <p:val>
                                            <p:strVal val="#ppt_x"/>
                                          </p:val>
                                        </p:tav>
                                        <p:tav tm="100000">
                                          <p:val>
                                            <p:strVal val="#ppt_x"/>
                                          </p:val>
                                        </p:tav>
                                      </p:tavLst>
                                    </p:anim>
                                    <p:anim calcmode="lin" valueType="num">
                                      <p:cBhvr additive="base">
                                        <p:cTn id="383" dur="4000" fill="hold"/>
                                        <p:tgtEl>
                                          <p:spTgt spid="50"/>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50"/>
                                        </p:tgtEl>
                                        <p:attrNameLst>
                                          <p:attrName>style.visibility</p:attrName>
                                        </p:attrNameLst>
                                      </p:cBhvr>
                                      <p:to>
                                        <p:strVal val="visible"/>
                                      </p:to>
                                    </p:set>
                                    <p:anim calcmode="lin" valueType="num">
                                      <p:cBhvr>
                                        <p:cTn id="386" dur="4000" fill="hold"/>
                                        <p:tgtEl>
                                          <p:spTgt spid="50"/>
                                        </p:tgtEl>
                                        <p:attrNameLst>
                                          <p:attrName>ppt_w</p:attrName>
                                        </p:attrNameLst>
                                      </p:cBhvr>
                                      <p:tavLst>
                                        <p:tav tm="0">
                                          <p:val>
                                            <p:strVal val="#ppt_w"/>
                                          </p:val>
                                        </p:tav>
                                        <p:tav tm="100000">
                                          <p:val>
                                            <p:strVal val="#ppt_w"/>
                                          </p:val>
                                        </p:tav>
                                      </p:tavLst>
                                    </p:anim>
                                    <p:anim calcmode="lin" valueType="num">
                                      <p:cBhvr>
                                        <p:cTn id="387" dur="4000" fill="hold"/>
                                        <p:tgtEl>
                                          <p:spTgt spid="50"/>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50"/>
                                        </p:tgtEl>
                                        <p:attrNameLst>
                                          <p:attrName>ppt_x</p:attrName>
                                        </p:attrNameLst>
                                      </p:cBhvr>
                                      <p:tavLst>
                                        <p:tav tm="0">
                                          <p:val>
                                            <p:strVal val="ppt_x"/>
                                          </p:val>
                                        </p:tav>
                                        <p:tav tm="100000">
                                          <p:val>
                                            <p:strVal val="ppt_x"/>
                                          </p:val>
                                        </p:tav>
                                      </p:tavLst>
                                    </p:anim>
                                    <p:anim calcmode="lin" valueType="num">
                                      <p:cBhvr additive="base">
                                        <p:cTn id="390" dur="4500"/>
                                        <p:tgtEl>
                                          <p:spTgt spid="50"/>
                                        </p:tgtEl>
                                        <p:attrNameLst>
                                          <p:attrName>ppt_y</p:attrName>
                                        </p:attrNameLst>
                                      </p:cBhvr>
                                      <p:tavLst>
                                        <p:tav tm="0">
                                          <p:val>
                                            <p:strVal val="ppt_y"/>
                                          </p:val>
                                        </p:tav>
                                        <p:tav tm="100000">
                                          <p:val>
                                            <p:strVal val="1+ppt_h/2"/>
                                          </p:val>
                                        </p:tav>
                                      </p:tavLst>
                                    </p:anim>
                                    <p:set>
                                      <p:cBhvr>
                                        <p:cTn id="391" dur="1" fill="hold">
                                          <p:stCondLst>
                                            <p:cond delay="4499"/>
                                          </p:stCondLst>
                                        </p:cTn>
                                        <p:tgtEl>
                                          <p:spTgt spid="5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50"/>
                                        </p:tgtEl>
                                      </p:cBhvr>
                                    </p:animEffect>
                                    <p:set>
                                      <p:cBhvr>
                                        <p:cTn id="394" dur="1" fill="hold">
                                          <p:stCondLst>
                                            <p:cond delay="5999"/>
                                          </p:stCondLst>
                                        </p:cTn>
                                        <p:tgtEl>
                                          <p:spTgt spid="50"/>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49"/>
                                        </p:tgtEl>
                                        <p:attrNameLst>
                                          <p:attrName>style.visibility</p:attrName>
                                        </p:attrNameLst>
                                      </p:cBhvr>
                                      <p:to>
                                        <p:strVal val="visible"/>
                                      </p:to>
                                    </p:set>
                                    <p:anim calcmode="lin" valueType="num">
                                      <p:cBhvr additive="base">
                                        <p:cTn id="397" dur="4000" fill="hold"/>
                                        <p:tgtEl>
                                          <p:spTgt spid="49"/>
                                        </p:tgtEl>
                                        <p:attrNameLst>
                                          <p:attrName>ppt_x</p:attrName>
                                        </p:attrNameLst>
                                      </p:cBhvr>
                                      <p:tavLst>
                                        <p:tav tm="0">
                                          <p:val>
                                            <p:strVal val="#ppt_x"/>
                                          </p:val>
                                        </p:tav>
                                        <p:tav tm="100000">
                                          <p:val>
                                            <p:strVal val="#ppt_x"/>
                                          </p:val>
                                        </p:tav>
                                      </p:tavLst>
                                    </p:anim>
                                    <p:anim calcmode="lin" valueType="num">
                                      <p:cBhvr additive="base">
                                        <p:cTn id="398" dur="4000" fill="hold"/>
                                        <p:tgtEl>
                                          <p:spTgt spid="49"/>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49"/>
                                        </p:tgtEl>
                                        <p:attrNameLst>
                                          <p:attrName>style.visibility</p:attrName>
                                        </p:attrNameLst>
                                      </p:cBhvr>
                                      <p:to>
                                        <p:strVal val="visible"/>
                                      </p:to>
                                    </p:set>
                                    <p:anim calcmode="lin" valueType="num">
                                      <p:cBhvr>
                                        <p:cTn id="401" dur="4000" fill="hold"/>
                                        <p:tgtEl>
                                          <p:spTgt spid="49"/>
                                        </p:tgtEl>
                                        <p:attrNameLst>
                                          <p:attrName>ppt_w</p:attrName>
                                        </p:attrNameLst>
                                      </p:cBhvr>
                                      <p:tavLst>
                                        <p:tav tm="0">
                                          <p:val>
                                            <p:strVal val="#ppt_w"/>
                                          </p:val>
                                        </p:tav>
                                        <p:tav tm="100000">
                                          <p:val>
                                            <p:strVal val="#ppt_w"/>
                                          </p:val>
                                        </p:tav>
                                      </p:tavLst>
                                    </p:anim>
                                    <p:anim calcmode="lin" valueType="num">
                                      <p:cBhvr>
                                        <p:cTn id="402" dur="4000" fill="hold"/>
                                        <p:tgtEl>
                                          <p:spTgt spid="49"/>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49"/>
                                        </p:tgtEl>
                                        <p:attrNameLst>
                                          <p:attrName>ppt_x</p:attrName>
                                        </p:attrNameLst>
                                      </p:cBhvr>
                                      <p:tavLst>
                                        <p:tav tm="0">
                                          <p:val>
                                            <p:strVal val="ppt_x"/>
                                          </p:val>
                                        </p:tav>
                                        <p:tav tm="100000">
                                          <p:val>
                                            <p:strVal val="ppt_x"/>
                                          </p:val>
                                        </p:tav>
                                      </p:tavLst>
                                    </p:anim>
                                    <p:anim calcmode="lin" valueType="num">
                                      <p:cBhvr additive="base">
                                        <p:cTn id="405" dur="4500"/>
                                        <p:tgtEl>
                                          <p:spTgt spid="49"/>
                                        </p:tgtEl>
                                        <p:attrNameLst>
                                          <p:attrName>ppt_y</p:attrName>
                                        </p:attrNameLst>
                                      </p:cBhvr>
                                      <p:tavLst>
                                        <p:tav tm="0">
                                          <p:val>
                                            <p:strVal val="ppt_y"/>
                                          </p:val>
                                        </p:tav>
                                        <p:tav tm="100000">
                                          <p:val>
                                            <p:strVal val="1+ppt_h/2"/>
                                          </p:val>
                                        </p:tav>
                                      </p:tavLst>
                                    </p:anim>
                                    <p:set>
                                      <p:cBhvr>
                                        <p:cTn id="406" dur="1" fill="hold">
                                          <p:stCondLst>
                                            <p:cond delay="4499"/>
                                          </p:stCondLst>
                                        </p:cTn>
                                        <p:tgtEl>
                                          <p:spTgt spid="49"/>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49"/>
                                        </p:tgtEl>
                                      </p:cBhvr>
                                    </p:animEffect>
                                    <p:set>
                                      <p:cBhvr>
                                        <p:cTn id="409" dur="1" fill="hold">
                                          <p:stCondLst>
                                            <p:cond delay="5999"/>
                                          </p:stCondLst>
                                        </p:cTn>
                                        <p:tgtEl>
                                          <p:spTgt spid="49"/>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48"/>
                                        </p:tgtEl>
                                        <p:attrNameLst>
                                          <p:attrName>style.visibility</p:attrName>
                                        </p:attrNameLst>
                                      </p:cBhvr>
                                      <p:to>
                                        <p:strVal val="visible"/>
                                      </p:to>
                                    </p:set>
                                    <p:anim calcmode="lin" valueType="num">
                                      <p:cBhvr additive="base">
                                        <p:cTn id="412" dur="4000" fill="hold"/>
                                        <p:tgtEl>
                                          <p:spTgt spid="48"/>
                                        </p:tgtEl>
                                        <p:attrNameLst>
                                          <p:attrName>ppt_x</p:attrName>
                                        </p:attrNameLst>
                                      </p:cBhvr>
                                      <p:tavLst>
                                        <p:tav tm="0">
                                          <p:val>
                                            <p:strVal val="#ppt_x"/>
                                          </p:val>
                                        </p:tav>
                                        <p:tav tm="100000">
                                          <p:val>
                                            <p:strVal val="#ppt_x"/>
                                          </p:val>
                                        </p:tav>
                                      </p:tavLst>
                                    </p:anim>
                                    <p:anim calcmode="lin" valueType="num">
                                      <p:cBhvr additive="base">
                                        <p:cTn id="413" dur="4000" fill="hold"/>
                                        <p:tgtEl>
                                          <p:spTgt spid="48"/>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48"/>
                                        </p:tgtEl>
                                        <p:attrNameLst>
                                          <p:attrName>style.visibility</p:attrName>
                                        </p:attrNameLst>
                                      </p:cBhvr>
                                      <p:to>
                                        <p:strVal val="visible"/>
                                      </p:to>
                                    </p:set>
                                    <p:anim calcmode="lin" valueType="num">
                                      <p:cBhvr>
                                        <p:cTn id="416" dur="4000" fill="hold"/>
                                        <p:tgtEl>
                                          <p:spTgt spid="48"/>
                                        </p:tgtEl>
                                        <p:attrNameLst>
                                          <p:attrName>ppt_w</p:attrName>
                                        </p:attrNameLst>
                                      </p:cBhvr>
                                      <p:tavLst>
                                        <p:tav tm="0">
                                          <p:val>
                                            <p:strVal val="#ppt_w"/>
                                          </p:val>
                                        </p:tav>
                                        <p:tav tm="100000">
                                          <p:val>
                                            <p:strVal val="#ppt_w"/>
                                          </p:val>
                                        </p:tav>
                                      </p:tavLst>
                                    </p:anim>
                                    <p:anim calcmode="lin" valueType="num">
                                      <p:cBhvr>
                                        <p:cTn id="417" dur="4000" fill="hold"/>
                                        <p:tgtEl>
                                          <p:spTgt spid="48"/>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48"/>
                                        </p:tgtEl>
                                        <p:attrNameLst>
                                          <p:attrName>ppt_x</p:attrName>
                                        </p:attrNameLst>
                                      </p:cBhvr>
                                      <p:tavLst>
                                        <p:tav tm="0">
                                          <p:val>
                                            <p:strVal val="ppt_x"/>
                                          </p:val>
                                        </p:tav>
                                        <p:tav tm="100000">
                                          <p:val>
                                            <p:strVal val="ppt_x"/>
                                          </p:val>
                                        </p:tav>
                                      </p:tavLst>
                                    </p:anim>
                                    <p:anim calcmode="lin" valueType="num">
                                      <p:cBhvr additive="base">
                                        <p:cTn id="420" dur="4500"/>
                                        <p:tgtEl>
                                          <p:spTgt spid="48"/>
                                        </p:tgtEl>
                                        <p:attrNameLst>
                                          <p:attrName>ppt_y</p:attrName>
                                        </p:attrNameLst>
                                      </p:cBhvr>
                                      <p:tavLst>
                                        <p:tav tm="0">
                                          <p:val>
                                            <p:strVal val="ppt_y"/>
                                          </p:val>
                                        </p:tav>
                                        <p:tav tm="100000">
                                          <p:val>
                                            <p:strVal val="1+ppt_h/2"/>
                                          </p:val>
                                        </p:tav>
                                      </p:tavLst>
                                    </p:anim>
                                    <p:set>
                                      <p:cBhvr>
                                        <p:cTn id="421" dur="1" fill="hold">
                                          <p:stCondLst>
                                            <p:cond delay="4499"/>
                                          </p:stCondLst>
                                        </p:cTn>
                                        <p:tgtEl>
                                          <p:spTgt spid="48"/>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48"/>
                                        </p:tgtEl>
                                      </p:cBhvr>
                                    </p:animEffect>
                                    <p:set>
                                      <p:cBhvr>
                                        <p:cTn id="424" dur="1" fill="hold">
                                          <p:stCondLst>
                                            <p:cond delay="5999"/>
                                          </p:stCondLst>
                                        </p:cTn>
                                        <p:tgtEl>
                                          <p:spTgt spid="48"/>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47"/>
                                        </p:tgtEl>
                                        <p:attrNameLst>
                                          <p:attrName>style.visibility</p:attrName>
                                        </p:attrNameLst>
                                      </p:cBhvr>
                                      <p:to>
                                        <p:strVal val="visible"/>
                                      </p:to>
                                    </p:set>
                                    <p:anim calcmode="lin" valueType="num">
                                      <p:cBhvr additive="base">
                                        <p:cTn id="427" dur="4000" fill="hold"/>
                                        <p:tgtEl>
                                          <p:spTgt spid="47"/>
                                        </p:tgtEl>
                                        <p:attrNameLst>
                                          <p:attrName>ppt_x</p:attrName>
                                        </p:attrNameLst>
                                      </p:cBhvr>
                                      <p:tavLst>
                                        <p:tav tm="0">
                                          <p:val>
                                            <p:strVal val="#ppt_x"/>
                                          </p:val>
                                        </p:tav>
                                        <p:tav tm="100000">
                                          <p:val>
                                            <p:strVal val="#ppt_x"/>
                                          </p:val>
                                        </p:tav>
                                      </p:tavLst>
                                    </p:anim>
                                    <p:anim calcmode="lin" valueType="num">
                                      <p:cBhvr additive="base">
                                        <p:cTn id="428" dur="4000" fill="hold"/>
                                        <p:tgtEl>
                                          <p:spTgt spid="47"/>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47"/>
                                        </p:tgtEl>
                                        <p:attrNameLst>
                                          <p:attrName>style.visibility</p:attrName>
                                        </p:attrNameLst>
                                      </p:cBhvr>
                                      <p:to>
                                        <p:strVal val="visible"/>
                                      </p:to>
                                    </p:set>
                                    <p:anim calcmode="lin" valueType="num">
                                      <p:cBhvr>
                                        <p:cTn id="431" dur="4000" fill="hold"/>
                                        <p:tgtEl>
                                          <p:spTgt spid="47"/>
                                        </p:tgtEl>
                                        <p:attrNameLst>
                                          <p:attrName>ppt_w</p:attrName>
                                        </p:attrNameLst>
                                      </p:cBhvr>
                                      <p:tavLst>
                                        <p:tav tm="0">
                                          <p:val>
                                            <p:strVal val="#ppt_w"/>
                                          </p:val>
                                        </p:tav>
                                        <p:tav tm="100000">
                                          <p:val>
                                            <p:strVal val="#ppt_w"/>
                                          </p:val>
                                        </p:tav>
                                      </p:tavLst>
                                    </p:anim>
                                    <p:anim calcmode="lin" valueType="num">
                                      <p:cBhvr>
                                        <p:cTn id="432" dur="4000" fill="hold"/>
                                        <p:tgtEl>
                                          <p:spTgt spid="47"/>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47"/>
                                        </p:tgtEl>
                                        <p:attrNameLst>
                                          <p:attrName>ppt_x</p:attrName>
                                        </p:attrNameLst>
                                      </p:cBhvr>
                                      <p:tavLst>
                                        <p:tav tm="0">
                                          <p:val>
                                            <p:strVal val="ppt_x"/>
                                          </p:val>
                                        </p:tav>
                                        <p:tav tm="100000">
                                          <p:val>
                                            <p:strVal val="ppt_x"/>
                                          </p:val>
                                        </p:tav>
                                      </p:tavLst>
                                    </p:anim>
                                    <p:anim calcmode="lin" valueType="num">
                                      <p:cBhvr additive="base">
                                        <p:cTn id="435" dur="4500"/>
                                        <p:tgtEl>
                                          <p:spTgt spid="47"/>
                                        </p:tgtEl>
                                        <p:attrNameLst>
                                          <p:attrName>ppt_y</p:attrName>
                                        </p:attrNameLst>
                                      </p:cBhvr>
                                      <p:tavLst>
                                        <p:tav tm="0">
                                          <p:val>
                                            <p:strVal val="ppt_y"/>
                                          </p:val>
                                        </p:tav>
                                        <p:tav tm="100000">
                                          <p:val>
                                            <p:strVal val="1+ppt_h/2"/>
                                          </p:val>
                                        </p:tav>
                                      </p:tavLst>
                                    </p:anim>
                                    <p:set>
                                      <p:cBhvr>
                                        <p:cTn id="436" dur="1" fill="hold">
                                          <p:stCondLst>
                                            <p:cond delay="4499"/>
                                          </p:stCondLst>
                                        </p:cTn>
                                        <p:tgtEl>
                                          <p:spTgt spid="47"/>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47"/>
                                        </p:tgtEl>
                                      </p:cBhvr>
                                    </p:animEffect>
                                    <p:set>
                                      <p:cBhvr>
                                        <p:cTn id="439" dur="1" fill="hold">
                                          <p:stCondLst>
                                            <p:cond delay="5999"/>
                                          </p:stCondLst>
                                        </p:cTn>
                                        <p:tgtEl>
                                          <p:spTgt spid="47"/>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46"/>
                                        </p:tgtEl>
                                        <p:attrNameLst>
                                          <p:attrName>style.visibility</p:attrName>
                                        </p:attrNameLst>
                                      </p:cBhvr>
                                      <p:to>
                                        <p:strVal val="visible"/>
                                      </p:to>
                                    </p:set>
                                    <p:anim calcmode="lin" valueType="num">
                                      <p:cBhvr additive="base">
                                        <p:cTn id="442" dur="4000" fill="hold"/>
                                        <p:tgtEl>
                                          <p:spTgt spid="46"/>
                                        </p:tgtEl>
                                        <p:attrNameLst>
                                          <p:attrName>ppt_x</p:attrName>
                                        </p:attrNameLst>
                                      </p:cBhvr>
                                      <p:tavLst>
                                        <p:tav tm="0">
                                          <p:val>
                                            <p:strVal val="#ppt_x"/>
                                          </p:val>
                                        </p:tav>
                                        <p:tav tm="100000">
                                          <p:val>
                                            <p:strVal val="#ppt_x"/>
                                          </p:val>
                                        </p:tav>
                                      </p:tavLst>
                                    </p:anim>
                                    <p:anim calcmode="lin" valueType="num">
                                      <p:cBhvr additive="base">
                                        <p:cTn id="443" dur="4000" fill="hold"/>
                                        <p:tgtEl>
                                          <p:spTgt spid="46"/>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46"/>
                                        </p:tgtEl>
                                        <p:attrNameLst>
                                          <p:attrName>style.visibility</p:attrName>
                                        </p:attrNameLst>
                                      </p:cBhvr>
                                      <p:to>
                                        <p:strVal val="visible"/>
                                      </p:to>
                                    </p:set>
                                    <p:anim calcmode="lin" valueType="num">
                                      <p:cBhvr>
                                        <p:cTn id="446" dur="4000" fill="hold"/>
                                        <p:tgtEl>
                                          <p:spTgt spid="46"/>
                                        </p:tgtEl>
                                        <p:attrNameLst>
                                          <p:attrName>ppt_w</p:attrName>
                                        </p:attrNameLst>
                                      </p:cBhvr>
                                      <p:tavLst>
                                        <p:tav tm="0">
                                          <p:val>
                                            <p:strVal val="#ppt_w"/>
                                          </p:val>
                                        </p:tav>
                                        <p:tav tm="100000">
                                          <p:val>
                                            <p:strVal val="#ppt_w"/>
                                          </p:val>
                                        </p:tav>
                                      </p:tavLst>
                                    </p:anim>
                                    <p:anim calcmode="lin" valueType="num">
                                      <p:cBhvr>
                                        <p:cTn id="447" dur="4000" fill="hold"/>
                                        <p:tgtEl>
                                          <p:spTgt spid="46"/>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46"/>
                                        </p:tgtEl>
                                        <p:attrNameLst>
                                          <p:attrName>ppt_x</p:attrName>
                                        </p:attrNameLst>
                                      </p:cBhvr>
                                      <p:tavLst>
                                        <p:tav tm="0">
                                          <p:val>
                                            <p:strVal val="ppt_x"/>
                                          </p:val>
                                        </p:tav>
                                        <p:tav tm="100000">
                                          <p:val>
                                            <p:strVal val="ppt_x"/>
                                          </p:val>
                                        </p:tav>
                                      </p:tavLst>
                                    </p:anim>
                                    <p:anim calcmode="lin" valueType="num">
                                      <p:cBhvr additive="base">
                                        <p:cTn id="450" dur="4500"/>
                                        <p:tgtEl>
                                          <p:spTgt spid="46"/>
                                        </p:tgtEl>
                                        <p:attrNameLst>
                                          <p:attrName>ppt_y</p:attrName>
                                        </p:attrNameLst>
                                      </p:cBhvr>
                                      <p:tavLst>
                                        <p:tav tm="0">
                                          <p:val>
                                            <p:strVal val="ppt_y"/>
                                          </p:val>
                                        </p:tav>
                                        <p:tav tm="100000">
                                          <p:val>
                                            <p:strVal val="1+ppt_h/2"/>
                                          </p:val>
                                        </p:tav>
                                      </p:tavLst>
                                    </p:anim>
                                    <p:set>
                                      <p:cBhvr>
                                        <p:cTn id="451" dur="1" fill="hold">
                                          <p:stCondLst>
                                            <p:cond delay="4499"/>
                                          </p:stCondLst>
                                        </p:cTn>
                                        <p:tgtEl>
                                          <p:spTgt spid="46"/>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46"/>
                                        </p:tgtEl>
                                      </p:cBhvr>
                                    </p:animEffect>
                                    <p:set>
                                      <p:cBhvr>
                                        <p:cTn id="454" dur="1" fill="hold">
                                          <p:stCondLst>
                                            <p:cond delay="5999"/>
                                          </p:stCondLst>
                                        </p:cTn>
                                        <p:tgtEl>
                                          <p:spTgt spid="46"/>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57"/>
                                        </p:tgtEl>
                                        <p:attrNameLst>
                                          <p:attrName>style.visibility</p:attrName>
                                        </p:attrNameLst>
                                      </p:cBhvr>
                                      <p:to>
                                        <p:strVal val="visible"/>
                                      </p:to>
                                    </p:set>
                                    <p:anim calcmode="lin" valueType="num">
                                      <p:cBhvr additive="base">
                                        <p:cTn id="457" dur="4000" fill="hold"/>
                                        <p:tgtEl>
                                          <p:spTgt spid="57"/>
                                        </p:tgtEl>
                                        <p:attrNameLst>
                                          <p:attrName>ppt_x</p:attrName>
                                        </p:attrNameLst>
                                      </p:cBhvr>
                                      <p:tavLst>
                                        <p:tav tm="0">
                                          <p:val>
                                            <p:strVal val="#ppt_x"/>
                                          </p:val>
                                        </p:tav>
                                        <p:tav tm="100000">
                                          <p:val>
                                            <p:strVal val="#ppt_x"/>
                                          </p:val>
                                        </p:tav>
                                      </p:tavLst>
                                    </p:anim>
                                    <p:anim calcmode="lin" valueType="num">
                                      <p:cBhvr additive="base">
                                        <p:cTn id="458" dur="4000" fill="hold"/>
                                        <p:tgtEl>
                                          <p:spTgt spid="57"/>
                                        </p:tgtEl>
                                        <p:attrNameLst>
                                          <p:attrName>ppt_y</p:attrName>
                                        </p:attrNameLst>
                                      </p:cBhvr>
                                      <p:tavLst>
                                        <p:tav tm="0">
                                          <p:val>
                                            <p:strVal val="0-#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57"/>
                                        </p:tgtEl>
                                        <p:attrNameLst>
                                          <p:attrName>style.visibility</p:attrName>
                                        </p:attrNameLst>
                                      </p:cBhvr>
                                      <p:to>
                                        <p:strVal val="visible"/>
                                      </p:to>
                                    </p:set>
                                    <p:anim calcmode="lin" valueType="num">
                                      <p:cBhvr>
                                        <p:cTn id="461" dur="4000" fill="hold"/>
                                        <p:tgtEl>
                                          <p:spTgt spid="57"/>
                                        </p:tgtEl>
                                        <p:attrNameLst>
                                          <p:attrName>ppt_w</p:attrName>
                                        </p:attrNameLst>
                                      </p:cBhvr>
                                      <p:tavLst>
                                        <p:tav tm="0">
                                          <p:val>
                                            <p:strVal val="#ppt_w"/>
                                          </p:val>
                                        </p:tav>
                                        <p:tav tm="100000">
                                          <p:val>
                                            <p:strVal val="#ppt_w"/>
                                          </p:val>
                                        </p:tav>
                                      </p:tavLst>
                                    </p:anim>
                                    <p:anim calcmode="lin" valueType="num">
                                      <p:cBhvr>
                                        <p:cTn id="462" dur="4000" fill="hold"/>
                                        <p:tgtEl>
                                          <p:spTgt spid="57"/>
                                        </p:tgtEl>
                                        <p:attrNameLst>
                                          <p:attrName>ppt_h</p:attrName>
                                        </p:attrNameLst>
                                      </p:cBhvr>
                                      <p:tavLst>
                                        <p:tav tm="0" fmla="#ppt_h*sin(2.5*pi*$)">
                                          <p:val>
                                            <p:fltVal val="0"/>
                                          </p:val>
                                        </p:tav>
                                        <p:tav tm="100000">
                                          <p:val>
                                            <p:fltVal val="1"/>
                                          </p:val>
                                        </p:tav>
                                      </p:tavLst>
                                    </p:anim>
                                  </p:childTnLst>
                                </p:cTn>
                              </p:par>
                              <p:par>
                                <p:cTn id="463" presetID="2" presetClass="exit" presetSubtype="4" fill="hold" grpId="2" nodeType="withEffect">
                                  <p:stCondLst>
                                    <p:cond delay="0"/>
                                  </p:stCondLst>
                                  <p:childTnLst>
                                    <p:anim calcmode="lin" valueType="num">
                                      <p:cBhvr additive="base">
                                        <p:cTn id="464" dur="4500"/>
                                        <p:tgtEl>
                                          <p:spTgt spid="57"/>
                                        </p:tgtEl>
                                        <p:attrNameLst>
                                          <p:attrName>ppt_x</p:attrName>
                                        </p:attrNameLst>
                                      </p:cBhvr>
                                      <p:tavLst>
                                        <p:tav tm="0">
                                          <p:val>
                                            <p:strVal val="ppt_x"/>
                                          </p:val>
                                        </p:tav>
                                        <p:tav tm="100000">
                                          <p:val>
                                            <p:strVal val="ppt_x"/>
                                          </p:val>
                                        </p:tav>
                                      </p:tavLst>
                                    </p:anim>
                                    <p:anim calcmode="lin" valueType="num">
                                      <p:cBhvr additive="base">
                                        <p:cTn id="465" dur="4500"/>
                                        <p:tgtEl>
                                          <p:spTgt spid="57"/>
                                        </p:tgtEl>
                                        <p:attrNameLst>
                                          <p:attrName>ppt_y</p:attrName>
                                        </p:attrNameLst>
                                      </p:cBhvr>
                                      <p:tavLst>
                                        <p:tav tm="0">
                                          <p:val>
                                            <p:strVal val="ppt_y"/>
                                          </p:val>
                                        </p:tav>
                                        <p:tav tm="100000">
                                          <p:val>
                                            <p:strVal val="1+ppt_h/2"/>
                                          </p:val>
                                        </p:tav>
                                      </p:tavLst>
                                    </p:anim>
                                    <p:set>
                                      <p:cBhvr>
                                        <p:cTn id="466" dur="1" fill="hold">
                                          <p:stCondLst>
                                            <p:cond delay="4499"/>
                                          </p:stCondLst>
                                        </p:cTn>
                                        <p:tgtEl>
                                          <p:spTgt spid="57"/>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57"/>
                                        </p:tgtEl>
                                      </p:cBhvr>
                                    </p:animEffect>
                                    <p:set>
                                      <p:cBhvr>
                                        <p:cTn id="469" dur="1" fill="hold">
                                          <p:stCondLst>
                                            <p:cond delay="5999"/>
                                          </p:stCondLst>
                                        </p:cTn>
                                        <p:tgtEl>
                                          <p:spTgt spid="57"/>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56"/>
                                        </p:tgtEl>
                                        <p:attrNameLst>
                                          <p:attrName>style.visibility</p:attrName>
                                        </p:attrNameLst>
                                      </p:cBhvr>
                                      <p:to>
                                        <p:strVal val="visible"/>
                                      </p:to>
                                    </p:set>
                                    <p:anim calcmode="lin" valueType="num">
                                      <p:cBhvr additive="base">
                                        <p:cTn id="472" dur="4000" fill="hold"/>
                                        <p:tgtEl>
                                          <p:spTgt spid="56"/>
                                        </p:tgtEl>
                                        <p:attrNameLst>
                                          <p:attrName>ppt_x</p:attrName>
                                        </p:attrNameLst>
                                      </p:cBhvr>
                                      <p:tavLst>
                                        <p:tav tm="0">
                                          <p:val>
                                            <p:strVal val="#ppt_x"/>
                                          </p:val>
                                        </p:tav>
                                        <p:tav tm="100000">
                                          <p:val>
                                            <p:strVal val="#ppt_x"/>
                                          </p:val>
                                        </p:tav>
                                      </p:tavLst>
                                    </p:anim>
                                    <p:anim calcmode="lin" valueType="num">
                                      <p:cBhvr additive="base">
                                        <p:cTn id="473" dur="4000" fill="hold"/>
                                        <p:tgtEl>
                                          <p:spTgt spid="56"/>
                                        </p:tgtEl>
                                        <p:attrNameLst>
                                          <p:attrName>ppt_y</p:attrName>
                                        </p:attrNameLst>
                                      </p:cBhvr>
                                      <p:tavLst>
                                        <p:tav tm="0">
                                          <p:val>
                                            <p:strVal val="0-#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56"/>
                                        </p:tgtEl>
                                        <p:attrNameLst>
                                          <p:attrName>style.visibility</p:attrName>
                                        </p:attrNameLst>
                                      </p:cBhvr>
                                      <p:to>
                                        <p:strVal val="visible"/>
                                      </p:to>
                                    </p:set>
                                    <p:anim calcmode="lin" valueType="num">
                                      <p:cBhvr>
                                        <p:cTn id="476" dur="4000" fill="hold"/>
                                        <p:tgtEl>
                                          <p:spTgt spid="56"/>
                                        </p:tgtEl>
                                        <p:attrNameLst>
                                          <p:attrName>ppt_w</p:attrName>
                                        </p:attrNameLst>
                                      </p:cBhvr>
                                      <p:tavLst>
                                        <p:tav tm="0">
                                          <p:val>
                                            <p:strVal val="#ppt_w"/>
                                          </p:val>
                                        </p:tav>
                                        <p:tav tm="100000">
                                          <p:val>
                                            <p:strVal val="#ppt_w"/>
                                          </p:val>
                                        </p:tav>
                                      </p:tavLst>
                                    </p:anim>
                                    <p:anim calcmode="lin" valueType="num">
                                      <p:cBhvr>
                                        <p:cTn id="477" dur="4000" fill="hold"/>
                                        <p:tgtEl>
                                          <p:spTgt spid="56"/>
                                        </p:tgtEl>
                                        <p:attrNameLst>
                                          <p:attrName>ppt_h</p:attrName>
                                        </p:attrNameLst>
                                      </p:cBhvr>
                                      <p:tavLst>
                                        <p:tav tm="0" fmla="#ppt_h*sin(2.5*pi*$)">
                                          <p:val>
                                            <p:fltVal val="0"/>
                                          </p:val>
                                        </p:tav>
                                        <p:tav tm="100000">
                                          <p:val>
                                            <p:fltVal val="1"/>
                                          </p:val>
                                        </p:tav>
                                      </p:tavLst>
                                    </p:anim>
                                  </p:childTnLst>
                                </p:cTn>
                              </p:par>
                              <p:par>
                                <p:cTn id="478" presetID="2" presetClass="exit" presetSubtype="4" fill="hold" grpId="2" nodeType="withEffect">
                                  <p:stCondLst>
                                    <p:cond delay="0"/>
                                  </p:stCondLst>
                                  <p:childTnLst>
                                    <p:anim calcmode="lin" valueType="num">
                                      <p:cBhvr additive="base">
                                        <p:cTn id="479" dur="4500"/>
                                        <p:tgtEl>
                                          <p:spTgt spid="56"/>
                                        </p:tgtEl>
                                        <p:attrNameLst>
                                          <p:attrName>ppt_x</p:attrName>
                                        </p:attrNameLst>
                                      </p:cBhvr>
                                      <p:tavLst>
                                        <p:tav tm="0">
                                          <p:val>
                                            <p:strVal val="ppt_x"/>
                                          </p:val>
                                        </p:tav>
                                        <p:tav tm="100000">
                                          <p:val>
                                            <p:strVal val="ppt_x"/>
                                          </p:val>
                                        </p:tav>
                                      </p:tavLst>
                                    </p:anim>
                                    <p:anim calcmode="lin" valueType="num">
                                      <p:cBhvr additive="base">
                                        <p:cTn id="480" dur="4500"/>
                                        <p:tgtEl>
                                          <p:spTgt spid="56"/>
                                        </p:tgtEl>
                                        <p:attrNameLst>
                                          <p:attrName>ppt_y</p:attrName>
                                        </p:attrNameLst>
                                      </p:cBhvr>
                                      <p:tavLst>
                                        <p:tav tm="0">
                                          <p:val>
                                            <p:strVal val="ppt_y"/>
                                          </p:val>
                                        </p:tav>
                                        <p:tav tm="100000">
                                          <p:val>
                                            <p:strVal val="1+ppt_h/2"/>
                                          </p:val>
                                        </p:tav>
                                      </p:tavLst>
                                    </p:anim>
                                    <p:set>
                                      <p:cBhvr>
                                        <p:cTn id="481" dur="1" fill="hold">
                                          <p:stCondLst>
                                            <p:cond delay="4499"/>
                                          </p:stCondLst>
                                        </p:cTn>
                                        <p:tgtEl>
                                          <p:spTgt spid="5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56"/>
                                        </p:tgtEl>
                                      </p:cBhvr>
                                    </p:animEffect>
                                    <p:set>
                                      <p:cBhvr>
                                        <p:cTn id="484" dur="1" fill="hold">
                                          <p:stCondLst>
                                            <p:cond delay="5999"/>
                                          </p:stCondLst>
                                        </p:cTn>
                                        <p:tgtEl>
                                          <p:spTgt spid="56"/>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55"/>
                                        </p:tgtEl>
                                        <p:attrNameLst>
                                          <p:attrName>style.visibility</p:attrName>
                                        </p:attrNameLst>
                                      </p:cBhvr>
                                      <p:to>
                                        <p:strVal val="visible"/>
                                      </p:to>
                                    </p:set>
                                    <p:anim calcmode="lin" valueType="num">
                                      <p:cBhvr additive="base">
                                        <p:cTn id="487" dur="4000" fill="hold"/>
                                        <p:tgtEl>
                                          <p:spTgt spid="55"/>
                                        </p:tgtEl>
                                        <p:attrNameLst>
                                          <p:attrName>ppt_x</p:attrName>
                                        </p:attrNameLst>
                                      </p:cBhvr>
                                      <p:tavLst>
                                        <p:tav tm="0">
                                          <p:val>
                                            <p:strVal val="#ppt_x"/>
                                          </p:val>
                                        </p:tav>
                                        <p:tav tm="100000">
                                          <p:val>
                                            <p:strVal val="#ppt_x"/>
                                          </p:val>
                                        </p:tav>
                                      </p:tavLst>
                                    </p:anim>
                                    <p:anim calcmode="lin" valueType="num">
                                      <p:cBhvr additive="base">
                                        <p:cTn id="488" dur="4000" fill="hold"/>
                                        <p:tgtEl>
                                          <p:spTgt spid="55"/>
                                        </p:tgtEl>
                                        <p:attrNameLst>
                                          <p:attrName>ppt_y</p:attrName>
                                        </p:attrNameLst>
                                      </p:cBhvr>
                                      <p:tavLst>
                                        <p:tav tm="0">
                                          <p:val>
                                            <p:strVal val="0-#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55"/>
                                        </p:tgtEl>
                                        <p:attrNameLst>
                                          <p:attrName>style.visibility</p:attrName>
                                        </p:attrNameLst>
                                      </p:cBhvr>
                                      <p:to>
                                        <p:strVal val="visible"/>
                                      </p:to>
                                    </p:set>
                                    <p:anim calcmode="lin" valueType="num">
                                      <p:cBhvr>
                                        <p:cTn id="491" dur="4000" fill="hold"/>
                                        <p:tgtEl>
                                          <p:spTgt spid="55"/>
                                        </p:tgtEl>
                                        <p:attrNameLst>
                                          <p:attrName>ppt_w</p:attrName>
                                        </p:attrNameLst>
                                      </p:cBhvr>
                                      <p:tavLst>
                                        <p:tav tm="0">
                                          <p:val>
                                            <p:strVal val="#ppt_w"/>
                                          </p:val>
                                        </p:tav>
                                        <p:tav tm="100000">
                                          <p:val>
                                            <p:strVal val="#ppt_w"/>
                                          </p:val>
                                        </p:tav>
                                      </p:tavLst>
                                    </p:anim>
                                    <p:anim calcmode="lin" valueType="num">
                                      <p:cBhvr>
                                        <p:cTn id="492" dur="4000" fill="hold"/>
                                        <p:tgtEl>
                                          <p:spTgt spid="55"/>
                                        </p:tgtEl>
                                        <p:attrNameLst>
                                          <p:attrName>ppt_h</p:attrName>
                                        </p:attrNameLst>
                                      </p:cBhvr>
                                      <p:tavLst>
                                        <p:tav tm="0" fmla="#ppt_h*sin(2.5*pi*$)">
                                          <p:val>
                                            <p:fltVal val="0"/>
                                          </p:val>
                                        </p:tav>
                                        <p:tav tm="100000">
                                          <p:val>
                                            <p:fltVal val="1"/>
                                          </p:val>
                                        </p:tav>
                                      </p:tavLst>
                                    </p:anim>
                                  </p:childTnLst>
                                </p:cTn>
                              </p:par>
                              <p:par>
                                <p:cTn id="493" presetID="2" presetClass="exit" presetSubtype="4" fill="hold" grpId="2" nodeType="withEffect">
                                  <p:stCondLst>
                                    <p:cond delay="0"/>
                                  </p:stCondLst>
                                  <p:childTnLst>
                                    <p:anim calcmode="lin" valueType="num">
                                      <p:cBhvr additive="base">
                                        <p:cTn id="494" dur="4500"/>
                                        <p:tgtEl>
                                          <p:spTgt spid="55"/>
                                        </p:tgtEl>
                                        <p:attrNameLst>
                                          <p:attrName>ppt_x</p:attrName>
                                        </p:attrNameLst>
                                      </p:cBhvr>
                                      <p:tavLst>
                                        <p:tav tm="0">
                                          <p:val>
                                            <p:strVal val="ppt_x"/>
                                          </p:val>
                                        </p:tav>
                                        <p:tav tm="100000">
                                          <p:val>
                                            <p:strVal val="ppt_x"/>
                                          </p:val>
                                        </p:tav>
                                      </p:tavLst>
                                    </p:anim>
                                    <p:anim calcmode="lin" valueType="num">
                                      <p:cBhvr additive="base">
                                        <p:cTn id="495" dur="4500"/>
                                        <p:tgtEl>
                                          <p:spTgt spid="55"/>
                                        </p:tgtEl>
                                        <p:attrNameLst>
                                          <p:attrName>ppt_y</p:attrName>
                                        </p:attrNameLst>
                                      </p:cBhvr>
                                      <p:tavLst>
                                        <p:tav tm="0">
                                          <p:val>
                                            <p:strVal val="ppt_y"/>
                                          </p:val>
                                        </p:tav>
                                        <p:tav tm="100000">
                                          <p:val>
                                            <p:strVal val="1+ppt_h/2"/>
                                          </p:val>
                                        </p:tav>
                                      </p:tavLst>
                                    </p:anim>
                                    <p:set>
                                      <p:cBhvr>
                                        <p:cTn id="496" dur="1" fill="hold">
                                          <p:stCondLst>
                                            <p:cond delay="4499"/>
                                          </p:stCondLst>
                                        </p:cTn>
                                        <p:tgtEl>
                                          <p:spTgt spid="55"/>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55"/>
                                        </p:tgtEl>
                                      </p:cBhvr>
                                    </p:animEffect>
                                    <p:set>
                                      <p:cBhvr>
                                        <p:cTn id="499" dur="1" fill="hold">
                                          <p:stCondLst>
                                            <p:cond delay="5999"/>
                                          </p:stCondLst>
                                        </p:cTn>
                                        <p:tgtEl>
                                          <p:spTgt spid="55"/>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54"/>
                                        </p:tgtEl>
                                        <p:attrNameLst>
                                          <p:attrName>style.visibility</p:attrName>
                                        </p:attrNameLst>
                                      </p:cBhvr>
                                      <p:to>
                                        <p:strVal val="visible"/>
                                      </p:to>
                                    </p:set>
                                    <p:anim calcmode="lin" valueType="num">
                                      <p:cBhvr additive="base">
                                        <p:cTn id="502" dur="4000" fill="hold"/>
                                        <p:tgtEl>
                                          <p:spTgt spid="54"/>
                                        </p:tgtEl>
                                        <p:attrNameLst>
                                          <p:attrName>ppt_x</p:attrName>
                                        </p:attrNameLst>
                                      </p:cBhvr>
                                      <p:tavLst>
                                        <p:tav tm="0">
                                          <p:val>
                                            <p:strVal val="#ppt_x"/>
                                          </p:val>
                                        </p:tav>
                                        <p:tav tm="100000">
                                          <p:val>
                                            <p:strVal val="#ppt_x"/>
                                          </p:val>
                                        </p:tav>
                                      </p:tavLst>
                                    </p:anim>
                                    <p:anim calcmode="lin" valueType="num">
                                      <p:cBhvr additive="base">
                                        <p:cTn id="503" dur="4000" fill="hold"/>
                                        <p:tgtEl>
                                          <p:spTgt spid="54"/>
                                        </p:tgtEl>
                                        <p:attrNameLst>
                                          <p:attrName>ppt_y</p:attrName>
                                        </p:attrNameLst>
                                      </p:cBhvr>
                                      <p:tavLst>
                                        <p:tav tm="0">
                                          <p:val>
                                            <p:strVal val="0-#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54"/>
                                        </p:tgtEl>
                                        <p:attrNameLst>
                                          <p:attrName>style.visibility</p:attrName>
                                        </p:attrNameLst>
                                      </p:cBhvr>
                                      <p:to>
                                        <p:strVal val="visible"/>
                                      </p:to>
                                    </p:set>
                                    <p:anim calcmode="lin" valueType="num">
                                      <p:cBhvr>
                                        <p:cTn id="506" dur="4000" fill="hold"/>
                                        <p:tgtEl>
                                          <p:spTgt spid="54"/>
                                        </p:tgtEl>
                                        <p:attrNameLst>
                                          <p:attrName>ppt_w</p:attrName>
                                        </p:attrNameLst>
                                      </p:cBhvr>
                                      <p:tavLst>
                                        <p:tav tm="0">
                                          <p:val>
                                            <p:strVal val="#ppt_w"/>
                                          </p:val>
                                        </p:tav>
                                        <p:tav tm="100000">
                                          <p:val>
                                            <p:strVal val="#ppt_w"/>
                                          </p:val>
                                        </p:tav>
                                      </p:tavLst>
                                    </p:anim>
                                    <p:anim calcmode="lin" valueType="num">
                                      <p:cBhvr>
                                        <p:cTn id="507" dur="4000" fill="hold"/>
                                        <p:tgtEl>
                                          <p:spTgt spid="54"/>
                                        </p:tgtEl>
                                        <p:attrNameLst>
                                          <p:attrName>ppt_h</p:attrName>
                                        </p:attrNameLst>
                                      </p:cBhvr>
                                      <p:tavLst>
                                        <p:tav tm="0" fmla="#ppt_h*sin(2.5*pi*$)">
                                          <p:val>
                                            <p:fltVal val="0"/>
                                          </p:val>
                                        </p:tav>
                                        <p:tav tm="100000">
                                          <p:val>
                                            <p:fltVal val="1"/>
                                          </p:val>
                                        </p:tav>
                                      </p:tavLst>
                                    </p:anim>
                                  </p:childTnLst>
                                </p:cTn>
                              </p:par>
                              <p:par>
                                <p:cTn id="508" presetID="2" presetClass="exit" presetSubtype="4" fill="hold" grpId="2" nodeType="withEffect">
                                  <p:stCondLst>
                                    <p:cond delay="0"/>
                                  </p:stCondLst>
                                  <p:childTnLst>
                                    <p:anim calcmode="lin" valueType="num">
                                      <p:cBhvr additive="base">
                                        <p:cTn id="509" dur="4500"/>
                                        <p:tgtEl>
                                          <p:spTgt spid="54"/>
                                        </p:tgtEl>
                                        <p:attrNameLst>
                                          <p:attrName>ppt_x</p:attrName>
                                        </p:attrNameLst>
                                      </p:cBhvr>
                                      <p:tavLst>
                                        <p:tav tm="0">
                                          <p:val>
                                            <p:strVal val="ppt_x"/>
                                          </p:val>
                                        </p:tav>
                                        <p:tav tm="100000">
                                          <p:val>
                                            <p:strVal val="ppt_x"/>
                                          </p:val>
                                        </p:tav>
                                      </p:tavLst>
                                    </p:anim>
                                    <p:anim calcmode="lin" valueType="num">
                                      <p:cBhvr additive="base">
                                        <p:cTn id="510" dur="4500"/>
                                        <p:tgtEl>
                                          <p:spTgt spid="54"/>
                                        </p:tgtEl>
                                        <p:attrNameLst>
                                          <p:attrName>ppt_y</p:attrName>
                                        </p:attrNameLst>
                                      </p:cBhvr>
                                      <p:tavLst>
                                        <p:tav tm="0">
                                          <p:val>
                                            <p:strVal val="ppt_y"/>
                                          </p:val>
                                        </p:tav>
                                        <p:tav tm="100000">
                                          <p:val>
                                            <p:strVal val="1+ppt_h/2"/>
                                          </p:val>
                                        </p:tav>
                                      </p:tavLst>
                                    </p:anim>
                                    <p:set>
                                      <p:cBhvr>
                                        <p:cTn id="511" dur="1" fill="hold">
                                          <p:stCondLst>
                                            <p:cond delay="4499"/>
                                          </p:stCondLst>
                                        </p:cTn>
                                        <p:tgtEl>
                                          <p:spTgt spid="54"/>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4"/>
                                        </p:tgtEl>
                                      </p:cBhvr>
                                    </p:animEffect>
                                    <p:set>
                                      <p:cBhvr>
                                        <p:cTn id="514" dur="1" fill="hold">
                                          <p:stCondLst>
                                            <p:cond delay="5999"/>
                                          </p:stCondLst>
                                        </p:cTn>
                                        <p:tgtEl>
                                          <p:spTgt spid="54"/>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53"/>
                                        </p:tgtEl>
                                        <p:attrNameLst>
                                          <p:attrName>style.visibility</p:attrName>
                                        </p:attrNameLst>
                                      </p:cBhvr>
                                      <p:to>
                                        <p:strVal val="visible"/>
                                      </p:to>
                                    </p:set>
                                    <p:anim calcmode="lin" valueType="num">
                                      <p:cBhvr additive="base">
                                        <p:cTn id="517" dur="4000" fill="hold"/>
                                        <p:tgtEl>
                                          <p:spTgt spid="53"/>
                                        </p:tgtEl>
                                        <p:attrNameLst>
                                          <p:attrName>ppt_x</p:attrName>
                                        </p:attrNameLst>
                                      </p:cBhvr>
                                      <p:tavLst>
                                        <p:tav tm="0">
                                          <p:val>
                                            <p:strVal val="#ppt_x"/>
                                          </p:val>
                                        </p:tav>
                                        <p:tav tm="100000">
                                          <p:val>
                                            <p:strVal val="#ppt_x"/>
                                          </p:val>
                                        </p:tav>
                                      </p:tavLst>
                                    </p:anim>
                                    <p:anim calcmode="lin" valueType="num">
                                      <p:cBhvr additive="base">
                                        <p:cTn id="518" dur="4000" fill="hold"/>
                                        <p:tgtEl>
                                          <p:spTgt spid="53"/>
                                        </p:tgtEl>
                                        <p:attrNameLst>
                                          <p:attrName>ppt_y</p:attrName>
                                        </p:attrNameLst>
                                      </p:cBhvr>
                                      <p:tavLst>
                                        <p:tav tm="0">
                                          <p:val>
                                            <p:strVal val="0-#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53"/>
                                        </p:tgtEl>
                                        <p:attrNameLst>
                                          <p:attrName>style.visibility</p:attrName>
                                        </p:attrNameLst>
                                      </p:cBhvr>
                                      <p:to>
                                        <p:strVal val="visible"/>
                                      </p:to>
                                    </p:set>
                                    <p:anim calcmode="lin" valueType="num">
                                      <p:cBhvr>
                                        <p:cTn id="521" dur="4000" fill="hold"/>
                                        <p:tgtEl>
                                          <p:spTgt spid="53"/>
                                        </p:tgtEl>
                                        <p:attrNameLst>
                                          <p:attrName>ppt_w</p:attrName>
                                        </p:attrNameLst>
                                      </p:cBhvr>
                                      <p:tavLst>
                                        <p:tav tm="0">
                                          <p:val>
                                            <p:strVal val="#ppt_w"/>
                                          </p:val>
                                        </p:tav>
                                        <p:tav tm="100000">
                                          <p:val>
                                            <p:strVal val="#ppt_w"/>
                                          </p:val>
                                        </p:tav>
                                      </p:tavLst>
                                    </p:anim>
                                    <p:anim calcmode="lin" valueType="num">
                                      <p:cBhvr>
                                        <p:cTn id="522" dur="4000" fill="hold"/>
                                        <p:tgtEl>
                                          <p:spTgt spid="53"/>
                                        </p:tgtEl>
                                        <p:attrNameLst>
                                          <p:attrName>ppt_h</p:attrName>
                                        </p:attrNameLst>
                                      </p:cBhvr>
                                      <p:tavLst>
                                        <p:tav tm="0" fmla="#ppt_h*sin(2.5*pi*$)">
                                          <p:val>
                                            <p:fltVal val="0"/>
                                          </p:val>
                                        </p:tav>
                                        <p:tav tm="100000">
                                          <p:val>
                                            <p:fltVal val="1"/>
                                          </p:val>
                                        </p:tav>
                                      </p:tavLst>
                                    </p:anim>
                                  </p:childTnLst>
                                </p:cTn>
                              </p:par>
                              <p:par>
                                <p:cTn id="523" presetID="2" presetClass="exit" presetSubtype="4" fill="hold" grpId="2" nodeType="withEffect">
                                  <p:stCondLst>
                                    <p:cond delay="0"/>
                                  </p:stCondLst>
                                  <p:childTnLst>
                                    <p:anim calcmode="lin" valueType="num">
                                      <p:cBhvr additive="base">
                                        <p:cTn id="524" dur="4500"/>
                                        <p:tgtEl>
                                          <p:spTgt spid="53"/>
                                        </p:tgtEl>
                                        <p:attrNameLst>
                                          <p:attrName>ppt_x</p:attrName>
                                        </p:attrNameLst>
                                      </p:cBhvr>
                                      <p:tavLst>
                                        <p:tav tm="0">
                                          <p:val>
                                            <p:strVal val="ppt_x"/>
                                          </p:val>
                                        </p:tav>
                                        <p:tav tm="100000">
                                          <p:val>
                                            <p:strVal val="ppt_x"/>
                                          </p:val>
                                        </p:tav>
                                      </p:tavLst>
                                    </p:anim>
                                    <p:anim calcmode="lin" valueType="num">
                                      <p:cBhvr additive="base">
                                        <p:cTn id="525" dur="4500"/>
                                        <p:tgtEl>
                                          <p:spTgt spid="53"/>
                                        </p:tgtEl>
                                        <p:attrNameLst>
                                          <p:attrName>ppt_y</p:attrName>
                                        </p:attrNameLst>
                                      </p:cBhvr>
                                      <p:tavLst>
                                        <p:tav tm="0">
                                          <p:val>
                                            <p:strVal val="ppt_y"/>
                                          </p:val>
                                        </p:tav>
                                        <p:tav tm="100000">
                                          <p:val>
                                            <p:strVal val="1+ppt_h/2"/>
                                          </p:val>
                                        </p:tav>
                                      </p:tavLst>
                                    </p:anim>
                                    <p:set>
                                      <p:cBhvr>
                                        <p:cTn id="526" dur="1" fill="hold">
                                          <p:stCondLst>
                                            <p:cond delay="4499"/>
                                          </p:stCondLst>
                                        </p:cTn>
                                        <p:tgtEl>
                                          <p:spTgt spid="53"/>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3"/>
                                        </p:tgtEl>
                                      </p:cBhvr>
                                    </p:animEffect>
                                    <p:set>
                                      <p:cBhvr>
                                        <p:cTn id="529" dur="1" fill="hold">
                                          <p:stCondLst>
                                            <p:cond delay="5999"/>
                                          </p:stCondLst>
                                        </p:cTn>
                                        <p:tgtEl>
                                          <p:spTgt spid="53"/>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62"/>
                                        </p:tgtEl>
                                        <p:attrNameLst>
                                          <p:attrName>style.visibility</p:attrName>
                                        </p:attrNameLst>
                                      </p:cBhvr>
                                      <p:to>
                                        <p:strVal val="visible"/>
                                      </p:to>
                                    </p:set>
                                    <p:anim calcmode="lin" valueType="num">
                                      <p:cBhvr additive="base">
                                        <p:cTn id="532" dur="4000" fill="hold"/>
                                        <p:tgtEl>
                                          <p:spTgt spid="62"/>
                                        </p:tgtEl>
                                        <p:attrNameLst>
                                          <p:attrName>ppt_x</p:attrName>
                                        </p:attrNameLst>
                                      </p:cBhvr>
                                      <p:tavLst>
                                        <p:tav tm="0">
                                          <p:val>
                                            <p:strVal val="#ppt_x"/>
                                          </p:val>
                                        </p:tav>
                                        <p:tav tm="100000">
                                          <p:val>
                                            <p:strVal val="#ppt_x"/>
                                          </p:val>
                                        </p:tav>
                                      </p:tavLst>
                                    </p:anim>
                                    <p:anim calcmode="lin" valueType="num">
                                      <p:cBhvr additive="base">
                                        <p:cTn id="533" dur="4000" fill="hold"/>
                                        <p:tgtEl>
                                          <p:spTgt spid="62"/>
                                        </p:tgtEl>
                                        <p:attrNameLst>
                                          <p:attrName>ppt_y</p:attrName>
                                        </p:attrNameLst>
                                      </p:cBhvr>
                                      <p:tavLst>
                                        <p:tav tm="0">
                                          <p:val>
                                            <p:strVal val="0-#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62"/>
                                        </p:tgtEl>
                                        <p:attrNameLst>
                                          <p:attrName>style.visibility</p:attrName>
                                        </p:attrNameLst>
                                      </p:cBhvr>
                                      <p:to>
                                        <p:strVal val="visible"/>
                                      </p:to>
                                    </p:set>
                                    <p:anim calcmode="lin" valueType="num">
                                      <p:cBhvr>
                                        <p:cTn id="536" dur="4000" fill="hold"/>
                                        <p:tgtEl>
                                          <p:spTgt spid="62"/>
                                        </p:tgtEl>
                                        <p:attrNameLst>
                                          <p:attrName>ppt_w</p:attrName>
                                        </p:attrNameLst>
                                      </p:cBhvr>
                                      <p:tavLst>
                                        <p:tav tm="0">
                                          <p:val>
                                            <p:strVal val="#ppt_w"/>
                                          </p:val>
                                        </p:tav>
                                        <p:tav tm="100000">
                                          <p:val>
                                            <p:strVal val="#ppt_w"/>
                                          </p:val>
                                        </p:tav>
                                      </p:tavLst>
                                    </p:anim>
                                    <p:anim calcmode="lin" valueType="num">
                                      <p:cBhvr>
                                        <p:cTn id="537" dur="4000" fill="hold"/>
                                        <p:tgtEl>
                                          <p:spTgt spid="62"/>
                                        </p:tgtEl>
                                        <p:attrNameLst>
                                          <p:attrName>ppt_h</p:attrName>
                                        </p:attrNameLst>
                                      </p:cBhvr>
                                      <p:tavLst>
                                        <p:tav tm="0" fmla="#ppt_h*sin(2.5*pi*$)">
                                          <p:val>
                                            <p:fltVal val="0"/>
                                          </p:val>
                                        </p:tav>
                                        <p:tav tm="100000">
                                          <p:val>
                                            <p:fltVal val="1"/>
                                          </p:val>
                                        </p:tav>
                                      </p:tavLst>
                                    </p:anim>
                                  </p:childTnLst>
                                </p:cTn>
                              </p:par>
                              <p:par>
                                <p:cTn id="538" presetID="2" presetClass="exit" presetSubtype="4" fill="hold" grpId="2" nodeType="withEffect">
                                  <p:stCondLst>
                                    <p:cond delay="0"/>
                                  </p:stCondLst>
                                  <p:childTnLst>
                                    <p:anim calcmode="lin" valueType="num">
                                      <p:cBhvr additive="base">
                                        <p:cTn id="539" dur="4500"/>
                                        <p:tgtEl>
                                          <p:spTgt spid="62"/>
                                        </p:tgtEl>
                                        <p:attrNameLst>
                                          <p:attrName>ppt_x</p:attrName>
                                        </p:attrNameLst>
                                      </p:cBhvr>
                                      <p:tavLst>
                                        <p:tav tm="0">
                                          <p:val>
                                            <p:strVal val="ppt_x"/>
                                          </p:val>
                                        </p:tav>
                                        <p:tav tm="100000">
                                          <p:val>
                                            <p:strVal val="ppt_x"/>
                                          </p:val>
                                        </p:tav>
                                      </p:tavLst>
                                    </p:anim>
                                    <p:anim calcmode="lin" valueType="num">
                                      <p:cBhvr additive="base">
                                        <p:cTn id="540" dur="4500"/>
                                        <p:tgtEl>
                                          <p:spTgt spid="62"/>
                                        </p:tgtEl>
                                        <p:attrNameLst>
                                          <p:attrName>ppt_y</p:attrName>
                                        </p:attrNameLst>
                                      </p:cBhvr>
                                      <p:tavLst>
                                        <p:tav tm="0">
                                          <p:val>
                                            <p:strVal val="ppt_y"/>
                                          </p:val>
                                        </p:tav>
                                        <p:tav tm="100000">
                                          <p:val>
                                            <p:strVal val="1+ppt_h/2"/>
                                          </p:val>
                                        </p:tav>
                                      </p:tavLst>
                                    </p:anim>
                                    <p:set>
                                      <p:cBhvr>
                                        <p:cTn id="541" dur="1" fill="hold">
                                          <p:stCondLst>
                                            <p:cond delay="4499"/>
                                          </p:stCondLst>
                                        </p:cTn>
                                        <p:tgtEl>
                                          <p:spTgt spid="6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62"/>
                                        </p:tgtEl>
                                      </p:cBhvr>
                                    </p:animEffect>
                                    <p:set>
                                      <p:cBhvr>
                                        <p:cTn id="544" dur="1" fill="hold">
                                          <p:stCondLst>
                                            <p:cond delay="5999"/>
                                          </p:stCondLst>
                                        </p:cTn>
                                        <p:tgtEl>
                                          <p:spTgt spid="62"/>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61"/>
                                        </p:tgtEl>
                                        <p:attrNameLst>
                                          <p:attrName>style.visibility</p:attrName>
                                        </p:attrNameLst>
                                      </p:cBhvr>
                                      <p:to>
                                        <p:strVal val="visible"/>
                                      </p:to>
                                    </p:set>
                                    <p:anim calcmode="lin" valueType="num">
                                      <p:cBhvr additive="base">
                                        <p:cTn id="547" dur="4000" fill="hold"/>
                                        <p:tgtEl>
                                          <p:spTgt spid="61"/>
                                        </p:tgtEl>
                                        <p:attrNameLst>
                                          <p:attrName>ppt_x</p:attrName>
                                        </p:attrNameLst>
                                      </p:cBhvr>
                                      <p:tavLst>
                                        <p:tav tm="0">
                                          <p:val>
                                            <p:strVal val="#ppt_x"/>
                                          </p:val>
                                        </p:tav>
                                        <p:tav tm="100000">
                                          <p:val>
                                            <p:strVal val="#ppt_x"/>
                                          </p:val>
                                        </p:tav>
                                      </p:tavLst>
                                    </p:anim>
                                    <p:anim calcmode="lin" valueType="num">
                                      <p:cBhvr additive="base">
                                        <p:cTn id="548" dur="4000" fill="hold"/>
                                        <p:tgtEl>
                                          <p:spTgt spid="61"/>
                                        </p:tgtEl>
                                        <p:attrNameLst>
                                          <p:attrName>ppt_y</p:attrName>
                                        </p:attrNameLst>
                                      </p:cBhvr>
                                      <p:tavLst>
                                        <p:tav tm="0">
                                          <p:val>
                                            <p:strVal val="0-#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61"/>
                                        </p:tgtEl>
                                        <p:attrNameLst>
                                          <p:attrName>style.visibility</p:attrName>
                                        </p:attrNameLst>
                                      </p:cBhvr>
                                      <p:to>
                                        <p:strVal val="visible"/>
                                      </p:to>
                                    </p:set>
                                    <p:anim calcmode="lin" valueType="num">
                                      <p:cBhvr>
                                        <p:cTn id="551" dur="4000" fill="hold"/>
                                        <p:tgtEl>
                                          <p:spTgt spid="61"/>
                                        </p:tgtEl>
                                        <p:attrNameLst>
                                          <p:attrName>ppt_w</p:attrName>
                                        </p:attrNameLst>
                                      </p:cBhvr>
                                      <p:tavLst>
                                        <p:tav tm="0">
                                          <p:val>
                                            <p:strVal val="#ppt_w"/>
                                          </p:val>
                                        </p:tav>
                                        <p:tav tm="100000">
                                          <p:val>
                                            <p:strVal val="#ppt_w"/>
                                          </p:val>
                                        </p:tav>
                                      </p:tavLst>
                                    </p:anim>
                                    <p:anim calcmode="lin" valueType="num">
                                      <p:cBhvr>
                                        <p:cTn id="552" dur="4000" fill="hold"/>
                                        <p:tgtEl>
                                          <p:spTgt spid="61"/>
                                        </p:tgtEl>
                                        <p:attrNameLst>
                                          <p:attrName>ppt_h</p:attrName>
                                        </p:attrNameLst>
                                      </p:cBhvr>
                                      <p:tavLst>
                                        <p:tav tm="0" fmla="#ppt_h*sin(2.5*pi*$)">
                                          <p:val>
                                            <p:fltVal val="0"/>
                                          </p:val>
                                        </p:tav>
                                        <p:tav tm="100000">
                                          <p:val>
                                            <p:fltVal val="1"/>
                                          </p:val>
                                        </p:tav>
                                      </p:tavLst>
                                    </p:anim>
                                  </p:childTnLst>
                                </p:cTn>
                              </p:par>
                              <p:par>
                                <p:cTn id="553" presetID="2" presetClass="exit" presetSubtype="4" fill="hold" grpId="2" nodeType="withEffect">
                                  <p:stCondLst>
                                    <p:cond delay="0"/>
                                  </p:stCondLst>
                                  <p:childTnLst>
                                    <p:anim calcmode="lin" valueType="num">
                                      <p:cBhvr additive="base">
                                        <p:cTn id="554" dur="4500"/>
                                        <p:tgtEl>
                                          <p:spTgt spid="61"/>
                                        </p:tgtEl>
                                        <p:attrNameLst>
                                          <p:attrName>ppt_x</p:attrName>
                                        </p:attrNameLst>
                                      </p:cBhvr>
                                      <p:tavLst>
                                        <p:tav tm="0">
                                          <p:val>
                                            <p:strVal val="ppt_x"/>
                                          </p:val>
                                        </p:tav>
                                        <p:tav tm="100000">
                                          <p:val>
                                            <p:strVal val="ppt_x"/>
                                          </p:val>
                                        </p:tav>
                                      </p:tavLst>
                                    </p:anim>
                                    <p:anim calcmode="lin" valueType="num">
                                      <p:cBhvr additive="base">
                                        <p:cTn id="555" dur="4500"/>
                                        <p:tgtEl>
                                          <p:spTgt spid="61"/>
                                        </p:tgtEl>
                                        <p:attrNameLst>
                                          <p:attrName>ppt_y</p:attrName>
                                        </p:attrNameLst>
                                      </p:cBhvr>
                                      <p:tavLst>
                                        <p:tav tm="0">
                                          <p:val>
                                            <p:strVal val="ppt_y"/>
                                          </p:val>
                                        </p:tav>
                                        <p:tav tm="100000">
                                          <p:val>
                                            <p:strVal val="1+ppt_h/2"/>
                                          </p:val>
                                        </p:tav>
                                      </p:tavLst>
                                    </p:anim>
                                    <p:set>
                                      <p:cBhvr>
                                        <p:cTn id="556" dur="1" fill="hold">
                                          <p:stCondLst>
                                            <p:cond delay="4499"/>
                                          </p:stCondLst>
                                        </p:cTn>
                                        <p:tgtEl>
                                          <p:spTgt spid="61"/>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61"/>
                                        </p:tgtEl>
                                      </p:cBhvr>
                                    </p:animEffect>
                                    <p:set>
                                      <p:cBhvr>
                                        <p:cTn id="559" dur="1" fill="hold">
                                          <p:stCondLst>
                                            <p:cond delay="5999"/>
                                          </p:stCondLst>
                                        </p:cTn>
                                        <p:tgtEl>
                                          <p:spTgt spid="61"/>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0-#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p:val>
                                            <p:strVal val="#ppt_w"/>
                                          </p:val>
                                        </p:tav>
                                        <p:tav tm="100000">
                                          <p:val>
                                            <p:strVal val="#ppt_w"/>
                                          </p:val>
                                        </p:tav>
                                      </p:tavLst>
                                    </p:anim>
                                    <p:anim calcmode="lin" valueType="num">
                                      <p:cBhvr>
                                        <p:cTn id="567" dur="4000" fill="hold"/>
                                        <p:tgtEl>
                                          <p:spTgt spid="60"/>
                                        </p:tgtEl>
                                        <p:attrNameLst>
                                          <p:attrName>ppt_h</p:attrName>
                                        </p:attrNameLst>
                                      </p:cBhvr>
                                      <p:tavLst>
                                        <p:tav tm="0" fmla="#ppt_h*sin(2.5*pi*$)">
                                          <p:val>
                                            <p:fltVal val="0"/>
                                          </p:val>
                                        </p:tav>
                                        <p:tav tm="100000">
                                          <p:val>
                                            <p:fltVal val="1"/>
                                          </p:val>
                                        </p:tav>
                                      </p:tavLst>
                                    </p:anim>
                                  </p:childTnLst>
                                </p:cTn>
                              </p:par>
                              <p:par>
                                <p:cTn id="568" presetID="2" presetClass="exit" presetSubtype="4"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1+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59"/>
                                        </p:tgtEl>
                                        <p:attrNameLst>
                                          <p:attrName>style.visibility</p:attrName>
                                        </p:attrNameLst>
                                      </p:cBhvr>
                                      <p:to>
                                        <p:strVal val="visible"/>
                                      </p:to>
                                    </p:set>
                                    <p:anim calcmode="lin" valueType="num">
                                      <p:cBhvr additive="base">
                                        <p:cTn id="577" dur="4000" fill="hold"/>
                                        <p:tgtEl>
                                          <p:spTgt spid="59"/>
                                        </p:tgtEl>
                                        <p:attrNameLst>
                                          <p:attrName>ppt_x</p:attrName>
                                        </p:attrNameLst>
                                      </p:cBhvr>
                                      <p:tavLst>
                                        <p:tav tm="0">
                                          <p:val>
                                            <p:strVal val="#ppt_x"/>
                                          </p:val>
                                        </p:tav>
                                        <p:tav tm="100000">
                                          <p:val>
                                            <p:strVal val="#ppt_x"/>
                                          </p:val>
                                        </p:tav>
                                      </p:tavLst>
                                    </p:anim>
                                    <p:anim calcmode="lin" valueType="num">
                                      <p:cBhvr additive="base">
                                        <p:cTn id="578" dur="4000" fill="hold"/>
                                        <p:tgtEl>
                                          <p:spTgt spid="59"/>
                                        </p:tgtEl>
                                        <p:attrNameLst>
                                          <p:attrName>ppt_y</p:attrName>
                                        </p:attrNameLst>
                                      </p:cBhvr>
                                      <p:tavLst>
                                        <p:tav tm="0">
                                          <p:val>
                                            <p:strVal val="0-#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59"/>
                                        </p:tgtEl>
                                        <p:attrNameLst>
                                          <p:attrName>style.visibility</p:attrName>
                                        </p:attrNameLst>
                                      </p:cBhvr>
                                      <p:to>
                                        <p:strVal val="visible"/>
                                      </p:to>
                                    </p:set>
                                    <p:anim calcmode="lin" valueType="num">
                                      <p:cBhvr>
                                        <p:cTn id="581" dur="4000" fill="hold"/>
                                        <p:tgtEl>
                                          <p:spTgt spid="59"/>
                                        </p:tgtEl>
                                        <p:attrNameLst>
                                          <p:attrName>ppt_w</p:attrName>
                                        </p:attrNameLst>
                                      </p:cBhvr>
                                      <p:tavLst>
                                        <p:tav tm="0">
                                          <p:val>
                                            <p:strVal val="#ppt_w"/>
                                          </p:val>
                                        </p:tav>
                                        <p:tav tm="100000">
                                          <p:val>
                                            <p:strVal val="#ppt_w"/>
                                          </p:val>
                                        </p:tav>
                                      </p:tavLst>
                                    </p:anim>
                                    <p:anim calcmode="lin" valueType="num">
                                      <p:cBhvr>
                                        <p:cTn id="582" dur="4000" fill="hold"/>
                                        <p:tgtEl>
                                          <p:spTgt spid="59"/>
                                        </p:tgtEl>
                                        <p:attrNameLst>
                                          <p:attrName>ppt_h</p:attrName>
                                        </p:attrNameLst>
                                      </p:cBhvr>
                                      <p:tavLst>
                                        <p:tav tm="0" fmla="#ppt_h*sin(2.5*pi*$)">
                                          <p:val>
                                            <p:fltVal val="0"/>
                                          </p:val>
                                        </p:tav>
                                        <p:tav tm="100000">
                                          <p:val>
                                            <p:fltVal val="1"/>
                                          </p:val>
                                        </p:tav>
                                      </p:tavLst>
                                    </p:anim>
                                  </p:childTnLst>
                                </p:cTn>
                              </p:par>
                              <p:par>
                                <p:cTn id="583" presetID="2" presetClass="exit" presetSubtype="4" fill="hold" grpId="2" nodeType="withEffect">
                                  <p:stCondLst>
                                    <p:cond delay="0"/>
                                  </p:stCondLst>
                                  <p:childTnLst>
                                    <p:anim calcmode="lin" valueType="num">
                                      <p:cBhvr additive="base">
                                        <p:cTn id="584" dur="4500"/>
                                        <p:tgtEl>
                                          <p:spTgt spid="59"/>
                                        </p:tgtEl>
                                        <p:attrNameLst>
                                          <p:attrName>ppt_x</p:attrName>
                                        </p:attrNameLst>
                                      </p:cBhvr>
                                      <p:tavLst>
                                        <p:tav tm="0">
                                          <p:val>
                                            <p:strVal val="ppt_x"/>
                                          </p:val>
                                        </p:tav>
                                        <p:tav tm="100000">
                                          <p:val>
                                            <p:strVal val="ppt_x"/>
                                          </p:val>
                                        </p:tav>
                                      </p:tavLst>
                                    </p:anim>
                                    <p:anim calcmode="lin" valueType="num">
                                      <p:cBhvr additive="base">
                                        <p:cTn id="585" dur="4500"/>
                                        <p:tgtEl>
                                          <p:spTgt spid="59"/>
                                        </p:tgtEl>
                                        <p:attrNameLst>
                                          <p:attrName>ppt_y</p:attrName>
                                        </p:attrNameLst>
                                      </p:cBhvr>
                                      <p:tavLst>
                                        <p:tav tm="0">
                                          <p:val>
                                            <p:strVal val="ppt_y"/>
                                          </p:val>
                                        </p:tav>
                                        <p:tav tm="100000">
                                          <p:val>
                                            <p:strVal val="1+ppt_h/2"/>
                                          </p:val>
                                        </p:tav>
                                      </p:tavLst>
                                    </p:anim>
                                    <p:set>
                                      <p:cBhvr>
                                        <p:cTn id="586" dur="1" fill="hold">
                                          <p:stCondLst>
                                            <p:cond delay="4499"/>
                                          </p:stCondLst>
                                        </p:cTn>
                                        <p:tgtEl>
                                          <p:spTgt spid="59"/>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9"/>
                                        </p:tgtEl>
                                      </p:cBhvr>
                                    </p:animEffect>
                                    <p:set>
                                      <p:cBhvr>
                                        <p:cTn id="589" dur="1" fill="hold">
                                          <p:stCondLst>
                                            <p:cond delay="5999"/>
                                          </p:stCondLst>
                                        </p:cTn>
                                        <p:tgtEl>
                                          <p:spTgt spid="59"/>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58"/>
                                        </p:tgtEl>
                                        <p:attrNameLst>
                                          <p:attrName>style.visibility</p:attrName>
                                        </p:attrNameLst>
                                      </p:cBhvr>
                                      <p:to>
                                        <p:strVal val="visible"/>
                                      </p:to>
                                    </p:set>
                                    <p:anim calcmode="lin" valueType="num">
                                      <p:cBhvr additive="base">
                                        <p:cTn id="592" dur="4000" fill="hold"/>
                                        <p:tgtEl>
                                          <p:spTgt spid="58"/>
                                        </p:tgtEl>
                                        <p:attrNameLst>
                                          <p:attrName>ppt_x</p:attrName>
                                        </p:attrNameLst>
                                      </p:cBhvr>
                                      <p:tavLst>
                                        <p:tav tm="0">
                                          <p:val>
                                            <p:strVal val="#ppt_x"/>
                                          </p:val>
                                        </p:tav>
                                        <p:tav tm="100000">
                                          <p:val>
                                            <p:strVal val="#ppt_x"/>
                                          </p:val>
                                        </p:tav>
                                      </p:tavLst>
                                    </p:anim>
                                    <p:anim calcmode="lin" valueType="num">
                                      <p:cBhvr additive="base">
                                        <p:cTn id="593" dur="4000" fill="hold"/>
                                        <p:tgtEl>
                                          <p:spTgt spid="58"/>
                                        </p:tgtEl>
                                        <p:attrNameLst>
                                          <p:attrName>ppt_y</p:attrName>
                                        </p:attrNameLst>
                                      </p:cBhvr>
                                      <p:tavLst>
                                        <p:tav tm="0">
                                          <p:val>
                                            <p:strVal val="0-#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58"/>
                                        </p:tgtEl>
                                        <p:attrNameLst>
                                          <p:attrName>style.visibility</p:attrName>
                                        </p:attrNameLst>
                                      </p:cBhvr>
                                      <p:to>
                                        <p:strVal val="visible"/>
                                      </p:to>
                                    </p:set>
                                    <p:anim calcmode="lin" valueType="num">
                                      <p:cBhvr>
                                        <p:cTn id="596" dur="4000" fill="hold"/>
                                        <p:tgtEl>
                                          <p:spTgt spid="58"/>
                                        </p:tgtEl>
                                        <p:attrNameLst>
                                          <p:attrName>ppt_w</p:attrName>
                                        </p:attrNameLst>
                                      </p:cBhvr>
                                      <p:tavLst>
                                        <p:tav tm="0">
                                          <p:val>
                                            <p:strVal val="#ppt_w"/>
                                          </p:val>
                                        </p:tav>
                                        <p:tav tm="100000">
                                          <p:val>
                                            <p:strVal val="#ppt_w"/>
                                          </p:val>
                                        </p:tav>
                                      </p:tavLst>
                                    </p:anim>
                                    <p:anim calcmode="lin" valueType="num">
                                      <p:cBhvr>
                                        <p:cTn id="597" dur="4000" fill="hold"/>
                                        <p:tgtEl>
                                          <p:spTgt spid="58"/>
                                        </p:tgtEl>
                                        <p:attrNameLst>
                                          <p:attrName>ppt_h</p:attrName>
                                        </p:attrNameLst>
                                      </p:cBhvr>
                                      <p:tavLst>
                                        <p:tav tm="0" fmla="#ppt_h*sin(2.5*pi*$)">
                                          <p:val>
                                            <p:fltVal val="0"/>
                                          </p:val>
                                        </p:tav>
                                        <p:tav tm="100000">
                                          <p:val>
                                            <p:fltVal val="1"/>
                                          </p:val>
                                        </p:tav>
                                      </p:tavLst>
                                    </p:anim>
                                  </p:childTnLst>
                                </p:cTn>
                              </p:par>
                              <p:par>
                                <p:cTn id="598" presetID="2" presetClass="exit" presetSubtype="4" fill="hold" grpId="2" nodeType="withEffect">
                                  <p:stCondLst>
                                    <p:cond delay="0"/>
                                  </p:stCondLst>
                                  <p:childTnLst>
                                    <p:anim calcmode="lin" valueType="num">
                                      <p:cBhvr additive="base">
                                        <p:cTn id="599" dur="4500"/>
                                        <p:tgtEl>
                                          <p:spTgt spid="58"/>
                                        </p:tgtEl>
                                        <p:attrNameLst>
                                          <p:attrName>ppt_x</p:attrName>
                                        </p:attrNameLst>
                                      </p:cBhvr>
                                      <p:tavLst>
                                        <p:tav tm="0">
                                          <p:val>
                                            <p:strVal val="ppt_x"/>
                                          </p:val>
                                        </p:tav>
                                        <p:tav tm="100000">
                                          <p:val>
                                            <p:strVal val="ppt_x"/>
                                          </p:val>
                                        </p:tav>
                                      </p:tavLst>
                                    </p:anim>
                                    <p:anim calcmode="lin" valueType="num">
                                      <p:cBhvr additive="base">
                                        <p:cTn id="600" dur="4500"/>
                                        <p:tgtEl>
                                          <p:spTgt spid="58"/>
                                        </p:tgtEl>
                                        <p:attrNameLst>
                                          <p:attrName>ppt_y</p:attrName>
                                        </p:attrNameLst>
                                      </p:cBhvr>
                                      <p:tavLst>
                                        <p:tav tm="0">
                                          <p:val>
                                            <p:strVal val="ppt_y"/>
                                          </p:val>
                                        </p:tav>
                                        <p:tav tm="100000">
                                          <p:val>
                                            <p:strVal val="1+ppt_h/2"/>
                                          </p:val>
                                        </p:tav>
                                      </p:tavLst>
                                    </p:anim>
                                    <p:set>
                                      <p:cBhvr>
                                        <p:cTn id="601" dur="1" fill="hold">
                                          <p:stCondLst>
                                            <p:cond delay="4499"/>
                                          </p:stCondLst>
                                        </p:cTn>
                                        <p:tgtEl>
                                          <p:spTgt spid="58"/>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8"/>
                                        </p:tgtEl>
                                      </p:cBhvr>
                                    </p:animEffect>
                                    <p:set>
                                      <p:cBhvr>
                                        <p:cTn id="604" dur="1" fill="hold">
                                          <p:stCondLst>
                                            <p:cond delay="5999"/>
                                          </p:stCondLst>
                                        </p:cTn>
                                        <p:tgtEl>
                                          <p:spTgt spid="58"/>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101"/>
                                        </p:tgtEl>
                                        <p:attrNameLst>
                                          <p:attrName>style.visibility</p:attrName>
                                        </p:attrNameLst>
                                      </p:cBhvr>
                                      <p:to>
                                        <p:strVal val="visible"/>
                                      </p:to>
                                    </p:set>
                                    <p:anim calcmode="lin" valueType="num">
                                      <p:cBhvr additive="base">
                                        <p:cTn id="607" dur="4000" fill="hold"/>
                                        <p:tgtEl>
                                          <p:spTgt spid="101"/>
                                        </p:tgtEl>
                                        <p:attrNameLst>
                                          <p:attrName>ppt_x</p:attrName>
                                        </p:attrNameLst>
                                      </p:cBhvr>
                                      <p:tavLst>
                                        <p:tav tm="0">
                                          <p:val>
                                            <p:strVal val="#ppt_x"/>
                                          </p:val>
                                        </p:tav>
                                        <p:tav tm="100000">
                                          <p:val>
                                            <p:strVal val="#ppt_x"/>
                                          </p:val>
                                        </p:tav>
                                      </p:tavLst>
                                    </p:anim>
                                    <p:anim calcmode="lin" valueType="num">
                                      <p:cBhvr additive="base">
                                        <p:cTn id="608" dur="4000" fill="hold"/>
                                        <p:tgtEl>
                                          <p:spTgt spid="101"/>
                                        </p:tgtEl>
                                        <p:attrNameLst>
                                          <p:attrName>ppt_y</p:attrName>
                                        </p:attrNameLst>
                                      </p:cBhvr>
                                      <p:tavLst>
                                        <p:tav tm="0">
                                          <p:val>
                                            <p:strVal val="1+#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101"/>
                                        </p:tgtEl>
                                        <p:attrNameLst>
                                          <p:attrName>style.visibility</p:attrName>
                                        </p:attrNameLst>
                                      </p:cBhvr>
                                      <p:to>
                                        <p:strVal val="visible"/>
                                      </p:to>
                                    </p:set>
                                    <p:anim calcmode="lin" valueType="num">
                                      <p:cBhvr>
                                        <p:cTn id="611" dur="4000" fill="hold"/>
                                        <p:tgtEl>
                                          <p:spTgt spid="101"/>
                                        </p:tgtEl>
                                        <p:attrNameLst>
                                          <p:attrName>ppt_w</p:attrName>
                                        </p:attrNameLst>
                                      </p:cBhvr>
                                      <p:tavLst>
                                        <p:tav tm="0">
                                          <p:val>
                                            <p:strVal val="#ppt_w"/>
                                          </p:val>
                                        </p:tav>
                                        <p:tav tm="100000">
                                          <p:val>
                                            <p:strVal val="#ppt_w"/>
                                          </p:val>
                                        </p:tav>
                                      </p:tavLst>
                                    </p:anim>
                                    <p:anim calcmode="lin" valueType="num">
                                      <p:cBhvr>
                                        <p:cTn id="612" dur="4000" fill="hold"/>
                                        <p:tgtEl>
                                          <p:spTgt spid="101"/>
                                        </p:tgtEl>
                                        <p:attrNameLst>
                                          <p:attrName>ppt_h</p:attrName>
                                        </p:attrNameLst>
                                      </p:cBhvr>
                                      <p:tavLst>
                                        <p:tav tm="0" fmla="#ppt_h*sin(2.5*pi*$)">
                                          <p:val>
                                            <p:fltVal val="0"/>
                                          </p:val>
                                        </p:tav>
                                        <p:tav tm="100000">
                                          <p:val>
                                            <p:fltVal val="1"/>
                                          </p:val>
                                        </p:tav>
                                      </p:tavLst>
                                    </p:anim>
                                  </p:childTnLst>
                                </p:cTn>
                              </p:par>
                              <p:par>
                                <p:cTn id="613" presetID="2" presetClass="exit" presetSubtype="1" fill="hold" grpId="2" nodeType="withEffect">
                                  <p:stCondLst>
                                    <p:cond delay="0"/>
                                  </p:stCondLst>
                                  <p:childTnLst>
                                    <p:anim calcmode="lin" valueType="num">
                                      <p:cBhvr additive="base">
                                        <p:cTn id="614" dur="4500"/>
                                        <p:tgtEl>
                                          <p:spTgt spid="101"/>
                                        </p:tgtEl>
                                        <p:attrNameLst>
                                          <p:attrName>ppt_x</p:attrName>
                                        </p:attrNameLst>
                                      </p:cBhvr>
                                      <p:tavLst>
                                        <p:tav tm="0">
                                          <p:val>
                                            <p:strVal val="ppt_x"/>
                                          </p:val>
                                        </p:tav>
                                        <p:tav tm="100000">
                                          <p:val>
                                            <p:strVal val="ppt_x"/>
                                          </p:val>
                                        </p:tav>
                                      </p:tavLst>
                                    </p:anim>
                                    <p:anim calcmode="lin" valueType="num">
                                      <p:cBhvr additive="base">
                                        <p:cTn id="615" dur="4500"/>
                                        <p:tgtEl>
                                          <p:spTgt spid="101"/>
                                        </p:tgtEl>
                                        <p:attrNameLst>
                                          <p:attrName>ppt_y</p:attrName>
                                        </p:attrNameLst>
                                      </p:cBhvr>
                                      <p:tavLst>
                                        <p:tav tm="0">
                                          <p:val>
                                            <p:strVal val="ppt_y"/>
                                          </p:val>
                                        </p:tav>
                                        <p:tav tm="100000">
                                          <p:val>
                                            <p:strVal val="0-ppt_h/2"/>
                                          </p:val>
                                        </p:tav>
                                      </p:tavLst>
                                    </p:anim>
                                    <p:set>
                                      <p:cBhvr>
                                        <p:cTn id="616" dur="1" fill="hold">
                                          <p:stCondLst>
                                            <p:cond delay="4499"/>
                                          </p:stCondLst>
                                        </p:cTn>
                                        <p:tgtEl>
                                          <p:spTgt spid="101"/>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101"/>
                                        </p:tgtEl>
                                      </p:cBhvr>
                                    </p:animEffect>
                                    <p:set>
                                      <p:cBhvr>
                                        <p:cTn id="619" dur="1" fill="hold">
                                          <p:stCondLst>
                                            <p:cond delay="5999"/>
                                          </p:stCondLst>
                                        </p:cTn>
                                        <p:tgtEl>
                                          <p:spTgt spid="101"/>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97"/>
                                        </p:tgtEl>
                                        <p:attrNameLst>
                                          <p:attrName>style.visibility</p:attrName>
                                        </p:attrNameLst>
                                      </p:cBhvr>
                                      <p:to>
                                        <p:strVal val="visible"/>
                                      </p:to>
                                    </p:set>
                                    <p:anim calcmode="lin" valueType="num">
                                      <p:cBhvr additive="base">
                                        <p:cTn id="622" dur="4000" fill="hold"/>
                                        <p:tgtEl>
                                          <p:spTgt spid="97"/>
                                        </p:tgtEl>
                                        <p:attrNameLst>
                                          <p:attrName>ppt_x</p:attrName>
                                        </p:attrNameLst>
                                      </p:cBhvr>
                                      <p:tavLst>
                                        <p:tav tm="0">
                                          <p:val>
                                            <p:strVal val="#ppt_x"/>
                                          </p:val>
                                        </p:tav>
                                        <p:tav tm="100000">
                                          <p:val>
                                            <p:strVal val="#ppt_x"/>
                                          </p:val>
                                        </p:tav>
                                      </p:tavLst>
                                    </p:anim>
                                    <p:anim calcmode="lin" valueType="num">
                                      <p:cBhvr additive="base">
                                        <p:cTn id="623" dur="4000" fill="hold"/>
                                        <p:tgtEl>
                                          <p:spTgt spid="97"/>
                                        </p:tgtEl>
                                        <p:attrNameLst>
                                          <p:attrName>ppt_y</p:attrName>
                                        </p:attrNameLst>
                                      </p:cBhvr>
                                      <p:tavLst>
                                        <p:tav tm="0">
                                          <p:val>
                                            <p:strVal val="1+#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97"/>
                                        </p:tgtEl>
                                        <p:attrNameLst>
                                          <p:attrName>style.visibility</p:attrName>
                                        </p:attrNameLst>
                                      </p:cBhvr>
                                      <p:to>
                                        <p:strVal val="visible"/>
                                      </p:to>
                                    </p:set>
                                    <p:anim calcmode="lin" valueType="num">
                                      <p:cBhvr>
                                        <p:cTn id="626" dur="4000" fill="hold"/>
                                        <p:tgtEl>
                                          <p:spTgt spid="97"/>
                                        </p:tgtEl>
                                        <p:attrNameLst>
                                          <p:attrName>ppt_w</p:attrName>
                                        </p:attrNameLst>
                                      </p:cBhvr>
                                      <p:tavLst>
                                        <p:tav tm="0">
                                          <p:val>
                                            <p:strVal val="#ppt_w"/>
                                          </p:val>
                                        </p:tav>
                                        <p:tav tm="100000">
                                          <p:val>
                                            <p:strVal val="#ppt_w"/>
                                          </p:val>
                                        </p:tav>
                                      </p:tavLst>
                                    </p:anim>
                                    <p:anim calcmode="lin" valueType="num">
                                      <p:cBhvr>
                                        <p:cTn id="627" dur="4000" fill="hold"/>
                                        <p:tgtEl>
                                          <p:spTgt spid="97"/>
                                        </p:tgtEl>
                                        <p:attrNameLst>
                                          <p:attrName>ppt_h</p:attrName>
                                        </p:attrNameLst>
                                      </p:cBhvr>
                                      <p:tavLst>
                                        <p:tav tm="0" fmla="#ppt_h*sin(2.5*pi*$)">
                                          <p:val>
                                            <p:fltVal val="0"/>
                                          </p:val>
                                        </p:tav>
                                        <p:tav tm="100000">
                                          <p:val>
                                            <p:fltVal val="1"/>
                                          </p:val>
                                        </p:tav>
                                      </p:tavLst>
                                    </p:anim>
                                  </p:childTnLst>
                                </p:cTn>
                              </p:par>
                              <p:par>
                                <p:cTn id="628" presetID="2" presetClass="exit" presetSubtype="1" fill="hold" grpId="2" nodeType="withEffect">
                                  <p:stCondLst>
                                    <p:cond delay="0"/>
                                  </p:stCondLst>
                                  <p:childTnLst>
                                    <p:anim calcmode="lin" valueType="num">
                                      <p:cBhvr additive="base">
                                        <p:cTn id="629" dur="4500"/>
                                        <p:tgtEl>
                                          <p:spTgt spid="97"/>
                                        </p:tgtEl>
                                        <p:attrNameLst>
                                          <p:attrName>ppt_x</p:attrName>
                                        </p:attrNameLst>
                                      </p:cBhvr>
                                      <p:tavLst>
                                        <p:tav tm="0">
                                          <p:val>
                                            <p:strVal val="ppt_x"/>
                                          </p:val>
                                        </p:tav>
                                        <p:tav tm="100000">
                                          <p:val>
                                            <p:strVal val="ppt_x"/>
                                          </p:val>
                                        </p:tav>
                                      </p:tavLst>
                                    </p:anim>
                                    <p:anim calcmode="lin" valueType="num">
                                      <p:cBhvr additive="base">
                                        <p:cTn id="630" dur="4500"/>
                                        <p:tgtEl>
                                          <p:spTgt spid="97"/>
                                        </p:tgtEl>
                                        <p:attrNameLst>
                                          <p:attrName>ppt_y</p:attrName>
                                        </p:attrNameLst>
                                      </p:cBhvr>
                                      <p:tavLst>
                                        <p:tav tm="0">
                                          <p:val>
                                            <p:strVal val="ppt_y"/>
                                          </p:val>
                                        </p:tav>
                                        <p:tav tm="100000">
                                          <p:val>
                                            <p:strVal val="0-ppt_h/2"/>
                                          </p:val>
                                        </p:tav>
                                      </p:tavLst>
                                    </p:anim>
                                    <p:set>
                                      <p:cBhvr>
                                        <p:cTn id="631" dur="1" fill="hold">
                                          <p:stCondLst>
                                            <p:cond delay="4499"/>
                                          </p:stCondLst>
                                        </p:cTn>
                                        <p:tgtEl>
                                          <p:spTgt spid="9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97"/>
                                        </p:tgtEl>
                                      </p:cBhvr>
                                    </p:animEffect>
                                    <p:set>
                                      <p:cBhvr>
                                        <p:cTn id="634" dur="1" fill="hold">
                                          <p:stCondLst>
                                            <p:cond delay="5999"/>
                                          </p:stCondLst>
                                        </p:cTn>
                                        <p:tgtEl>
                                          <p:spTgt spid="9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106"/>
                                        </p:tgtEl>
                                        <p:attrNameLst>
                                          <p:attrName>style.visibility</p:attrName>
                                        </p:attrNameLst>
                                      </p:cBhvr>
                                      <p:to>
                                        <p:strVal val="visible"/>
                                      </p:to>
                                    </p:set>
                                    <p:anim calcmode="lin" valueType="num">
                                      <p:cBhvr additive="base">
                                        <p:cTn id="637" dur="4000" fill="hold"/>
                                        <p:tgtEl>
                                          <p:spTgt spid="106"/>
                                        </p:tgtEl>
                                        <p:attrNameLst>
                                          <p:attrName>ppt_x</p:attrName>
                                        </p:attrNameLst>
                                      </p:cBhvr>
                                      <p:tavLst>
                                        <p:tav tm="0">
                                          <p:val>
                                            <p:strVal val="#ppt_x"/>
                                          </p:val>
                                        </p:tav>
                                        <p:tav tm="100000">
                                          <p:val>
                                            <p:strVal val="#ppt_x"/>
                                          </p:val>
                                        </p:tav>
                                      </p:tavLst>
                                    </p:anim>
                                    <p:anim calcmode="lin" valueType="num">
                                      <p:cBhvr additive="base">
                                        <p:cTn id="638" dur="4000" fill="hold"/>
                                        <p:tgtEl>
                                          <p:spTgt spid="106"/>
                                        </p:tgtEl>
                                        <p:attrNameLst>
                                          <p:attrName>ppt_y</p:attrName>
                                        </p:attrNameLst>
                                      </p:cBhvr>
                                      <p:tavLst>
                                        <p:tav tm="0">
                                          <p:val>
                                            <p:strVal val="1+#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106"/>
                                        </p:tgtEl>
                                        <p:attrNameLst>
                                          <p:attrName>style.visibility</p:attrName>
                                        </p:attrNameLst>
                                      </p:cBhvr>
                                      <p:to>
                                        <p:strVal val="visible"/>
                                      </p:to>
                                    </p:set>
                                    <p:anim calcmode="lin" valueType="num">
                                      <p:cBhvr>
                                        <p:cTn id="641" dur="4000" fill="hold"/>
                                        <p:tgtEl>
                                          <p:spTgt spid="106"/>
                                        </p:tgtEl>
                                        <p:attrNameLst>
                                          <p:attrName>ppt_w</p:attrName>
                                        </p:attrNameLst>
                                      </p:cBhvr>
                                      <p:tavLst>
                                        <p:tav tm="0">
                                          <p:val>
                                            <p:strVal val="#ppt_w"/>
                                          </p:val>
                                        </p:tav>
                                        <p:tav tm="100000">
                                          <p:val>
                                            <p:strVal val="#ppt_w"/>
                                          </p:val>
                                        </p:tav>
                                      </p:tavLst>
                                    </p:anim>
                                    <p:anim calcmode="lin" valueType="num">
                                      <p:cBhvr>
                                        <p:cTn id="642" dur="4000" fill="hold"/>
                                        <p:tgtEl>
                                          <p:spTgt spid="106"/>
                                        </p:tgtEl>
                                        <p:attrNameLst>
                                          <p:attrName>ppt_h</p:attrName>
                                        </p:attrNameLst>
                                      </p:cBhvr>
                                      <p:tavLst>
                                        <p:tav tm="0" fmla="#ppt_h*sin(2.5*pi*$)">
                                          <p:val>
                                            <p:fltVal val="0"/>
                                          </p:val>
                                        </p:tav>
                                        <p:tav tm="100000">
                                          <p:val>
                                            <p:fltVal val="1"/>
                                          </p:val>
                                        </p:tav>
                                      </p:tavLst>
                                    </p:anim>
                                  </p:childTnLst>
                                </p:cTn>
                              </p:par>
                              <p:par>
                                <p:cTn id="643" presetID="2" presetClass="exit" presetSubtype="1" fill="hold" grpId="2" nodeType="withEffect">
                                  <p:stCondLst>
                                    <p:cond delay="0"/>
                                  </p:stCondLst>
                                  <p:childTnLst>
                                    <p:anim calcmode="lin" valueType="num">
                                      <p:cBhvr additive="base">
                                        <p:cTn id="644" dur="4500"/>
                                        <p:tgtEl>
                                          <p:spTgt spid="106"/>
                                        </p:tgtEl>
                                        <p:attrNameLst>
                                          <p:attrName>ppt_x</p:attrName>
                                        </p:attrNameLst>
                                      </p:cBhvr>
                                      <p:tavLst>
                                        <p:tav tm="0">
                                          <p:val>
                                            <p:strVal val="ppt_x"/>
                                          </p:val>
                                        </p:tav>
                                        <p:tav tm="100000">
                                          <p:val>
                                            <p:strVal val="ppt_x"/>
                                          </p:val>
                                        </p:tav>
                                      </p:tavLst>
                                    </p:anim>
                                    <p:anim calcmode="lin" valueType="num">
                                      <p:cBhvr additive="base">
                                        <p:cTn id="645" dur="4500"/>
                                        <p:tgtEl>
                                          <p:spTgt spid="106"/>
                                        </p:tgtEl>
                                        <p:attrNameLst>
                                          <p:attrName>ppt_y</p:attrName>
                                        </p:attrNameLst>
                                      </p:cBhvr>
                                      <p:tavLst>
                                        <p:tav tm="0">
                                          <p:val>
                                            <p:strVal val="ppt_y"/>
                                          </p:val>
                                        </p:tav>
                                        <p:tav tm="100000">
                                          <p:val>
                                            <p:strVal val="0-ppt_h/2"/>
                                          </p:val>
                                        </p:tav>
                                      </p:tavLst>
                                    </p:anim>
                                    <p:set>
                                      <p:cBhvr>
                                        <p:cTn id="646" dur="1" fill="hold">
                                          <p:stCondLst>
                                            <p:cond delay="4499"/>
                                          </p:stCondLst>
                                        </p:cTn>
                                        <p:tgtEl>
                                          <p:spTgt spid="106"/>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106"/>
                                        </p:tgtEl>
                                      </p:cBhvr>
                                    </p:animEffect>
                                    <p:set>
                                      <p:cBhvr>
                                        <p:cTn id="649" dur="1" fill="hold">
                                          <p:stCondLst>
                                            <p:cond delay="5999"/>
                                          </p:stCondLst>
                                        </p:cTn>
                                        <p:tgtEl>
                                          <p:spTgt spid="106"/>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102"/>
                                        </p:tgtEl>
                                        <p:attrNameLst>
                                          <p:attrName>style.visibility</p:attrName>
                                        </p:attrNameLst>
                                      </p:cBhvr>
                                      <p:to>
                                        <p:strVal val="visible"/>
                                      </p:to>
                                    </p:set>
                                    <p:anim calcmode="lin" valueType="num">
                                      <p:cBhvr additive="base">
                                        <p:cTn id="652" dur="4000" fill="hold"/>
                                        <p:tgtEl>
                                          <p:spTgt spid="102"/>
                                        </p:tgtEl>
                                        <p:attrNameLst>
                                          <p:attrName>ppt_x</p:attrName>
                                        </p:attrNameLst>
                                      </p:cBhvr>
                                      <p:tavLst>
                                        <p:tav tm="0">
                                          <p:val>
                                            <p:strVal val="#ppt_x"/>
                                          </p:val>
                                        </p:tav>
                                        <p:tav tm="100000">
                                          <p:val>
                                            <p:strVal val="#ppt_x"/>
                                          </p:val>
                                        </p:tav>
                                      </p:tavLst>
                                    </p:anim>
                                    <p:anim calcmode="lin" valueType="num">
                                      <p:cBhvr additive="base">
                                        <p:cTn id="653" dur="4000" fill="hold"/>
                                        <p:tgtEl>
                                          <p:spTgt spid="102"/>
                                        </p:tgtEl>
                                        <p:attrNameLst>
                                          <p:attrName>ppt_y</p:attrName>
                                        </p:attrNameLst>
                                      </p:cBhvr>
                                      <p:tavLst>
                                        <p:tav tm="0">
                                          <p:val>
                                            <p:strVal val="1+#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102"/>
                                        </p:tgtEl>
                                        <p:attrNameLst>
                                          <p:attrName>style.visibility</p:attrName>
                                        </p:attrNameLst>
                                      </p:cBhvr>
                                      <p:to>
                                        <p:strVal val="visible"/>
                                      </p:to>
                                    </p:set>
                                    <p:anim calcmode="lin" valueType="num">
                                      <p:cBhvr>
                                        <p:cTn id="656" dur="4000" fill="hold"/>
                                        <p:tgtEl>
                                          <p:spTgt spid="102"/>
                                        </p:tgtEl>
                                        <p:attrNameLst>
                                          <p:attrName>ppt_w</p:attrName>
                                        </p:attrNameLst>
                                      </p:cBhvr>
                                      <p:tavLst>
                                        <p:tav tm="0">
                                          <p:val>
                                            <p:strVal val="#ppt_w"/>
                                          </p:val>
                                        </p:tav>
                                        <p:tav tm="100000">
                                          <p:val>
                                            <p:strVal val="#ppt_w"/>
                                          </p:val>
                                        </p:tav>
                                      </p:tavLst>
                                    </p:anim>
                                    <p:anim calcmode="lin" valueType="num">
                                      <p:cBhvr>
                                        <p:cTn id="657" dur="4000" fill="hold"/>
                                        <p:tgtEl>
                                          <p:spTgt spid="102"/>
                                        </p:tgtEl>
                                        <p:attrNameLst>
                                          <p:attrName>ppt_h</p:attrName>
                                        </p:attrNameLst>
                                      </p:cBhvr>
                                      <p:tavLst>
                                        <p:tav tm="0" fmla="#ppt_h*sin(2.5*pi*$)">
                                          <p:val>
                                            <p:fltVal val="0"/>
                                          </p:val>
                                        </p:tav>
                                        <p:tav tm="100000">
                                          <p:val>
                                            <p:fltVal val="1"/>
                                          </p:val>
                                        </p:tav>
                                      </p:tavLst>
                                    </p:anim>
                                  </p:childTnLst>
                                </p:cTn>
                              </p:par>
                              <p:par>
                                <p:cTn id="658" presetID="2" presetClass="exit" presetSubtype="1" fill="hold" grpId="2" nodeType="withEffect">
                                  <p:stCondLst>
                                    <p:cond delay="0"/>
                                  </p:stCondLst>
                                  <p:childTnLst>
                                    <p:anim calcmode="lin" valueType="num">
                                      <p:cBhvr additive="base">
                                        <p:cTn id="659" dur="4500"/>
                                        <p:tgtEl>
                                          <p:spTgt spid="102"/>
                                        </p:tgtEl>
                                        <p:attrNameLst>
                                          <p:attrName>ppt_x</p:attrName>
                                        </p:attrNameLst>
                                      </p:cBhvr>
                                      <p:tavLst>
                                        <p:tav tm="0">
                                          <p:val>
                                            <p:strVal val="ppt_x"/>
                                          </p:val>
                                        </p:tav>
                                        <p:tav tm="100000">
                                          <p:val>
                                            <p:strVal val="ppt_x"/>
                                          </p:val>
                                        </p:tav>
                                      </p:tavLst>
                                    </p:anim>
                                    <p:anim calcmode="lin" valueType="num">
                                      <p:cBhvr additive="base">
                                        <p:cTn id="660" dur="4500"/>
                                        <p:tgtEl>
                                          <p:spTgt spid="102"/>
                                        </p:tgtEl>
                                        <p:attrNameLst>
                                          <p:attrName>ppt_y</p:attrName>
                                        </p:attrNameLst>
                                      </p:cBhvr>
                                      <p:tavLst>
                                        <p:tav tm="0">
                                          <p:val>
                                            <p:strVal val="ppt_y"/>
                                          </p:val>
                                        </p:tav>
                                        <p:tav tm="100000">
                                          <p:val>
                                            <p:strVal val="0-ppt_h/2"/>
                                          </p:val>
                                        </p:tav>
                                      </p:tavLst>
                                    </p:anim>
                                    <p:set>
                                      <p:cBhvr>
                                        <p:cTn id="661" dur="1" fill="hold">
                                          <p:stCondLst>
                                            <p:cond delay="4499"/>
                                          </p:stCondLst>
                                        </p:cTn>
                                        <p:tgtEl>
                                          <p:spTgt spid="102"/>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102"/>
                                        </p:tgtEl>
                                      </p:cBhvr>
                                    </p:animEffect>
                                    <p:set>
                                      <p:cBhvr>
                                        <p:cTn id="664" dur="1" fill="hold">
                                          <p:stCondLst>
                                            <p:cond delay="5999"/>
                                          </p:stCondLst>
                                        </p:cTn>
                                        <p:tgtEl>
                                          <p:spTgt spid="102"/>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113"/>
                                        </p:tgtEl>
                                        <p:attrNameLst>
                                          <p:attrName>style.visibility</p:attrName>
                                        </p:attrNameLst>
                                      </p:cBhvr>
                                      <p:to>
                                        <p:strVal val="visible"/>
                                      </p:to>
                                    </p:set>
                                    <p:anim calcmode="lin" valueType="num">
                                      <p:cBhvr additive="base">
                                        <p:cTn id="667" dur="4000" fill="hold"/>
                                        <p:tgtEl>
                                          <p:spTgt spid="113"/>
                                        </p:tgtEl>
                                        <p:attrNameLst>
                                          <p:attrName>ppt_x</p:attrName>
                                        </p:attrNameLst>
                                      </p:cBhvr>
                                      <p:tavLst>
                                        <p:tav tm="0">
                                          <p:val>
                                            <p:strVal val="#ppt_x"/>
                                          </p:val>
                                        </p:tav>
                                        <p:tav tm="100000">
                                          <p:val>
                                            <p:strVal val="#ppt_x"/>
                                          </p:val>
                                        </p:tav>
                                      </p:tavLst>
                                    </p:anim>
                                    <p:anim calcmode="lin" valueType="num">
                                      <p:cBhvr additive="base">
                                        <p:cTn id="668" dur="4000" fill="hold"/>
                                        <p:tgtEl>
                                          <p:spTgt spid="113"/>
                                        </p:tgtEl>
                                        <p:attrNameLst>
                                          <p:attrName>ppt_y</p:attrName>
                                        </p:attrNameLst>
                                      </p:cBhvr>
                                      <p:tavLst>
                                        <p:tav tm="0">
                                          <p:val>
                                            <p:strVal val="1+#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113"/>
                                        </p:tgtEl>
                                        <p:attrNameLst>
                                          <p:attrName>style.visibility</p:attrName>
                                        </p:attrNameLst>
                                      </p:cBhvr>
                                      <p:to>
                                        <p:strVal val="visible"/>
                                      </p:to>
                                    </p:set>
                                    <p:anim calcmode="lin" valueType="num">
                                      <p:cBhvr>
                                        <p:cTn id="671" dur="4000" fill="hold"/>
                                        <p:tgtEl>
                                          <p:spTgt spid="113"/>
                                        </p:tgtEl>
                                        <p:attrNameLst>
                                          <p:attrName>ppt_w</p:attrName>
                                        </p:attrNameLst>
                                      </p:cBhvr>
                                      <p:tavLst>
                                        <p:tav tm="0">
                                          <p:val>
                                            <p:strVal val="#ppt_w"/>
                                          </p:val>
                                        </p:tav>
                                        <p:tav tm="100000">
                                          <p:val>
                                            <p:strVal val="#ppt_w"/>
                                          </p:val>
                                        </p:tav>
                                      </p:tavLst>
                                    </p:anim>
                                    <p:anim calcmode="lin" valueType="num">
                                      <p:cBhvr>
                                        <p:cTn id="672" dur="4000" fill="hold"/>
                                        <p:tgtEl>
                                          <p:spTgt spid="113"/>
                                        </p:tgtEl>
                                        <p:attrNameLst>
                                          <p:attrName>ppt_h</p:attrName>
                                        </p:attrNameLst>
                                      </p:cBhvr>
                                      <p:tavLst>
                                        <p:tav tm="0" fmla="#ppt_h*sin(2.5*pi*$)">
                                          <p:val>
                                            <p:fltVal val="0"/>
                                          </p:val>
                                        </p:tav>
                                        <p:tav tm="100000">
                                          <p:val>
                                            <p:fltVal val="1"/>
                                          </p:val>
                                        </p:tav>
                                      </p:tavLst>
                                    </p:anim>
                                  </p:childTnLst>
                                </p:cTn>
                              </p:par>
                              <p:par>
                                <p:cTn id="673" presetID="2" presetClass="exit" presetSubtype="1" fill="hold" grpId="2" nodeType="withEffect">
                                  <p:stCondLst>
                                    <p:cond delay="0"/>
                                  </p:stCondLst>
                                  <p:childTnLst>
                                    <p:anim calcmode="lin" valueType="num">
                                      <p:cBhvr additive="base">
                                        <p:cTn id="674" dur="4500"/>
                                        <p:tgtEl>
                                          <p:spTgt spid="113"/>
                                        </p:tgtEl>
                                        <p:attrNameLst>
                                          <p:attrName>ppt_x</p:attrName>
                                        </p:attrNameLst>
                                      </p:cBhvr>
                                      <p:tavLst>
                                        <p:tav tm="0">
                                          <p:val>
                                            <p:strVal val="ppt_x"/>
                                          </p:val>
                                        </p:tav>
                                        <p:tav tm="100000">
                                          <p:val>
                                            <p:strVal val="ppt_x"/>
                                          </p:val>
                                        </p:tav>
                                      </p:tavLst>
                                    </p:anim>
                                    <p:anim calcmode="lin" valueType="num">
                                      <p:cBhvr additive="base">
                                        <p:cTn id="675" dur="4500"/>
                                        <p:tgtEl>
                                          <p:spTgt spid="113"/>
                                        </p:tgtEl>
                                        <p:attrNameLst>
                                          <p:attrName>ppt_y</p:attrName>
                                        </p:attrNameLst>
                                      </p:cBhvr>
                                      <p:tavLst>
                                        <p:tav tm="0">
                                          <p:val>
                                            <p:strVal val="ppt_y"/>
                                          </p:val>
                                        </p:tav>
                                        <p:tav tm="100000">
                                          <p:val>
                                            <p:strVal val="0-ppt_h/2"/>
                                          </p:val>
                                        </p:tav>
                                      </p:tavLst>
                                    </p:anim>
                                    <p:set>
                                      <p:cBhvr>
                                        <p:cTn id="676" dur="1" fill="hold">
                                          <p:stCondLst>
                                            <p:cond delay="4499"/>
                                          </p:stCondLst>
                                        </p:cTn>
                                        <p:tgtEl>
                                          <p:spTgt spid="113"/>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113"/>
                                        </p:tgtEl>
                                      </p:cBhvr>
                                    </p:animEffect>
                                    <p:set>
                                      <p:cBhvr>
                                        <p:cTn id="679" dur="1" fill="hold">
                                          <p:stCondLst>
                                            <p:cond delay="5999"/>
                                          </p:stCondLst>
                                        </p:cTn>
                                        <p:tgtEl>
                                          <p:spTgt spid="113"/>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109"/>
                                        </p:tgtEl>
                                        <p:attrNameLst>
                                          <p:attrName>style.visibility</p:attrName>
                                        </p:attrNameLst>
                                      </p:cBhvr>
                                      <p:to>
                                        <p:strVal val="visible"/>
                                      </p:to>
                                    </p:set>
                                    <p:anim calcmode="lin" valueType="num">
                                      <p:cBhvr additive="base">
                                        <p:cTn id="682" dur="4000" fill="hold"/>
                                        <p:tgtEl>
                                          <p:spTgt spid="109"/>
                                        </p:tgtEl>
                                        <p:attrNameLst>
                                          <p:attrName>ppt_x</p:attrName>
                                        </p:attrNameLst>
                                      </p:cBhvr>
                                      <p:tavLst>
                                        <p:tav tm="0">
                                          <p:val>
                                            <p:strVal val="#ppt_x"/>
                                          </p:val>
                                        </p:tav>
                                        <p:tav tm="100000">
                                          <p:val>
                                            <p:strVal val="#ppt_x"/>
                                          </p:val>
                                        </p:tav>
                                      </p:tavLst>
                                    </p:anim>
                                    <p:anim calcmode="lin" valueType="num">
                                      <p:cBhvr additive="base">
                                        <p:cTn id="683" dur="4000" fill="hold"/>
                                        <p:tgtEl>
                                          <p:spTgt spid="109"/>
                                        </p:tgtEl>
                                        <p:attrNameLst>
                                          <p:attrName>ppt_y</p:attrName>
                                        </p:attrNameLst>
                                      </p:cBhvr>
                                      <p:tavLst>
                                        <p:tav tm="0">
                                          <p:val>
                                            <p:strVal val="1+#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109"/>
                                        </p:tgtEl>
                                        <p:attrNameLst>
                                          <p:attrName>style.visibility</p:attrName>
                                        </p:attrNameLst>
                                      </p:cBhvr>
                                      <p:to>
                                        <p:strVal val="visible"/>
                                      </p:to>
                                    </p:set>
                                    <p:anim calcmode="lin" valueType="num">
                                      <p:cBhvr>
                                        <p:cTn id="686" dur="4000" fill="hold"/>
                                        <p:tgtEl>
                                          <p:spTgt spid="109"/>
                                        </p:tgtEl>
                                        <p:attrNameLst>
                                          <p:attrName>ppt_w</p:attrName>
                                        </p:attrNameLst>
                                      </p:cBhvr>
                                      <p:tavLst>
                                        <p:tav tm="0">
                                          <p:val>
                                            <p:strVal val="#ppt_w"/>
                                          </p:val>
                                        </p:tav>
                                        <p:tav tm="100000">
                                          <p:val>
                                            <p:strVal val="#ppt_w"/>
                                          </p:val>
                                        </p:tav>
                                      </p:tavLst>
                                    </p:anim>
                                    <p:anim calcmode="lin" valueType="num">
                                      <p:cBhvr>
                                        <p:cTn id="687" dur="4000" fill="hold"/>
                                        <p:tgtEl>
                                          <p:spTgt spid="109"/>
                                        </p:tgtEl>
                                        <p:attrNameLst>
                                          <p:attrName>ppt_h</p:attrName>
                                        </p:attrNameLst>
                                      </p:cBhvr>
                                      <p:tavLst>
                                        <p:tav tm="0" fmla="#ppt_h*sin(2.5*pi*$)">
                                          <p:val>
                                            <p:fltVal val="0"/>
                                          </p:val>
                                        </p:tav>
                                        <p:tav tm="100000">
                                          <p:val>
                                            <p:fltVal val="1"/>
                                          </p:val>
                                        </p:tav>
                                      </p:tavLst>
                                    </p:anim>
                                  </p:childTnLst>
                                </p:cTn>
                              </p:par>
                              <p:par>
                                <p:cTn id="688" presetID="2" presetClass="exit" presetSubtype="1" fill="hold" grpId="2" nodeType="withEffect">
                                  <p:stCondLst>
                                    <p:cond delay="0"/>
                                  </p:stCondLst>
                                  <p:childTnLst>
                                    <p:anim calcmode="lin" valueType="num">
                                      <p:cBhvr additive="base">
                                        <p:cTn id="689" dur="4500"/>
                                        <p:tgtEl>
                                          <p:spTgt spid="109"/>
                                        </p:tgtEl>
                                        <p:attrNameLst>
                                          <p:attrName>ppt_x</p:attrName>
                                        </p:attrNameLst>
                                      </p:cBhvr>
                                      <p:tavLst>
                                        <p:tav tm="0">
                                          <p:val>
                                            <p:strVal val="ppt_x"/>
                                          </p:val>
                                        </p:tav>
                                        <p:tav tm="100000">
                                          <p:val>
                                            <p:strVal val="ppt_x"/>
                                          </p:val>
                                        </p:tav>
                                      </p:tavLst>
                                    </p:anim>
                                    <p:anim calcmode="lin" valueType="num">
                                      <p:cBhvr additive="base">
                                        <p:cTn id="690" dur="4500"/>
                                        <p:tgtEl>
                                          <p:spTgt spid="109"/>
                                        </p:tgtEl>
                                        <p:attrNameLst>
                                          <p:attrName>ppt_y</p:attrName>
                                        </p:attrNameLst>
                                      </p:cBhvr>
                                      <p:tavLst>
                                        <p:tav tm="0">
                                          <p:val>
                                            <p:strVal val="ppt_y"/>
                                          </p:val>
                                        </p:tav>
                                        <p:tav tm="100000">
                                          <p:val>
                                            <p:strVal val="0-ppt_h/2"/>
                                          </p:val>
                                        </p:tav>
                                      </p:tavLst>
                                    </p:anim>
                                    <p:set>
                                      <p:cBhvr>
                                        <p:cTn id="691" dur="1" fill="hold">
                                          <p:stCondLst>
                                            <p:cond delay="4499"/>
                                          </p:stCondLst>
                                        </p:cTn>
                                        <p:tgtEl>
                                          <p:spTgt spid="109"/>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109"/>
                                        </p:tgtEl>
                                      </p:cBhvr>
                                    </p:animEffect>
                                    <p:set>
                                      <p:cBhvr>
                                        <p:cTn id="694" dur="1" fill="hold">
                                          <p:stCondLst>
                                            <p:cond delay="5999"/>
                                          </p:stCondLst>
                                        </p:cTn>
                                        <p:tgtEl>
                                          <p:spTgt spid="109"/>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118"/>
                                        </p:tgtEl>
                                        <p:attrNameLst>
                                          <p:attrName>style.visibility</p:attrName>
                                        </p:attrNameLst>
                                      </p:cBhvr>
                                      <p:to>
                                        <p:strVal val="visible"/>
                                      </p:to>
                                    </p:set>
                                    <p:anim calcmode="lin" valueType="num">
                                      <p:cBhvr additive="base">
                                        <p:cTn id="697" dur="4000" fill="hold"/>
                                        <p:tgtEl>
                                          <p:spTgt spid="118"/>
                                        </p:tgtEl>
                                        <p:attrNameLst>
                                          <p:attrName>ppt_x</p:attrName>
                                        </p:attrNameLst>
                                      </p:cBhvr>
                                      <p:tavLst>
                                        <p:tav tm="0">
                                          <p:val>
                                            <p:strVal val="#ppt_x"/>
                                          </p:val>
                                        </p:tav>
                                        <p:tav tm="100000">
                                          <p:val>
                                            <p:strVal val="#ppt_x"/>
                                          </p:val>
                                        </p:tav>
                                      </p:tavLst>
                                    </p:anim>
                                    <p:anim calcmode="lin" valueType="num">
                                      <p:cBhvr additive="base">
                                        <p:cTn id="698" dur="4000" fill="hold"/>
                                        <p:tgtEl>
                                          <p:spTgt spid="118"/>
                                        </p:tgtEl>
                                        <p:attrNameLst>
                                          <p:attrName>ppt_y</p:attrName>
                                        </p:attrNameLst>
                                      </p:cBhvr>
                                      <p:tavLst>
                                        <p:tav tm="0">
                                          <p:val>
                                            <p:strVal val="1+#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118"/>
                                        </p:tgtEl>
                                        <p:attrNameLst>
                                          <p:attrName>style.visibility</p:attrName>
                                        </p:attrNameLst>
                                      </p:cBhvr>
                                      <p:to>
                                        <p:strVal val="visible"/>
                                      </p:to>
                                    </p:set>
                                    <p:anim calcmode="lin" valueType="num">
                                      <p:cBhvr>
                                        <p:cTn id="701" dur="4000" fill="hold"/>
                                        <p:tgtEl>
                                          <p:spTgt spid="118"/>
                                        </p:tgtEl>
                                        <p:attrNameLst>
                                          <p:attrName>ppt_w</p:attrName>
                                        </p:attrNameLst>
                                      </p:cBhvr>
                                      <p:tavLst>
                                        <p:tav tm="0">
                                          <p:val>
                                            <p:strVal val="#ppt_w"/>
                                          </p:val>
                                        </p:tav>
                                        <p:tav tm="100000">
                                          <p:val>
                                            <p:strVal val="#ppt_w"/>
                                          </p:val>
                                        </p:tav>
                                      </p:tavLst>
                                    </p:anim>
                                    <p:anim calcmode="lin" valueType="num">
                                      <p:cBhvr>
                                        <p:cTn id="702" dur="4000" fill="hold"/>
                                        <p:tgtEl>
                                          <p:spTgt spid="118"/>
                                        </p:tgtEl>
                                        <p:attrNameLst>
                                          <p:attrName>ppt_h</p:attrName>
                                        </p:attrNameLst>
                                      </p:cBhvr>
                                      <p:tavLst>
                                        <p:tav tm="0" fmla="#ppt_h*sin(2.5*pi*$)">
                                          <p:val>
                                            <p:fltVal val="0"/>
                                          </p:val>
                                        </p:tav>
                                        <p:tav tm="100000">
                                          <p:val>
                                            <p:fltVal val="1"/>
                                          </p:val>
                                        </p:tav>
                                      </p:tavLst>
                                    </p:anim>
                                  </p:childTnLst>
                                </p:cTn>
                              </p:par>
                              <p:par>
                                <p:cTn id="703" presetID="2" presetClass="exit" presetSubtype="1" fill="hold" grpId="2" nodeType="withEffect">
                                  <p:stCondLst>
                                    <p:cond delay="0"/>
                                  </p:stCondLst>
                                  <p:childTnLst>
                                    <p:anim calcmode="lin" valueType="num">
                                      <p:cBhvr additive="base">
                                        <p:cTn id="704" dur="4500"/>
                                        <p:tgtEl>
                                          <p:spTgt spid="118"/>
                                        </p:tgtEl>
                                        <p:attrNameLst>
                                          <p:attrName>ppt_x</p:attrName>
                                        </p:attrNameLst>
                                      </p:cBhvr>
                                      <p:tavLst>
                                        <p:tav tm="0">
                                          <p:val>
                                            <p:strVal val="ppt_x"/>
                                          </p:val>
                                        </p:tav>
                                        <p:tav tm="100000">
                                          <p:val>
                                            <p:strVal val="ppt_x"/>
                                          </p:val>
                                        </p:tav>
                                      </p:tavLst>
                                    </p:anim>
                                    <p:anim calcmode="lin" valueType="num">
                                      <p:cBhvr additive="base">
                                        <p:cTn id="705" dur="4500"/>
                                        <p:tgtEl>
                                          <p:spTgt spid="118"/>
                                        </p:tgtEl>
                                        <p:attrNameLst>
                                          <p:attrName>ppt_y</p:attrName>
                                        </p:attrNameLst>
                                      </p:cBhvr>
                                      <p:tavLst>
                                        <p:tav tm="0">
                                          <p:val>
                                            <p:strVal val="ppt_y"/>
                                          </p:val>
                                        </p:tav>
                                        <p:tav tm="100000">
                                          <p:val>
                                            <p:strVal val="0-ppt_h/2"/>
                                          </p:val>
                                        </p:tav>
                                      </p:tavLst>
                                    </p:anim>
                                    <p:set>
                                      <p:cBhvr>
                                        <p:cTn id="706" dur="1" fill="hold">
                                          <p:stCondLst>
                                            <p:cond delay="4499"/>
                                          </p:stCondLst>
                                        </p:cTn>
                                        <p:tgtEl>
                                          <p:spTgt spid="118"/>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118"/>
                                        </p:tgtEl>
                                      </p:cBhvr>
                                    </p:animEffect>
                                    <p:set>
                                      <p:cBhvr>
                                        <p:cTn id="709" dur="1" fill="hold">
                                          <p:stCondLst>
                                            <p:cond delay="5999"/>
                                          </p:stCondLst>
                                        </p:cTn>
                                        <p:tgtEl>
                                          <p:spTgt spid="118"/>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114"/>
                                        </p:tgtEl>
                                        <p:attrNameLst>
                                          <p:attrName>style.visibility</p:attrName>
                                        </p:attrNameLst>
                                      </p:cBhvr>
                                      <p:to>
                                        <p:strVal val="visible"/>
                                      </p:to>
                                    </p:set>
                                    <p:anim calcmode="lin" valueType="num">
                                      <p:cBhvr additive="base">
                                        <p:cTn id="712" dur="4000" fill="hold"/>
                                        <p:tgtEl>
                                          <p:spTgt spid="114"/>
                                        </p:tgtEl>
                                        <p:attrNameLst>
                                          <p:attrName>ppt_x</p:attrName>
                                        </p:attrNameLst>
                                      </p:cBhvr>
                                      <p:tavLst>
                                        <p:tav tm="0">
                                          <p:val>
                                            <p:strVal val="#ppt_x"/>
                                          </p:val>
                                        </p:tav>
                                        <p:tav tm="100000">
                                          <p:val>
                                            <p:strVal val="#ppt_x"/>
                                          </p:val>
                                        </p:tav>
                                      </p:tavLst>
                                    </p:anim>
                                    <p:anim calcmode="lin" valueType="num">
                                      <p:cBhvr additive="base">
                                        <p:cTn id="713" dur="4000" fill="hold"/>
                                        <p:tgtEl>
                                          <p:spTgt spid="114"/>
                                        </p:tgtEl>
                                        <p:attrNameLst>
                                          <p:attrName>ppt_y</p:attrName>
                                        </p:attrNameLst>
                                      </p:cBhvr>
                                      <p:tavLst>
                                        <p:tav tm="0">
                                          <p:val>
                                            <p:strVal val="1+#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114"/>
                                        </p:tgtEl>
                                        <p:attrNameLst>
                                          <p:attrName>style.visibility</p:attrName>
                                        </p:attrNameLst>
                                      </p:cBhvr>
                                      <p:to>
                                        <p:strVal val="visible"/>
                                      </p:to>
                                    </p:set>
                                    <p:anim calcmode="lin" valueType="num">
                                      <p:cBhvr>
                                        <p:cTn id="716" dur="4000" fill="hold"/>
                                        <p:tgtEl>
                                          <p:spTgt spid="114"/>
                                        </p:tgtEl>
                                        <p:attrNameLst>
                                          <p:attrName>ppt_w</p:attrName>
                                        </p:attrNameLst>
                                      </p:cBhvr>
                                      <p:tavLst>
                                        <p:tav tm="0">
                                          <p:val>
                                            <p:strVal val="#ppt_w"/>
                                          </p:val>
                                        </p:tav>
                                        <p:tav tm="100000">
                                          <p:val>
                                            <p:strVal val="#ppt_w"/>
                                          </p:val>
                                        </p:tav>
                                      </p:tavLst>
                                    </p:anim>
                                    <p:anim calcmode="lin" valueType="num">
                                      <p:cBhvr>
                                        <p:cTn id="717" dur="4000" fill="hold"/>
                                        <p:tgtEl>
                                          <p:spTgt spid="114"/>
                                        </p:tgtEl>
                                        <p:attrNameLst>
                                          <p:attrName>ppt_h</p:attrName>
                                        </p:attrNameLst>
                                      </p:cBhvr>
                                      <p:tavLst>
                                        <p:tav tm="0" fmla="#ppt_h*sin(2.5*pi*$)">
                                          <p:val>
                                            <p:fltVal val="0"/>
                                          </p:val>
                                        </p:tav>
                                        <p:tav tm="100000">
                                          <p:val>
                                            <p:fltVal val="1"/>
                                          </p:val>
                                        </p:tav>
                                      </p:tavLst>
                                    </p:anim>
                                  </p:childTnLst>
                                </p:cTn>
                              </p:par>
                              <p:par>
                                <p:cTn id="718" presetID="2" presetClass="exit" presetSubtype="1" fill="hold" grpId="2" nodeType="withEffect">
                                  <p:stCondLst>
                                    <p:cond delay="0"/>
                                  </p:stCondLst>
                                  <p:childTnLst>
                                    <p:anim calcmode="lin" valueType="num">
                                      <p:cBhvr additive="base">
                                        <p:cTn id="719" dur="4500"/>
                                        <p:tgtEl>
                                          <p:spTgt spid="114"/>
                                        </p:tgtEl>
                                        <p:attrNameLst>
                                          <p:attrName>ppt_x</p:attrName>
                                        </p:attrNameLst>
                                      </p:cBhvr>
                                      <p:tavLst>
                                        <p:tav tm="0">
                                          <p:val>
                                            <p:strVal val="ppt_x"/>
                                          </p:val>
                                        </p:tav>
                                        <p:tav tm="100000">
                                          <p:val>
                                            <p:strVal val="ppt_x"/>
                                          </p:val>
                                        </p:tav>
                                      </p:tavLst>
                                    </p:anim>
                                    <p:anim calcmode="lin" valueType="num">
                                      <p:cBhvr additive="base">
                                        <p:cTn id="720" dur="4500"/>
                                        <p:tgtEl>
                                          <p:spTgt spid="114"/>
                                        </p:tgtEl>
                                        <p:attrNameLst>
                                          <p:attrName>ppt_y</p:attrName>
                                        </p:attrNameLst>
                                      </p:cBhvr>
                                      <p:tavLst>
                                        <p:tav tm="0">
                                          <p:val>
                                            <p:strVal val="ppt_y"/>
                                          </p:val>
                                        </p:tav>
                                        <p:tav tm="100000">
                                          <p:val>
                                            <p:strVal val="0-ppt_h/2"/>
                                          </p:val>
                                        </p:tav>
                                      </p:tavLst>
                                    </p:anim>
                                    <p:set>
                                      <p:cBhvr>
                                        <p:cTn id="721" dur="1" fill="hold">
                                          <p:stCondLst>
                                            <p:cond delay="4499"/>
                                          </p:stCondLst>
                                        </p:cTn>
                                        <p:tgtEl>
                                          <p:spTgt spid="114"/>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114"/>
                                        </p:tgtEl>
                                      </p:cBhvr>
                                    </p:animEffect>
                                    <p:set>
                                      <p:cBhvr>
                                        <p:cTn id="724" dur="1" fill="hold">
                                          <p:stCondLst>
                                            <p:cond delay="5999"/>
                                          </p:stCondLst>
                                        </p:cTn>
                                        <p:tgtEl>
                                          <p:spTgt spid="114"/>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115"/>
                                        </p:tgtEl>
                                        <p:attrNameLst>
                                          <p:attrName>style.visibility</p:attrName>
                                        </p:attrNameLst>
                                      </p:cBhvr>
                                      <p:to>
                                        <p:strVal val="visible"/>
                                      </p:to>
                                    </p:set>
                                    <p:anim calcmode="lin" valueType="num">
                                      <p:cBhvr additive="base">
                                        <p:cTn id="727" dur="4000" fill="hold"/>
                                        <p:tgtEl>
                                          <p:spTgt spid="115"/>
                                        </p:tgtEl>
                                        <p:attrNameLst>
                                          <p:attrName>ppt_x</p:attrName>
                                        </p:attrNameLst>
                                      </p:cBhvr>
                                      <p:tavLst>
                                        <p:tav tm="0">
                                          <p:val>
                                            <p:strVal val="#ppt_x"/>
                                          </p:val>
                                        </p:tav>
                                        <p:tav tm="100000">
                                          <p:val>
                                            <p:strVal val="#ppt_x"/>
                                          </p:val>
                                        </p:tav>
                                      </p:tavLst>
                                    </p:anim>
                                    <p:anim calcmode="lin" valueType="num">
                                      <p:cBhvr additive="base">
                                        <p:cTn id="728" dur="4000" fill="hold"/>
                                        <p:tgtEl>
                                          <p:spTgt spid="115"/>
                                        </p:tgtEl>
                                        <p:attrNameLst>
                                          <p:attrName>ppt_y</p:attrName>
                                        </p:attrNameLst>
                                      </p:cBhvr>
                                      <p:tavLst>
                                        <p:tav tm="0">
                                          <p:val>
                                            <p:strVal val="1+#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115"/>
                                        </p:tgtEl>
                                        <p:attrNameLst>
                                          <p:attrName>style.visibility</p:attrName>
                                        </p:attrNameLst>
                                      </p:cBhvr>
                                      <p:to>
                                        <p:strVal val="visible"/>
                                      </p:to>
                                    </p:set>
                                    <p:anim calcmode="lin" valueType="num">
                                      <p:cBhvr>
                                        <p:cTn id="731" dur="4000" fill="hold"/>
                                        <p:tgtEl>
                                          <p:spTgt spid="115"/>
                                        </p:tgtEl>
                                        <p:attrNameLst>
                                          <p:attrName>ppt_w</p:attrName>
                                        </p:attrNameLst>
                                      </p:cBhvr>
                                      <p:tavLst>
                                        <p:tav tm="0">
                                          <p:val>
                                            <p:strVal val="#ppt_w"/>
                                          </p:val>
                                        </p:tav>
                                        <p:tav tm="100000">
                                          <p:val>
                                            <p:strVal val="#ppt_w"/>
                                          </p:val>
                                        </p:tav>
                                      </p:tavLst>
                                    </p:anim>
                                    <p:anim calcmode="lin" valueType="num">
                                      <p:cBhvr>
                                        <p:cTn id="732" dur="4000" fill="hold"/>
                                        <p:tgtEl>
                                          <p:spTgt spid="115"/>
                                        </p:tgtEl>
                                        <p:attrNameLst>
                                          <p:attrName>ppt_h</p:attrName>
                                        </p:attrNameLst>
                                      </p:cBhvr>
                                      <p:tavLst>
                                        <p:tav tm="0" fmla="#ppt_h*sin(2.5*pi*$)">
                                          <p:val>
                                            <p:fltVal val="0"/>
                                          </p:val>
                                        </p:tav>
                                        <p:tav tm="100000">
                                          <p:val>
                                            <p:fltVal val="1"/>
                                          </p:val>
                                        </p:tav>
                                      </p:tavLst>
                                    </p:anim>
                                  </p:childTnLst>
                                </p:cTn>
                              </p:par>
                              <p:par>
                                <p:cTn id="733" presetID="2" presetClass="exit" presetSubtype="1" fill="hold" grpId="2" nodeType="withEffect">
                                  <p:stCondLst>
                                    <p:cond delay="0"/>
                                  </p:stCondLst>
                                  <p:childTnLst>
                                    <p:anim calcmode="lin" valueType="num">
                                      <p:cBhvr additive="base">
                                        <p:cTn id="734" dur="4500"/>
                                        <p:tgtEl>
                                          <p:spTgt spid="115"/>
                                        </p:tgtEl>
                                        <p:attrNameLst>
                                          <p:attrName>ppt_x</p:attrName>
                                        </p:attrNameLst>
                                      </p:cBhvr>
                                      <p:tavLst>
                                        <p:tav tm="0">
                                          <p:val>
                                            <p:strVal val="ppt_x"/>
                                          </p:val>
                                        </p:tav>
                                        <p:tav tm="100000">
                                          <p:val>
                                            <p:strVal val="ppt_x"/>
                                          </p:val>
                                        </p:tav>
                                      </p:tavLst>
                                    </p:anim>
                                    <p:anim calcmode="lin" valueType="num">
                                      <p:cBhvr additive="base">
                                        <p:cTn id="735" dur="4500"/>
                                        <p:tgtEl>
                                          <p:spTgt spid="115"/>
                                        </p:tgtEl>
                                        <p:attrNameLst>
                                          <p:attrName>ppt_y</p:attrName>
                                        </p:attrNameLst>
                                      </p:cBhvr>
                                      <p:tavLst>
                                        <p:tav tm="0">
                                          <p:val>
                                            <p:strVal val="ppt_y"/>
                                          </p:val>
                                        </p:tav>
                                        <p:tav tm="100000">
                                          <p:val>
                                            <p:strVal val="0-ppt_h/2"/>
                                          </p:val>
                                        </p:tav>
                                      </p:tavLst>
                                    </p:anim>
                                    <p:set>
                                      <p:cBhvr>
                                        <p:cTn id="736" dur="1" fill="hold">
                                          <p:stCondLst>
                                            <p:cond delay="4499"/>
                                          </p:stCondLst>
                                        </p:cTn>
                                        <p:tgtEl>
                                          <p:spTgt spid="115"/>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115"/>
                                        </p:tgtEl>
                                      </p:cBhvr>
                                    </p:animEffect>
                                    <p:set>
                                      <p:cBhvr>
                                        <p:cTn id="739" dur="1" fill="hold">
                                          <p:stCondLst>
                                            <p:cond delay="5999"/>
                                          </p:stCondLst>
                                        </p:cTn>
                                        <p:tgtEl>
                                          <p:spTgt spid="115"/>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117"/>
                                        </p:tgtEl>
                                        <p:attrNameLst>
                                          <p:attrName>style.visibility</p:attrName>
                                        </p:attrNameLst>
                                      </p:cBhvr>
                                      <p:to>
                                        <p:strVal val="visible"/>
                                      </p:to>
                                    </p:set>
                                    <p:anim calcmode="lin" valueType="num">
                                      <p:cBhvr additive="base">
                                        <p:cTn id="742" dur="4000" fill="hold"/>
                                        <p:tgtEl>
                                          <p:spTgt spid="117"/>
                                        </p:tgtEl>
                                        <p:attrNameLst>
                                          <p:attrName>ppt_x</p:attrName>
                                        </p:attrNameLst>
                                      </p:cBhvr>
                                      <p:tavLst>
                                        <p:tav tm="0">
                                          <p:val>
                                            <p:strVal val="#ppt_x"/>
                                          </p:val>
                                        </p:tav>
                                        <p:tav tm="100000">
                                          <p:val>
                                            <p:strVal val="#ppt_x"/>
                                          </p:val>
                                        </p:tav>
                                      </p:tavLst>
                                    </p:anim>
                                    <p:anim calcmode="lin" valueType="num">
                                      <p:cBhvr additive="base">
                                        <p:cTn id="743" dur="4000" fill="hold"/>
                                        <p:tgtEl>
                                          <p:spTgt spid="117"/>
                                        </p:tgtEl>
                                        <p:attrNameLst>
                                          <p:attrName>ppt_y</p:attrName>
                                        </p:attrNameLst>
                                      </p:cBhvr>
                                      <p:tavLst>
                                        <p:tav tm="0">
                                          <p:val>
                                            <p:strVal val="1+#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117"/>
                                        </p:tgtEl>
                                        <p:attrNameLst>
                                          <p:attrName>style.visibility</p:attrName>
                                        </p:attrNameLst>
                                      </p:cBhvr>
                                      <p:to>
                                        <p:strVal val="visible"/>
                                      </p:to>
                                    </p:set>
                                    <p:anim calcmode="lin" valueType="num">
                                      <p:cBhvr>
                                        <p:cTn id="746" dur="4000" fill="hold"/>
                                        <p:tgtEl>
                                          <p:spTgt spid="117"/>
                                        </p:tgtEl>
                                        <p:attrNameLst>
                                          <p:attrName>ppt_w</p:attrName>
                                        </p:attrNameLst>
                                      </p:cBhvr>
                                      <p:tavLst>
                                        <p:tav tm="0">
                                          <p:val>
                                            <p:strVal val="#ppt_w"/>
                                          </p:val>
                                        </p:tav>
                                        <p:tav tm="100000">
                                          <p:val>
                                            <p:strVal val="#ppt_w"/>
                                          </p:val>
                                        </p:tav>
                                      </p:tavLst>
                                    </p:anim>
                                    <p:anim calcmode="lin" valueType="num">
                                      <p:cBhvr>
                                        <p:cTn id="747" dur="4000" fill="hold"/>
                                        <p:tgtEl>
                                          <p:spTgt spid="117"/>
                                        </p:tgtEl>
                                        <p:attrNameLst>
                                          <p:attrName>ppt_h</p:attrName>
                                        </p:attrNameLst>
                                      </p:cBhvr>
                                      <p:tavLst>
                                        <p:tav tm="0" fmla="#ppt_h*sin(2.5*pi*$)">
                                          <p:val>
                                            <p:fltVal val="0"/>
                                          </p:val>
                                        </p:tav>
                                        <p:tav tm="100000">
                                          <p:val>
                                            <p:fltVal val="1"/>
                                          </p:val>
                                        </p:tav>
                                      </p:tavLst>
                                    </p:anim>
                                  </p:childTnLst>
                                </p:cTn>
                              </p:par>
                              <p:par>
                                <p:cTn id="748" presetID="2" presetClass="exit" presetSubtype="1" fill="hold" grpId="2" nodeType="withEffect">
                                  <p:stCondLst>
                                    <p:cond delay="0"/>
                                  </p:stCondLst>
                                  <p:childTnLst>
                                    <p:anim calcmode="lin" valueType="num">
                                      <p:cBhvr additive="base">
                                        <p:cTn id="749" dur="4500"/>
                                        <p:tgtEl>
                                          <p:spTgt spid="117"/>
                                        </p:tgtEl>
                                        <p:attrNameLst>
                                          <p:attrName>ppt_x</p:attrName>
                                        </p:attrNameLst>
                                      </p:cBhvr>
                                      <p:tavLst>
                                        <p:tav tm="0">
                                          <p:val>
                                            <p:strVal val="ppt_x"/>
                                          </p:val>
                                        </p:tav>
                                        <p:tav tm="100000">
                                          <p:val>
                                            <p:strVal val="ppt_x"/>
                                          </p:val>
                                        </p:tav>
                                      </p:tavLst>
                                    </p:anim>
                                    <p:anim calcmode="lin" valueType="num">
                                      <p:cBhvr additive="base">
                                        <p:cTn id="750" dur="4500"/>
                                        <p:tgtEl>
                                          <p:spTgt spid="117"/>
                                        </p:tgtEl>
                                        <p:attrNameLst>
                                          <p:attrName>ppt_y</p:attrName>
                                        </p:attrNameLst>
                                      </p:cBhvr>
                                      <p:tavLst>
                                        <p:tav tm="0">
                                          <p:val>
                                            <p:strVal val="ppt_y"/>
                                          </p:val>
                                        </p:tav>
                                        <p:tav tm="100000">
                                          <p:val>
                                            <p:strVal val="0-ppt_h/2"/>
                                          </p:val>
                                        </p:tav>
                                      </p:tavLst>
                                    </p:anim>
                                    <p:set>
                                      <p:cBhvr>
                                        <p:cTn id="751" dur="1" fill="hold">
                                          <p:stCondLst>
                                            <p:cond delay="4499"/>
                                          </p:stCondLst>
                                        </p:cTn>
                                        <p:tgtEl>
                                          <p:spTgt spid="11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117"/>
                                        </p:tgtEl>
                                      </p:cBhvr>
                                    </p:animEffect>
                                    <p:set>
                                      <p:cBhvr>
                                        <p:cTn id="754" dur="1" fill="hold">
                                          <p:stCondLst>
                                            <p:cond delay="5999"/>
                                          </p:stCondLst>
                                        </p:cTn>
                                        <p:tgtEl>
                                          <p:spTgt spid="117"/>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110"/>
                                        </p:tgtEl>
                                        <p:attrNameLst>
                                          <p:attrName>style.visibility</p:attrName>
                                        </p:attrNameLst>
                                      </p:cBhvr>
                                      <p:to>
                                        <p:strVal val="visible"/>
                                      </p:to>
                                    </p:set>
                                    <p:anim calcmode="lin" valueType="num">
                                      <p:cBhvr additive="base">
                                        <p:cTn id="757" dur="4000" fill="hold"/>
                                        <p:tgtEl>
                                          <p:spTgt spid="110"/>
                                        </p:tgtEl>
                                        <p:attrNameLst>
                                          <p:attrName>ppt_x</p:attrName>
                                        </p:attrNameLst>
                                      </p:cBhvr>
                                      <p:tavLst>
                                        <p:tav tm="0">
                                          <p:val>
                                            <p:strVal val="#ppt_x"/>
                                          </p:val>
                                        </p:tav>
                                        <p:tav tm="100000">
                                          <p:val>
                                            <p:strVal val="#ppt_x"/>
                                          </p:val>
                                        </p:tav>
                                      </p:tavLst>
                                    </p:anim>
                                    <p:anim calcmode="lin" valueType="num">
                                      <p:cBhvr additive="base">
                                        <p:cTn id="758" dur="4000" fill="hold"/>
                                        <p:tgtEl>
                                          <p:spTgt spid="110"/>
                                        </p:tgtEl>
                                        <p:attrNameLst>
                                          <p:attrName>ppt_y</p:attrName>
                                        </p:attrNameLst>
                                      </p:cBhvr>
                                      <p:tavLst>
                                        <p:tav tm="0">
                                          <p:val>
                                            <p:strVal val="1+#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110"/>
                                        </p:tgtEl>
                                        <p:attrNameLst>
                                          <p:attrName>style.visibility</p:attrName>
                                        </p:attrNameLst>
                                      </p:cBhvr>
                                      <p:to>
                                        <p:strVal val="visible"/>
                                      </p:to>
                                    </p:set>
                                    <p:anim calcmode="lin" valueType="num">
                                      <p:cBhvr>
                                        <p:cTn id="761" dur="4000" fill="hold"/>
                                        <p:tgtEl>
                                          <p:spTgt spid="110"/>
                                        </p:tgtEl>
                                        <p:attrNameLst>
                                          <p:attrName>ppt_w</p:attrName>
                                        </p:attrNameLst>
                                      </p:cBhvr>
                                      <p:tavLst>
                                        <p:tav tm="0">
                                          <p:val>
                                            <p:strVal val="#ppt_w"/>
                                          </p:val>
                                        </p:tav>
                                        <p:tav tm="100000">
                                          <p:val>
                                            <p:strVal val="#ppt_w"/>
                                          </p:val>
                                        </p:tav>
                                      </p:tavLst>
                                    </p:anim>
                                    <p:anim calcmode="lin" valueType="num">
                                      <p:cBhvr>
                                        <p:cTn id="762" dur="4000" fill="hold"/>
                                        <p:tgtEl>
                                          <p:spTgt spid="110"/>
                                        </p:tgtEl>
                                        <p:attrNameLst>
                                          <p:attrName>ppt_h</p:attrName>
                                        </p:attrNameLst>
                                      </p:cBhvr>
                                      <p:tavLst>
                                        <p:tav tm="0" fmla="#ppt_h*sin(2.5*pi*$)">
                                          <p:val>
                                            <p:fltVal val="0"/>
                                          </p:val>
                                        </p:tav>
                                        <p:tav tm="100000">
                                          <p:val>
                                            <p:fltVal val="1"/>
                                          </p:val>
                                        </p:tav>
                                      </p:tavLst>
                                    </p:anim>
                                  </p:childTnLst>
                                </p:cTn>
                              </p:par>
                              <p:par>
                                <p:cTn id="763" presetID="2" presetClass="exit" presetSubtype="1" fill="hold" grpId="2" nodeType="withEffect">
                                  <p:stCondLst>
                                    <p:cond delay="0"/>
                                  </p:stCondLst>
                                  <p:childTnLst>
                                    <p:anim calcmode="lin" valueType="num">
                                      <p:cBhvr additive="base">
                                        <p:cTn id="764" dur="4500"/>
                                        <p:tgtEl>
                                          <p:spTgt spid="110"/>
                                        </p:tgtEl>
                                        <p:attrNameLst>
                                          <p:attrName>ppt_x</p:attrName>
                                        </p:attrNameLst>
                                      </p:cBhvr>
                                      <p:tavLst>
                                        <p:tav tm="0">
                                          <p:val>
                                            <p:strVal val="ppt_x"/>
                                          </p:val>
                                        </p:tav>
                                        <p:tav tm="100000">
                                          <p:val>
                                            <p:strVal val="ppt_x"/>
                                          </p:val>
                                        </p:tav>
                                      </p:tavLst>
                                    </p:anim>
                                    <p:anim calcmode="lin" valueType="num">
                                      <p:cBhvr additive="base">
                                        <p:cTn id="765" dur="4500"/>
                                        <p:tgtEl>
                                          <p:spTgt spid="110"/>
                                        </p:tgtEl>
                                        <p:attrNameLst>
                                          <p:attrName>ppt_y</p:attrName>
                                        </p:attrNameLst>
                                      </p:cBhvr>
                                      <p:tavLst>
                                        <p:tav tm="0">
                                          <p:val>
                                            <p:strVal val="ppt_y"/>
                                          </p:val>
                                        </p:tav>
                                        <p:tav tm="100000">
                                          <p:val>
                                            <p:strVal val="0-ppt_h/2"/>
                                          </p:val>
                                        </p:tav>
                                      </p:tavLst>
                                    </p:anim>
                                    <p:set>
                                      <p:cBhvr>
                                        <p:cTn id="766" dur="1" fill="hold">
                                          <p:stCondLst>
                                            <p:cond delay="4499"/>
                                          </p:stCondLst>
                                        </p:cTn>
                                        <p:tgtEl>
                                          <p:spTgt spid="11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110"/>
                                        </p:tgtEl>
                                      </p:cBhvr>
                                    </p:animEffect>
                                    <p:set>
                                      <p:cBhvr>
                                        <p:cTn id="769" dur="1" fill="hold">
                                          <p:stCondLst>
                                            <p:cond delay="5999"/>
                                          </p:stCondLst>
                                        </p:cTn>
                                        <p:tgtEl>
                                          <p:spTgt spid="11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112"/>
                                        </p:tgtEl>
                                        <p:attrNameLst>
                                          <p:attrName>style.visibility</p:attrName>
                                        </p:attrNameLst>
                                      </p:cBhvr>
                                      <p:to>
                                        <p:strVal val="visible"/>
                                      </p:to>
                                    </p:set>
                                    <p:anim calcmode="lin" valueType="num">
                                      <p:cBhvr additive="base">
                                        <p:cTn id="772" dur="4000" fill="hold"/>
                                        <p:tgtEl>
                                          <p:spTgt spid="112"/>
                                        </p:tgtEl>
                                        <p:attrNameLst>
                                          <p:attrName>ppt_x</p:attrName>
                                        </p:attrNameLst>
                                      </p:cBhvr>
                                      <p:tavLst>
                                        <p:tav tm="0">
                                          <p:val>
                                            <p:strVal val="#ppt_x"/>
                                          </p:val>
                                        </p:tav>
                                        <p:tav tm="100000">
                                          <p:val>
                                            <p:strVal val="#ppt_x"/>
                                          </p:val>
                                        </p:tav>
                                      </p:tavLst>
                                    </p:anim>
                                    <p:anim calcmode="lin" valueType="num">
                                      <p:cBhvr additive="base">
                                        <p:cTn id="773" dur="4000" fill="hold"/>
                                        <p:tgtEl>
                                          <p:spTgt spid="112"/>
                                        </p:tgtEl>
                                        <p:attrNameLst>
                                          <p:attrName>ppt_y</p:attrName>
                                        </p:attrNameLst>
                                      </p:cBhvr>
                                      <p:tavLst>
                                        <p:tav tm="0">
                                          <p:val>
                                            <p:strVal val="1+#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112"/>
                                        </p:tgtEl>
                                        <p:attrNameLst>
                                          <p:attrName>style.visibility</p:attrName>
                                        </p:attrNameLst>
                                      </p:cBhvr>
                                      <p:to>
                                        <p:strVal val="visible"/>
                                      </p:to>
                                    </p:set>
                                    <p:anim calcmode="lin" valueType="num">
                                      <p:cBhvr>
                                        <p:cTn id="776" dur="4000" fill="hold"/>
                                        <p:tgtEl>
                                          <p:spTgt spid="112"/>
                                        </p:tgtEl>
                                        <p:attrNameLst>
                                          <p:attrName>ppt_w</p:attrName>
                                        </p:attrNameLst>
                                      </p:cBhvr>
                                      <p:tavLst>
                                        <p:tav tm="0">
                                          <p:val>
                                            <p:strVal val="#ppt_w"/>
                                          </p:val>
                                        </p:tav>
                                        <p:tav tm="100000">
                                          <p:val>
                                            <p:strVal val="#ppt_w"/>
                                          </p:val>
                                        </p:tav>
                                      </p:tavLst>
                                    </p:anim>
                                    <p:anim calcmode="lin" valueType="num">
                                      <p:cBhvr>
                                        <p:cTn id="777" dur="4000" fill="hold"/>
                                        <p:tgtEl>
                                          <p:spTgt spid="112"/>
                                        </p:tgtEl>
                                        <p:attrNameLst>
                                          <p:attrName>ppt_h</p:attrName>
                                        </p:attrNameLst>
                                      </p:cBhvr>
                                      <p:tavLst>
                                        <p:tav tm="0" fmla="#ppt_h*sin(2.5*pi*$)">
                                          <p:val>
                                            <p:fltVal val="0"/>
                                          </p:val>
                                        </p:tav>
                                        <p:tav tm="100000">
                                          <p:val>
                                            <p:fltVal val="1"/>
                                          </p:val>
                                        </p:tav>
                                      </p:tavLst>
                                    </p:anim>
                                  </p:childTnLst>
                                </p:cTn>
                              </p:par>
                              <p:par>
                                <p:cTn id="778" presetID="2" presetClass="exit" presetSubtype="1" fill="hold" grpId="2" nodeType="withEffect">
                                  <p:stCondLst>
                                    <p:cond delay="0"/>
                                  </p:stCondLst>
                                  <p:childTnLst>
                                    <p:anim calcmode="lin" valueType="num">
                                      <p:cBhvr additive="base">
                                        <p:cTn id="779" dur="4500"/>
                                        <p:tgtEl>
                                          <p:spTgt spid="112"/>
                                        </p:tgtEl>
                                        <p:attrNameLst>
                                          <p:attrName>ppt_x</p:attrName>
                                        </p:attrNameLst>
                                      </p:cBhvr>
                                      <p:tavLst>
                                        <p:tav tm="0">
                                          <p:val>
                                            <p:strVal val="ppt_x"/>
                                          </p:val>
                                        </p:tav>
                                        <p:tav tm="100000">
                                          <p:val>
                                            <p:strVal val="ppt_x"/>
                                          </p:val>
                                        </p:tav>
                                      </p:tavLst>
                                    </p:anim>
                                    <p:anim calcmode="lin" valueType="num">
                                      <p:cBhvr additive="base">
                                        <p:cTn id="780" dur="4500"/>
                                        <p:tgtEl>
                                          <p:spTgt spid="112"/>
                                        </p:tgtEl>
                                        <p:attrNameLst>
                                          <p:attrName>ppt_y</p:attrName>
                                        </p:attrNameLst>
                                      </p:cBhvr>
                                      <p:tavLst>
                                        <p:tav tm="0">
                                          <p:val>
                                            <p:strVal val="ppt_y"/>
                                          </p:val>
                                        </p:tav>
                                        <p:tav tm="100000">
                                          <p:val>
                                            <p:strVal val="0-ppt_h/2"/>
                                          </p:val>
                                        </p:tav>
                                      </p:tavLst>
                                    </p:anim>
                                    <p:set>
                                      <p:cBhvr>
                                        <p:cTn id="781" dur="1" fill="hold">
                                          <p:stCondLst>
                                            <p:cond delay="4499"/>
                                          </p:stCondLst>
                                        </p:cTn>
                                        <p:tgtEl>
                                          <p:spTgt spid="112"/>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112"/>
                                        </p:tgtEl>
                                      </p:cBhvr>
                                    </p:animEffect>
                                    <p:set>
                                      <p:cBhvr>
                                        <p:cTn id="784" dur="1" fill="hold">
                                          <p:stCondLst>
                                            <p:cond delay="5999"/>
                                          </p:stCondLst>
                                        </p:cTn>
                                        <p:tgtEl>
                                          <p:spTgt spid="112"/>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103"/>
                                        </p:tgtEl>
                                        <p:attrNameLst>
                                          <p:attrName>style.visibility</p:attrName>
                                        </p:attrNameLst>
                                      </p:cBhvr>
                                      <p:to>
                                        <p:strVal val="visible"/>
                                      </p:to>
                                    </p:set>
                                    <p:anim calcmode="lin" valueType="num">
                                      <p:cBhvr additive="base">
                                        <p:cTn id="787" dur="4000" fill="hold"/>
                                        <p:tgtEl>
                                          <p:spTgt spid="103"/>
                                        </p:tgtEl>
                                        <p:attrNameLst>
                                          <p:attrName>ppt_x</p:attrName>
                                        </p:attrNameLst>
                                      </p:cBhvr>
                                      <p:tavLst>
                                        <p:tav tm="0">
                                          <p:val>
                                            <p:strVal val="#ppt_x"/>
                                          </p:val>
                                        </p:tav>
                                        <p:tav tm="100000">
                                          <p:val>
                                            <p:strVal val="#ppt_x"/>
                                          </p:val>
                                        </p:tav>
                                      </p:tavLst>
                                    </p:anim>
                                    <p:anim calcmode="lin" valueType="num">
                                      <p:cBhvr additive="base">
                                        <p:cTn id="788" dur="4000" fill="hold"/>
                                        <p:tgtEl>
                                          <p:spTgt spid="103"/>
                                        </p:tgtEl>
                                        <p:attrNameLst>
                                          <p:attrName>ppt_y</p:attrName>
                                        </p:attrNameLst>
                                      </p:cBhvr>
                                      <p:tavLst>
                                        <p:tav tm="0">
                                          <p:val>
                                            <p:strVal val="1+#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103"/>
                                        </p:tgtEl>
                                        <p:attrNameLst>
                                          <p:attrName>style.visibility</p:attrName>
                                        </p:attrNameLst>
                                      </p:cBhvr>
                                      <p:to>
                                        <p:strVal val="visible"/>
                                      </p:to>
                                    </p:set>
                                    <p:anim calcmode="lin" valueType="num">
                                      <p:cBhvr>
                                        <p:cTn id="791" dur="4000" fill="hold"/>
                                        <p:tgtEl>
                                          <p:spTgt spid="103"/>
                                        </p:tgtEl>
                                        <p:attrNameLst>
                                          <p:attrName>ppt_w</p:attrName>
                                        </p:attrNameLst>
                                      </p:cBhvr>
                                      <p:tavLst>
                                        <p:tav tm="0">
                                          <p:val>
                                            <p:strVal val="#ppt_w"/>
                                          </p:val>
                                        </p:tav>
                                        <p:tav tm="100000">
                                          <p:val>
                                            <p:strVal val="#ppt_w"/>
                                          </p:val>
                                        </p:tav>
                                      </p:tavLst>
                                    </p:anim>
                                    <p:anim calcmode="lin" valueType="num">
                                      <p:cBhvr>
                                        <p:cTn id="792" dur="4000" fill="hold"/>
                                        <p:tgtEl>
                                          <p:spTgt spid="103"/>
                                        </p:tgtEl>
                                        <p:attrNameLst>
                                          <p:attrName>ppt_h</p:attrName>
                                        </p:attrNameLst>
                                      </p:cBhvr>
                                      <p:tavLst>
                                        <p:tav tm="0" fmla="#ppt_h*sin(2.5*pi*$)">
                                          <p:val>
                                            <p:fltVal val="0"/>
                                          </p:val>
                                        </p:tav>
                                        <p:tav tm="100000">
                                          <p:val>
                                            <p:fltVal val="1"/>
                                          </p:val>
                                        </p:tav>
                                      </p:tavLst>
                                    </p:anim>
                                  </p:childTnLst>
                                </p:cTn>
                              </p:par>
                              <p:par>
                                <p:cTn id="793" presetID="2" presetClass="exit" presetSubtype="1" fill="hold" grpId="2" nodeType="withEffect">
                                  <p:stCondLst>
                                    <p:cond delay="0"/>
                                  </p:stCondLst>
                                  <p:childTnLst>
                                    <p:anim calcmode="lin" valueType="num">
                                      <p:cBhvr additive="base">
                                        <p:cTn id="794" dur="4500"/>
                                        <p:tgtEl>
                                          <p:spTgt spid="103"/>
                                        </p:tgtEl>
                                        <p:attrNameLst>
                                          <p:attrName>ppt_x</p:attrName>
                                        </p:attrNameLst>
                                      </p:cBhvr>
                                      <p:tavLst>
                                        <p:tav tm="0">
                                          <p:val>
                                            <p:strVal val="ppt_x"/>
                                          </p:val>
                                        </p:tav>
                                        <p:tav tm="100000">
                                          <p:val>
                                            <p:strVal val="ppt_x"/>
                                          </p:val>
                                        </p:tav>
                                      </p:tavLst>
                                    </p:anim>
                                    <p:anim calcmode="lin" valueType="num">
                                      <p:cBhvr additive="base">
                                        <p:cTn id="795" dur="4500"/>
                                        <p:tgtEl>
                                          <p:spTgt spid="103"/>
                                        </p:tgtEl>
                                        <p:attrNameLst>
                                          <p:attrName>ppt_y</p:attrName>
                                        </p:attrNameLst>
                                      </p:cBhvr>
                                      <p:tavLst>
                                        <p:tav tm="0">
                                          <p:val>
                                            <p:strVal val="ppt_y"/>
                                          </p:val>
                                        </p:tav>
                                        <p:tav tm="100000">
                                          <p:val>
                                            <p:strVal val="0-ppt_h/2"/>
                                          </p:val>
                                        </p:tav>
                                      </p:tavLst>
                                    </p:anim>
                                    <p:set>
                                      <p:cBhvr>
                                        <p:cTn id="796" dur="1" fill="hold">
                                          <p:stCondLst>
                                            <p:cond delay="4499"/>
                                          </p:stCondLst>
                                        </p:cTn>
                                        <p:tgtEl>
                                          <p:spTgt spid="103"/>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103"/>
                                        </p:tgtEl>
                                      </p:cBhvr>
                                    </p:animEffect>
                                    <p:set>
                                      <p:cBhvr>
                                        <p:cTn id="799" dur="1" fill="hold">
                                          <p:stCondLst>
                                            <p:cond delay="5999"/>
                                          </p:stCondLst>
                                        </p:cTn>
                                        <p:tgtEl>
                                          <p:spTgt spid="103"/>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105"/>
                                        </p:tgtEl>
                                        <p:attrNameLst>
                                          <p:attrName>style.visibility</p:attrName>
                                        </p:attrNameLst>
                                      </p:cBhvr>
                                      <p:to>
                                        <p:strVal val="visible"/>
                                      </p:to>
                                    </p:set>
                                    <p:anim calcmode="lin" valueType="num">
                                      <p:cBhvr additive="base">
                                        <p:cTn id="802" dur="4000" fill="hold"/>
                                        <p:tgtEl>
                                          <p:spTgt spid="105"/>
                                        </p:tgtEl>
                                        <p:attrNameLst>
                                          <p:attrName>ppt_x</p:attrName>
                                        </p:attrNameLst>
                                      </p:cBhvr>
                                      <p:tavLst>
                                        <p:tav tm="0">
                                          <p:val>
                                            <p:strVal val="#ppt_x"/>
                                          </p:val>
                                        </p:tav>
                                        <p:tav tm="100000">
                                          <p:val>
                                            <p:strVal val="#ppt_x"/>
                                          </p:val>
                                        </p:tav>
                                      </p:tavLst>
                                    </p:anim>
                                    <p:anim calcmode="lin" valueType="num">
                                      <p:cBhvr additive="base">
                                        <p:cTn id="803" dur="4000" fill="hold"/>
                                        <p:tgtEl>
                                          <p:spTgt spid="105"/>
                                        </p:tgtEl>
                                        <p:attrNameLst>
                                          <p:attrName>ppt_y</p:attrName>
                                        </p:attrNameLst>
                                      </p:cBhvr>
                                      <p:tavLst>
                                        <p:tav tm="0">
                                          <p:val>
                                            <p:strVal val="1+#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105"/>
                                        </p:tgtEl>
                                        <p:attrNameLst>
                                          <p:attrName>style.visibility</p:attrName>
                                        </p:attrNameLst>
                                      </p:cBhvr>
                                      <p:to>
                                        <p:strVal val="visible"/>
                                      </p:to>
                                    </p:set>
                                    <p:anim calcmode="lin" valueType="num">
                                      <p:cBhvr>
                                        <p:cTn id="806" dur="4000" fill="hold"/>
                                        <p:tgtEl>
                                          <p:spTgt spid="105"/>
                                        </p:tgtEl>
                                        <p:attrNameLst>
                                          <p:attrName>ppt_w</p:attrName>
                                        </p:attrNameLst>
                                      </p:cBhvr>
                                      <p:tavLst>
                                        <p:tav tm="0">
                                          <p:val>
                                            <p:strVal val="#ppt_w"/>
                                          </p:val>
                                        </p:tav>
                                        <p:tav tm="100000">
                                          <p:val>
                                            <p:strVal val="#ppt_w"/>
                                          </p:val>
                                        </p:tav>
                                      </p:tavLst>
                                    </p:anim>
                                    <p:anim calcmode="lin" valueType="num">
                                      <p:cBhvr>
                                        <p:cTn id="807" dur="4000" fill="hold"/>
                                        <p:tgtEl>
                                          <p:spTgt spid="105"/>
                                        </p:tgtEl>
                                        <p:attrNameLst>
                                          <p:attrName>ppt_h</p:attrName>
                                        </p:attrNameLst>
                                      </p:cBhvr>
                                      <p:tavLst>
                                        <p:tav tm="0" fmla="#ppt_h*sin(2.5*pi*$)">
                                          <p:val>
                                            <p:fltVal val="0"/>
                                          </p:val>
                                        </p:tav>
                                        <p:tav tm="100000">
                                          <p:val>
                                            <p:fltVal val="1"/>
                                          </p:val>
                                        </p:tav>
                                      </p:tavLst>
                                    </p:anim>
                                  </p:childTnLst>
                                </p:cTn>
                              </p:par>
                              <p:par>
                                <p:cTn id="808" presetID="2" presetClass="exit" presetSubtype="1" fill="hold" grpId="2" nodeType="withEffect">
                                  <p:stCondLst>
                                    <p:cond delay="0"/>
                                  </p:stCondLst>
                                  <p:childTnLst>
                                    <p:anim calcmode="lin" valueType="num">
                                      <p:cBhvr additive="base">
                                        <p:cTn id="809" dur="4500"/>
                                        <p:tgtEl>
                                          <p:spTgt spid="105"/>
                                        </p:tgtEl>
                                        <p:attrNameLst>
                                          <p:attrName>ppt_x</p:attrName>
                                        </p:attrNameLst>
                                      </p:cBhvr>
                                      <p:tavLst>
                                        <p:tav tm="0">
                                          <p:val>
                                            <p:strVal val="ppt_x"/>
                                          </p:val>
                                        </p:tav>
                                        <p:tav tm="100000">
                                          <p:val>
                                            <p:strVal val="ppt_x"/>
                                          </p:val>
                                        </p:tav>
                                      </p:tavLst>
                                    </p:anim>
                                    <p:anim calcmode="lin" valueType="num">
                                      <p:cBhvr additive="base">
                                        <p:cTn id="810" dur="4500"/>
                                        <p:tgtEl>
                                          <p:spTgt spid="105"/>
                                        </p:tgtEl>
                                        <p:attrNameLst>
                                          <p:attrName>ppt_y</p:attrName>
                                        </p:attrNameLst>
                                      </p:cBhvr>
                                      <p:tavLst>
                                        <p:tav tm="0">
                                          <p:val>
                                            <p:strVal val="ppt_y"/>
                                          </p:val>
                                        </p:tav>
                                        <p:tav tm="100000">
                                          <p:val>
                                            <p:strVal val="0-ppt_h/2"/>
                                          </p:val>
                                        </p:tav>
                                      </p:tavLst>
                                    </p:anim>
                                    <p:set>
                                      <p:cBhvr>
                                        <p:cTn id="811" dur="1" fill="hold">
                                          <p:stCondLst>
                                            <p:cond delay="4499"/>
                                          </p:stCondLst>
                                        </p:cTn>
                                        <p:tgtEl>
                                          <p:spTgt spid="105"/>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105"/>
                                        </p:tgtEl>
                                      </p:cBhvr>
                                    </p:animEffect>
                                    <p:set>
                                      <p:cBhvr>
                                        <p:cTn id="814" dur="1" fill="hold">
                                          <p:stCondLst>
                                            <p:cond delay="5999"/>
                                          </p:stCondLst>
                                        </p:cTn>
                                        <p:tgtEl>
                                          <p:spTgt spid="105"/>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98"/>
                                        </p:tgtEl>
                                        <p:attrNameLst>
                                          <p:attrName>style.visibility</p:attrName>
                                        </p:attrNameLst>
                                      </p:cBhvr>
                                      <p:to>
                                        <p:strVal val="visible"/>
                                      </p:to>
                                    </p:set>
                                    <p:anim calcmode="lin" valueType="num">
                                      <p:cBhvr additive="base">
                                        <p:cTn id="817" dur="4000" fill="hold"/>
                                        <p:tgtEl>
                                          <p:spTgt spid="98"/>
                                        </p:tgtEl>
                                        <p:attrNameLst>
                                          <p:attrName>ppt_x</p:attrName>
                                        </p:attrNameLst>
                                      </p:cBhvr>
                                      <p:tavLst>
                                        <p:tav tm="0">
                                          <p:val>
                                            <p:strVal val="#ppt_x"/>
                                          </p:val>
                                        </p:tav>
                                        <p:tav tm="100000">
                                          <p:val>
                                            <p:strVal val="#ppt_x"/>
                                          </p:val>
                                        </p:tav>
                                      </p:tavLst>
                                    </p:anim>
                                    <p:anim calcmode="lin" valueType="num">
                                      <p:cBhvr additive="base">
                                        <p:cTn id="818" dur="4000" fill="hold"/>
                                        <p:tgtEl>
                                          <p:spTgt spid="98"/>
                                        </p:tgtEl>
                                        <p:attrNameLst>
                                          <p:attrName>ppt_y</p:attrName>
                                        </p:attrNameLst>
                                      </p:cBhvr>
                                      <p:tavLst>
                                        <p:tav tm="0">
                                          <p:val>
                                            <p:strVal val="1+#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98"/>
                                        </p:tgtEl>
                                        <p:attrNameLst>
                                          <p:attrName>style.visibility</p:attrName>
                                        </p:attrNameLst>
                                      </p:cBhvr>
                                      <p:to>
                                        <p:strVal val="visible"/>
                                      </p:to>
                                    </p:set>
                                    <p:anim calcmode="lin" valueType="num">
                                      <p:cBhvr>
                                        <p:cTn id="821" dur="4000" fill="hold"/>
                                        <p:tgtEl>
                                          <p:spTgt spid="98"/>
                                        </p:tgtEl>
                                        <p:attrNameLst>
                                          <p:attrName>ppt_w</p:attrName>
                                        </p:attrNameLst>
                                      </p:cBhvr>
                                      <p:tavLst>
                                        <p:tav tm="0">
                                          <p:val>
                                            <p:strVal val="#ppt_w"/>
                                          </p:val>
                                        </p:tav>
                                        <p:tav tm="100000">
                                          <p:val>
                                            <p:strVal val="#ppt_w"/>
                                          </p:val>
                                        </p:tav>
                                      </p:tavLst>
                                    </p:anim>
                                    <p:anim calcmode="lin" valueType="num">
                                      <p:cBhvr>
                                        <p:cTn id="822" dur="4000" fill="hold"/>
                                        <p:tgtEl>
                                          <p:spTgt spid="98"/>
                                        </p:tgtEl>
                                        <p:attrNameLst>
                                          <p:attrName>ppt_h</p:attrName>
                                        </p:attrNameLst>
                                      </p:cBhvr>
                                      <p:tavLst>
                                        <p:tav tm="0" fmla="#ppt_h*sin(2.5*pi*$)">
                                          <p:val>
                                            <p:fltVal val="0"/>
                                          </p:val>
                                        </p:tav>
                                        <p:tav tm="100000">
                                          <p:val>
                                            <p:fltVal val="1"/>
                                          </p:val>
                                        </p:tav>
                                      </p:tavLst>
                                    </p:anim>
                                  </p:childTnLst>
                                </p:cTn>
                              </p:par>
                              <p:par>
                                <p:cTn id="823" presetID="2" presetClass="exit" presetSubtype="1" fill="hold" grpId="2" nodeType="withEffect">
                                  <p:stCondLst>
                                    <p:cond delay="0"/>
                                  </p:stCondLst>
                                  <p:childTnLst>
                                    <p:anim calcmode="lin" valueType="num">
                                      <p:cBhvr additive="base">
                                        <p:cTn id="824" dur="4500"/>
                                        <p:tgtEl>
                                          <p:spTgt spid="98"/>
                                        </p:tgtEl>
                                        <p:attrNameLst>
                                          <p:attrName>ppt_x</p:attrName>
                                        </p:attrNameLst>
                                      </p:cBhvr>
                                      <p:tavLst>
                                        <p:tav tm="0">
                                          <p:val>
                                            <p:strVal val="ppt_x"/>
                                          </p:val>
                                        </p:tav>
                                        <p:tav tm="100000">
                                          <p:val>
                                            <p:strVal val="ppt_x"/>
                                          </p:val>
                                        </p:tav>
                                      </p:tavLst>
                                    </p:anim>
                                    <p:anim calcmode="lin" valueType="num">
                                      <p:cBhvr additive="base">
                                        <p:cTn id="825" dur="4500"/>
                                        <p:tgtEl>
                                          <p:spTgt spid="98"/>
                                        </p:tgtEl>
                                        <p:attrNameLst>
                                          <p:attrName>ppt_y</p:attrName>
                                        </p:attrNameLst>
                                      </p:cBhvr>
                                      <p:tavLst>
                                        <p:tav tm="0">
                                          <p:val>
                                            <p:strVal val="ppt_y"/>
                                          </p:val>
                                        </p:tav>
                                        <p:tav tm="100000">
                                          <p:val>
                                            <p:strVal val="0-ppt_h/2"/>
                                          </p:val>
                                        </p:tav>
                                      </p:tavLst>
                                    </p:anim>
                                    <p:set>
                                      <p:cBhvr>
                                        <p:cTn id="826" dur="1" fill="hold">
                                          <p:stCondLst>
                                            <p:cond delay="4499"/>
                                          </p:stCondLst>
                                        </p:cTn>
                                        <p:tgtEl>
                                          <p:spTgt spid="9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98"/>
                                        </p:tgtEl>
                                      </p:cBhvr>
                                    </p:animEffect>
                                    <p:set>
                                      <p:cBhvr>
                                        <p:cTn id="829" dur="1" fill="hold">
                                          <p:stCondLst>
                                            <p:cond delay="5999"/>
                                          </p:stCondLst>
                                        </p:cTn>
                                        <p:tgtEl>
                                          <p:spTgt spid="9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100"/>
                                        </p:tgtEl>
                                        <p:attrNameLst>
                                          <p:attrName>style.visibility</p:attrName>
                                        </p:attrNameLst>
                                      </p:cBhvr>
                                      <p:to>
                                        <p:strVal val="visible"/>
                                      </p:to>
                                    </p:set>
                                    <p:anim calcmode="lin" valueType="num">
                                      <p:cBhvr additive="base">
                                        <p:cTn id="832" dur="4000" fill="hold"/>
                                        <p:tgtEl>
                                          <p:spTgt spid="100"/>
                                        </p:tgtEl>
                                        <p:attrNameLst>
                                          <p:attrName>ppt_x</p:attrName>
                                        </p:attrNameLst>
                                      </p:cBhvr>
                                      <p:tavLst>
                                        <p:tav tm="0">
                                          <p:val>
                                            <p:strVal val="#ppt_x"/>
                                          </p:val>
                                        </p:tav>
                                        <p:tav tm="100000">
                                          <p:val>
                                            <p:strVal val="#ppt_x"/>
                                          </p:val>
                                        </p:tav>
                                      </p:tavLst>
                                    </p:anim>
                                    <p:anim calcmode="lin" valueType="num">
                                      <p:cBhvr additive="base">
                                        <p:cTn id="833" dur="4000" fill="hold"/>
                                        <p:tgtEl>
                                          <p:spTgt spid="100"/>
                                        </p:tgtEl>
                                        <p:attrNameLst>
                                          <p:attrName>ppt_y</p:attrName>
                                        </p:attrNameLst>
                                      </p:cBhvr>
                                      <p:tavLst>
                                        <p:tav tm="0">
                                          <p:val>
                                            <p:strVal val="1+#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100"/>
                                        </p:tgtEl>
                                        <p:attrNameLst>
                                          <p:attrName>style.visibility</p:attrName>
                                        </p:attrNameLst>
                                      </p:cBhvr>
                                      <p:to>
                                        <p:strVal val="visible"/>
                                      </p:to>
                                    </p:set>
                                    <p:anim calcmode="lin" valueType="num">
                                      <p:cBhvr>
                                        <p:cTn id="836" dur="4000" fill="hold"/>
                                        <p:tgtEl>
                                          <p:spTgt spid="100"/>
                                        </p:tgtEl>
                                        <p:attrNameLst>
                                          <p:attrName>ppt_w</p:attrName>
                                        </p:attrNameLst>
                                      </p:cBhvr>
                                      <p:tavLst>
                                        <p:tav tm="0">
                                          <p:val>
                                            <p:strVal val="#ppt_w"/>
                                          </p:val>
                                        </p:tav>
                                        <p:tav tm="100000">
                                          <p:val>
                                            <p:strVal val="#ppt_w"/>
                                          </p:val>
                                        </p:tav>
                                      </p:tavLst>
                                    </p:anim>
                                    <p:anim calcmode="lin" valueType="num">
                                      <p:cBhvr>
                                        <p:cTn id="837" dur="4000" fill="hold"/>
                                        <p:tgtEl>
                                          <p:spTgt spid="100"/>
                                        </p:tgtEl>
                                        <p:attrNameLst>
                                          <p:attrName>ppt_h</p:attrName>
                                        </p:attrNameLst>
                                      </p:cBhvr>
                                      <p:tavLst>
                                        <p:tav tm="0" fmla="#ppt_h*sin(2.5*pi*$)">
                                          <p:val>
                                            <p:fltVal val="0"/>
                                          </p:val>
                                        </p:tav>
                                        <p:tav tm="100000">
                                          <p:val>
                                            <p:fltVal val="1"/>
                                          </p:val>
                                        </p:tav>
                                      </p:tavLst>
                                    </p:anim>
                                  </p:childTnLst>
                                </p:cTn>
                              </p:par>
                              <p:par>
                                <p:cTn id="838" presetID="2" presetClass="exit" presetSubtype="1" fill="hold" grpId="2" nodeType="withEffect">
                                  <p:stCondLst>
                                    <p:cond delay="0"/>
                                  </p:stCondLst>
                                  <p:childTnLst>
                                    <p:anim calcmode="lin" valueType="num">
                                      <p:cBhvr additive="base">
                                        <p:cTn id="839" dur="4500"/>
                                        <p:tgtEl>
                                          <p:spTgt spid="100"/>
                                        </p:tgtEl>
                                        <p:attrNameLst>
                                          <p:attrName>ppt_x</p:attrName>
                                        </p:attrNameLst>
                                      </p:cBhvr>
                                      <p:tavLst>
                                        <p:tav tm="0">
                                          <p:val>
                                            <p:strVal val="ppt_x"/>
                                          </p:val>
                                        </p:tav>
                                        <p:tav tm="100000">
                                          <p:val>
                                            <p:strVal val="ppt_x"/>
                                          </p:val>
                                        </p:tav>
                                      </p:tavLst>
                                    </p:anim>
                                    <p:anim calcmode="lin" valueType="num">
                                      <p:cBhvr additive="base">
                                        <p:cTn id="840" dur="4500"/>
                                        <p:tgtEl>
                                          <p:spTgt spid="100"/>
                                        </p:tgtEl>
                                        <p:attrNameLst>
                                          <p:attrName>ppt_y</p:attrName>
                                        </p:attrNameLst>
                                      </p:cBhvr>
                                      <p:tavLst>
                                        <p:tav tm="0">
                                          <p:val>
                                            <p:strVal val="ppt_y"/>
                                          </p:val>
                                        </p:tav>
                                        <p:tav tm="100000">
                                          <p:val>
                                            <p:strVal val="0-ppt_h/2"/>
                                          </p:val>
                                        </p:tav>
                                      </p:tavLst>
                                    </p:anim>
                                    <p:set>
                                      <p:cBhvr>
                                        <p:cTn id="841" dur="1" fill="hold">
                                          <p:stCondLst>
                                            <p:cond delay="4499"/>
                                          </p:stCondLst>
                                        </p:cTn>
                                        <p:tgtEl>
                                          <p:spTgt spid="10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100"/>
                                        </p:tgtEl>
                                      </p:cBhvr>
                                    </p:animEffect>
                                    <p:set>
                                      <p:cBhvr>
                                        <p:cTn id="844" dur="1" fill="hold">
                                          <p:stCondLst>
                                            <p:cond delay="5999"/>
                                          </p:stCondLst>
                                        </p:cTn>
                                        <p:tgtEl>
                                          <p:spTgt spid="10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99"/>
                                        </p:tgtEl>
                                        <p:attrNameLst>
                                          <p:attrName>style.visibility</p:attrName>
                                        </p:attrNameLst>
                                      </p:cBhvr>
                                      <p:to>
                                        <p:strVal val="visible"/>
                                      </p:to>
                                    </p:set>
                                    <p:anim calcmode="lin" valueType="num">
                                      <p:cBhvr additive="base">
                                        <p:cTn id="847" dur="4000" fill="hold"/>
                                        <p:tgtEl>
                                          <p:spTgt spid="99"/>
                                        </p:tgtEl>
                                        <p:attrNameLst>
                                          <p:attrName>ppt_x</p:attrName>
                                        </p:attrNameLst>
                                      </p:cBhvr>
                                      <p:tavLst>
                                        <p:tav tm="0">
                                          <p:val>
                                            <p:strVal val="#ppt_x"/>
                                          </p:val>
                                        </p:tav>
                                        <p:tav tm="100000">
                                          <p:val>
                                            <p:strVal val="#ppt_x"/>
                                          </p:val>
                                        </p:tav>
                                      </p:tavLst>
                                    </p:anim>
                                    <p:anim calcmode="lin" valueType="num">
                                      <p:cBhvr additive="base">
                                        <p:cTn id="848" dur="4000" fill="hold"/>
                                        <p:tgtEl>
                                          <p:spTgt spid="99"/>
                                        </p:tgtEl>
                                        <p:attrNameLst>
                                          <p:attrName>ppt_y</p:attrName>
                                        </p:attrNameLst>
                                      </p:cBhvr>
                                      <p:tavLst>
                                        <p:tav tm="0">
                                          <p:val>
                                            <p:strVal val="1+#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9"/>
                                        </p:tgtEl>
                                        <p:attrNameLst>
                                          <p:attrName>style.visibility</p:attrName>
                                        </p:attrNameLst>
                                      </p:cBhvr>
                                      <p:to>
                                        <p:strVal val="visible"/>
                                      </p:to>
                                    </p:set>
                                    <p:anim calcmode="lin" valueType="num">
                                      <p:cBhvr>
                                        <p:cTn id="851" dur="4000" fill="hold"/>
                                        <p:tgtEl>
                                          <p:spTgt spid="99"/>
                                        </p:tgtEl>
                                        <p:attrNameLst>
                                          <p:attrName>ppt_w</p:attrName>
                                        </p:attrNameLst>
                                      </p:cBhvr>
                                      <p:tavLst>
                                        <p:tav tm="0">
                                          <p:val>
                                            <p:strVal val="#ppt_w"/>
                                          </p:val>
                                        </p:tav>
                                        <p:tav tm="100000">
                                          <p:val>
                                            <p:strVal val="#ppt_w"/>
                                          </p:val>
                                        </p:tav>
                                      </p:tavLst>
                                    </p:anim>
                                    <p:anim calcmode="lin" valueType="num">
                                      <p:cBhvr>
                                        <p:cTn id="852" dur="4000" fill="hold"/>
                                        <p:tgtEl>
                                          <p:spTgt spid="99"/>
                                        </p:tgtEl>
                                        <p:attrNameLst>
                                          <p:attrName>ppt_h</p:attrName>
                                        </p:attrNameLst>
                                      </p:cBhvr>
                                      <p:tavLst>
                                        <p:tav tm="0" fmla="#ppt_h*sin(2.5*pi*$)">
                                          <p:val>
                                            <p:fltVal val="0"/>
                                          </p:val>
                                        </p:tav>
                                        <p:tav tm="100000">
                                          <p:val>
                                            <p:fltVal val="1"/>
                                          </p:val>
                                        </p:tav>
                                      </p:tavLst>
                                    </p:anim>
                                  </p:childTnLst>
                                </p:cTn>
                              </p:par>
                              <p:par>
                                <p:cTn id="853" presetID="2" presetClass="exit" presetSubtype="1" fill="hold" grpId="2" nodeType="withEffect">
                                  <p:stCondLst>
                                    <p:cond delay="0"/>
                                  </p:stCondLst>
                                  <p:childTnLst>
                                    <p:anim calcmode="lin" valueType="num">
                                      <p:cBhvr additive="base">
                                        <p:cTn id="854" dur="4500"/>
                                        <p:tgtEl>
                                          <p:spTgt spid="99"/>
                                        </p:tgtEl>
                                        <p:attrNameLst>
                                          <p:attrName>ppt_x</p:attrName>
                                        </p:attrNameLst>
                                      </p:cBhvr>
                                      <p:tavLst>
                                        <p:tav tm="0">
                                          <p:val>
                                            <p:strVal val="ppt_x"/>
                                          </p:val>
                                        </p:tav>
                                        <p:tav tm="100000">
                                          <p:val>
                                            <p:strVal val="ppt_x"/>
                                          </p:val>
                                        </p:tav>
                                      </p:tavLst>
                                    </p:anim>
                                    <p:anim calcmode="lin" valueType="num">
                                      <p:cBhvr additive="base">
                                        <p:cTn id="855" dur="4500"/>
                                        <p:tgtEl>
                                          <p:spTgt spid="99"/>
                                        </p:tgtEl>
                                        <p:attrNameLst>
                                          <p:attrName>ppt_y</p:attrName>
                                        </p:attrNameLst>
                                      </p:cBhvr>
                                      <p:tavLst>
                                        <p:tav tm="0">
                                          <p:val>
                                            <p:strVal val="ppt_y"/>
                                          </p:val>
                                        </p:tav>
                                        <p:tav tm="100000">
                                          <p:val>
                                            <p:strVal val="0-ppt_h/2"/>
                                          </p:val>
                                        </p:tav>
                                      </p:tavLst>
                                    </p:anim>
                                    <p:set>
                                      <p:cBhvr>
                                        <p:cTn id="856" dur="1" fill="hold">
                                          <p:stCondLst>
                                            <p:cond delay="4499"/>
                                          </p:stCondLst>
                                        </p:cTn>
                                        <p:tgtEl>
                                          <p:spTgt spid="99"/>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9"/>
                                        </p:tgtEl>
                                      </p:cBhvr>
                                    </p:animEffect>
                                    <p:set>
                                      <p:cBhvr>
                                        <p:cTn id="859" dur="1" fill="hold">
                                          <p:stCondLst>
                                            <p:cond delay="5999"/>
                                          </p:stCondLst>
                                        </p:cTn>
                                        <p:tgtEl>
                                          <p:spTgt spid="99"/>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104"/>
                                        </p:tgtEl>
                                        <p:attrNameLst>
                                          <p:attrName>style.visibility</p:attrName>
                                        </p:attrNameLst>
                                      </p:cBhvr>
                                      <p:to>
                                        <p:strVal val="visible"/>
                                      </p:to>
                                    </p:set>
                                    <p:anim calcmode="lin" valueType="num">
                                      <p:cBhvr additive="base">
                                        <p:cTn id="862" dur="4000" fill="hold"/>
                                        <p:tgtEl>
                                          <p:spTgt spid="104"/>
                                        </p:tgtEl>
                                        <p:attrNameLst>
                                          <p:attrName>ppt_x</p:attrName>
                                        </p:attrNameLst>
                                      </p:cBhvr>
                                      <p:tavLst>
                                        <p:tav tm="0">
                                          <p:val>
                                            <p:strVal val="#ppt_x"/>
                                          </p:val>
                                        </p:tav>
                                        <p:tav tm="100000">
                                          <p:val>
                                            <p:strVal val="#ppt_x"/>
                                          </p:val>
                                        </p:tav>
                                      </p:tavLst>
                                    </p:anim>
                                    <p:anim calcmode="lin" valueType="num">
                                      <p:cBhvr additive="base">
                                        <p:cTn id="863" dur="4000" fill="hold"/>
                                        <p:tgtEl>
                                          <p:spTgt spid="104"/>
                                        </p:tgtEl>
                                        <p:attrNameLst>
                                          <p:attrName>ppt_y</p:attrName>
                                        </p:attrNameLst>
                                      </p:cBhvr>
                                      <p:tavLst>
                                        <p:tav tm="0">
                                          <p:val>
                                            <p:strVal val="1+#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104"/>
                                        </p:tgtEl>
                                        <p:attrNameLst>
                                          <p:attrName>style.visibility</p:attrName>
                                        </p:attrNameLst>
                                      </p:cBhvr>
                                      <p:to>
                                        <p:strVal val="visible"/>
                                      </p:to>
                                    </p:set>
                                    <p:anim calcmode="lin" valueType="num">
                                      <p:cBhvr>
                                        <p:cTn id="866" dur="4000" fill="hold"/>
                                        <p:tgtEl>
                                          <p:spTgt spid="104"/>
                                        </p:tgtEl>
                                        <p:attrNameLst>
                                          <p:attrName>ppt_w</p:attrName>
                                        </p:attrNameLst>
                                      </p:cBhvr>
                                      <p:tavLst>
                                        <p:tav tm="0">
                                          <p:val>
                                            <p:strVal val="#ppt_w"/>
                                          </p:val>
                                        </p:tav>
                                        <p:tav tm="100000">
                                          <p:val>
                                            <p:strVal val="#ppt_w"/>
                                          </p:val>
                                        </p:tav>
                                      </p:tavLst>
                                    </p:anim>
                                    <p:anim calcmode="lin" valueType="num">
                                      <p:cBhvr>
                                        <p:cTn id="867" dur="4000" fill="hold"/>
                                        <p:tgtEl>
                                          <p:spTgt spid="104"/>
                                        </p:tgtEl>
                                        <p:attrNameLst>
                                          <p:attrName>ppt_h</p:attrName>
                                        </p:attrNameLst>
                                      </p:cBhvr>
                                      <p:tavLst>
                                        <p:tav tm="0" fmla="#ppt_h*sin(2.5*pi*$)">
                                          <p:val>
                                            <p:fltVal val="0"/>
                                          </p:val>
                                        </p:tav>
                                        <p:tav tm="100000">
                                          <p:val>
                                            <p:fltVal val="1"/>
                                          </p:val>
                                        </p:tav>
                                      </p:tavLst>
                                    </p:anim>
                                  </p:childTnLst>
                                </p:cTn>
                              </p:par>
                              <p:par>
                                <p:cTn id="868" presetID="2" presetClass="exit" presetSubtype="1" fill="hold" grpId="2" nodeType="withEffect">
                                  <p:stCondLst>
                                    <p:cond delay="0"/>
                                  </p:stCondLst>
                                  <p:childTnLst>
                                    <p:anim calcmode="lin" valueType="num">
                                      <p:cBhvr additive="base">
                                        <p:cTn id="869" dur="4500"/>
                                        <p:tgtEl>
                                          <p:spTgt spid="104"/>
                                        </p:tgtEl>
                                        <p:attrNameLst>
                                          <p:attrName>ppt_x</p:attrName>
                                        </p:attrNameLst>
                                      </p:cBhvr>
                                      <p:tavLst>
                                        <p:tav tm="0">
                                          <p:val>
                                            <p:strVal val="ppt_x"/>
                                          </p:val>
                                        </p:tav>
                                        <p:tav tm="100000">
                                          <p:val>
                                            <p:strVal val="ppt_x"/>
                                          </p:val>
                                        </p:tav>
                                      </p:tavLst>
                                    </p:anim>
                                    <p:anim calcmode="lin" valueType="num">
                                      <p:cBhvr additive="base">
                                        <p:cTn id="870" dur="4500"/>
                                        <p:tgtEl>
                                          <p:spTgt spid="104"/>
                                        </p:tgtEl>
                                        <p:attrNameLst>
                                          <p:attrName>ppt_y</p:attrName>
                                        </p:attrNameLst>
                                      </p:cBhvr>
                                      <p:tavLst>
                                        <p:tav tm="0">
                                          <p:val>
                                            <p:strVal val="ppt_y"/>
                                          </p:val>
                                        </p:tav>
                                        <p:tav tm="100000">
                                          <p:val>
                                            <p:strVal val="0-ppt_h/2"/>
                                          </p:val>
                                        </p:tav>
                                      </p:tavLst>
                                    </p:anim>
                                    <p:set>
                                      <p:cBhvr>
                                        <p:cTn id="871" dur="1" fill="hold">
                                          <p:stCondLst>
                                            <p:cond delay="4499"/>
                                          </p:stCondLst>
                                        </p:cTn>
                                        <p:tgtEl>
                                          <p:spTgt spid="104"/>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104"/>
                                        </p:tgtEl>
                                      </p:cBhvr>
                                    </p:animEffect>
                                    <p:set>
                                      <p:cBhvr>
                                        <p:cTn id="874" dur="1" fill="hold">
                                          <p:stCondLst>
                                            <p:cond delay="5999"/>
                                          </p:stCondLst>
                                        </p:cTn>
                                        <p:tgtEl>
                                          <p:spTgt spid="104"/>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111"/>
                                        </p:tgtEl>
                                        <p:attrNameLst>
                                          <p:attrName>style.visibility</p:attrName>
                                        </p:attrNameLst>
                                      </p:cBhvr>
                                      <p:to>
                                        <p:strVal val="visible"/>
                                      </p:to>
                                    </p:set>
                                    <p:anim calcmode="lin" valueType="num">
                                      <p:cBhvr additive="base">
                                        <p:cTn id="877" dur="4000" fill="hold"/>
                                        <p:tgtEl>
                                          <p:spTgt spid="111"/>
                                        </p:tgtEl>
                                        <p:attrNameLst>
                                          <p:attrName>ppt_x</p:attrName>
                                        </p:attrNameLst>
                                      </p:cBhvr>
                                      <p:tavLst>
                                        <p:tav tm="0">
                                          <p:val>
                                            <p:strVal val="#ppt_x"/>
                                          </p:val>
                                        </p:tav>
                                        <p:tav tm="100000">
                                          <p:val>
                                            <p:strVal val="#ppt_x"/>
                                          </p:val>
                                        </p:tav>
                                      </p:tavLst>
                                    </p:anim>
                                    <p:anim calcmode="lin" valueType="num">
                                      <p:cBhvr additive="base">
                                        <p:cTn id="878" dur="4000" fill="hold"/>
                                        <p:tgtEl>
                                          <p:spTgt spid="111"/>
                                        </p:tgtEl>
                                        <p:attrNameLst>
                                          <p:attrName>ppt_y</p:attrName>
                                        </p:attrNameLst>
                                      </p:cBhvr>
                                      <p:tavLst>
                                        <p:tav tm="0">
                                          <p:val>
                                            <p:strVal val="1+#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111"/>
                                        </p:tgtEl>
                                        <p:attrNameLst>
                                          <p:attrName>style.visibility</p:attrName>
                                        </p:attrNameLst>
                                      </p:cBhvr>
                                      <p:to>
                                        <p:strVal val="visible"/>
                                      </p:to>
                                    </p:set>
                                    <p:anim calcmode="lin" valueType="num">
                                      <p:cBhvr>
                                        <p:cTn id="881" dur="4000" fill="hold"/>
                                        <p:tgtEl>
                                          <p:spTgt spid="111"/>
                                        </p:tgtEl>
                                        <p:attrNameLst>
                                          <p:attrName>ppt_w</p:attrName>
                                        </p:attrNameLst>
                                      </p:cBhvr>
                                      <p:tavLst>
                                        <p:tav tm="0">
                                          <p:val>
                                            <p:strVal val="#ppt_w"/>
                                          </p:val>
                                        </p:tav>
                                        <p:tav tm="100000">
                                          <p:val>
                                            <p:strVal val="#ppt_w"/>
                                          </p:val>
                                        </p:tav>
                                      </p:tavLst>
                                    </p:anim>
                                    <p:anim calcmode="lin" valueType="num">
                                      <p:cBhvr>
                                        <p:cTn id="882" dur="4000" fill="hold"/>
                                        <p:tgtEl>
                                          <p:spTgt spid="111"/>
                                        </p:tgtEl>
                                        <p:attrNameLst>
                                          <p:attrName>ppt_h</p:attrName>
                                        </p:attrNameLst>
                                      </p:cBhvr>
                                      <p:tavLst>
                                        <p:tav tm="0" fmla="#ppt_h*sin(2.5*pi*$)">
                                          <p:val>
                                            <p:fltVal val="0"/>
                                          </p:val>
                                        </p:tav>
                                        <p:tav tm="100000">
                                          <p:val>
                                            <p:fltVal val="1"/>
                                          </p:val>
                                        </p:tav>
                                      </p:tavLst>
                                    </p:anim>
                                  </p:childTnLst>
                                </p:cTn>
                              </p:par>
                              <p:par>
                                <p:cTn id="883" presetID="2" presetClass="exit" presetSubtype="1" fill="hold" grpId="2" nodeType="withEffect">
                                  <p:stCondLst>
                                    <p:cond delay="0"/>
                                  </p:stCondLst>
                                  <p:childTnLst>
                                    <p:anim calcmode="lin" valueType="num">
                                      <p:cBhvr additive="base">
                                        <p:cTn id="884" dur="4500"/>
                                        <p:tgtEl>
                                          <p:spTgt spid="111"/>
                                        </p:tgtEl>
                                        <p:attrNameLst>
                                          <p:attrName>ppt_x</p:attrName>
                                        </p:attrNameLst>
                                      </p:cBhvr>
                                      <p:tavLst>
                                        <p:tav tm="0">
                                          <p:val>
                                            <p:strVal val="ppt_x"/>
                                          </p:val>
                                        </p:tav>
                                        <p:tav tm="100000">
                                          <p:val>
                                            <p:strVal val="ppt_x"/>
                                          </p:val>
                                        </p:tav>
                                      </p:tavLst>
                                    </p:anim>
                                    <p:anim calcmode="lin" valueType="num">
                                      <p:cBhvr additive="base">
                                        <p:cTn id="885" dur="4500"/>
                                        <p:tgtEl>
                                          <p:spTgt spid="111"/>
                                        </p:tgtEl>
                                        <p:attrNameLst>
                                          <p:attrName>ppt_y</p:attrName>
                                        </p:attrNameLst>
                                      </p:cBhvr>
                                      <p:tavLst>
                                        <p:tav tm="0">
                                          <p:val>
                                            <p:strVal val="ppt_y"/>
                                          </p:val>
                                        </p:tav>
                                        <p:tav tm="100000">
                                          <p:val>
                                            <p:strVal val="0-ppt_h/2"/>
                                          </p:val>
                                        </p:tav>
                                      </p:tavLst>
                                    </p:anim>
                                    <p:set>
                                      <p:cBhvr>
                                        <p:cTn id="886" dur="1" fill="hold">
                                          <p:stCondLst>
                                            <p:cond delay="4499"/>
                                          </p:stCondLst>
                                        </p:cTn>
                                        <p:tgtEl>
                                          <p:spTgt spid="111"/>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111"/>
                                        </p:tgtEl>
                                      </p:cBhvr>
                                    </p:animEffect>
                                    <p:set>
                                      <p:cBhvr>
                                        <p:cTn id="889" dur="1" fill="hold">
                                          <p:stCondLst>
                                            <p:cond delay="5999"/>
                                          </p:stCondLst>
                                        </p:cTn>
                                        <p:tgtEl>
                                          <p:spTgt spid="111"/>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116"/>
                                        </p:tgtEl>
                                        <p:attrNameLst>
                                          <p:attrName>style.visibility</p:attrName>
                                        </p:attrNameLst>
                                      </p:cBhvr>
                                      <p:to>
                                        <p:strVal val="visible"/>
                                      </p:to>
                                    </p:set>
                                    <p:anim calcmode="lin" valueType="num">
                                      <p:cBhvr additive="base">
                                        <p:cTn id="892" dur="4000" fill="hold"/>
                                        <p:tgtEl>
                                          <p:spTgt spid="116"/>
                                        </p:tgtEl>
                                        <p:attrNameLst>
                                          <p:attrName>ppt_x</p:attrName>
                                        </p:attrNameLst>
                                      </p:cBhvr>
                                      <p:tavLst>
                                        <p:tav tm="0">
                                          <p:val>
                                            <p:strVal val="#ppt_x"/>
                                          </p:val>
                                        </p:tav>
                                        <p:tav tm="100000">
                                          <p:val>
                                            <p:strVal val="#ppt_x"/>
                                          </p:val>
                                        </p:tav>
                                      </p:tavLst>
                                    </p:anim>
                                    <p:anim calcmode="lin" valueType="num">
                                      <p:cBhvr additive="base">
                                        <p:cTn id="893" dur="4000" fill="hold"/>
                                        <p:tgtEl>
                                          <p:spTgt spid="116"/>
                                        </p:tgtEl>
                                        <p:attrNameLst>
                                          <p:attrName>ppt_y</p:attrName>
                                        </p:attrNameLst>
                                      </p:cBhvr>
                                      <p:tavLst>
                                        <p:tav tm="0">
                                          <p:val>
                                            <p:strVal val="1+#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116"/>
                                        </p:tgtEl>
                                        <p:attrNameLst>
                                          <p:attrName>style.visibility</p:attrName>
                                        </p:attrNameLst>
                                      </p:cBhvr>
                                      <p:to>
                                        <p:strVal val="visible"/>
                                      </p:to>
                                    </p:set>
                                    <p:anim calcmode="lin" valueType="num">
                                      <p:cBhvr>
                                        <p:cTn id="896" dur="4000" fill="hold"/>
                                        <p:tgtEl>
                                          <p:spTgt spid="116"/>
                                        </p:tgtEl>
                                        <p:attrNameLst>
                                          <p:attrName>ppt_w</p:attrName>
                                        </p:attrNameLst>
                                      </p:cBhvr>
                                      <p:tavLst>
                                        <p:tav tm="0">
                                          <p:val>
                                            <p:strVal val="#ppt_w"/>
                                          </p:val>
                                        </p:tav>
                                        <p:tav tm="100000">
                                          <p:val>
                                            <p:strVal val="#ppt_w"/>
                                          </p:val>
                                        </p:tav>
                                      </p:tavLst>
                                    </p:anim>
                                    <p:anim calcmode="lin" valueType="num">
                                      <p:cBhvr>
                                        <p:cTn id="897" dur="4000" fill="hold"/>
                                        <p:tgtEl>
                                          <p:spTgt spid="116"/>
                                        </p:tgtEl>
                                        <p:attrNameLst>
                                          <p:attrName>ppt_h</p:attrName>
                                        </p:attrNameLst>
                                      </p:cBhvr>
                                      <p:tavLst>
                                        <p:tav tm="0" fmla="#ppt_h*sin(2.5*pi*$)">
                                          <p:val>
                                            <p:fltVal val="0"/>
                                          </p:val>
                                        </p:tav>
                                        <p:tav tm="100000">
                                          <p:val>
                                            <p:fltVal val="1"/>
                                          </p:val>
                                        </p:tav>
                                      </p:tavLst>
                                    </p:anim>
                                  </p:childTnLst>
                                </p:cTn>
                              </p:par>
                              <p:par>
                                <p:cTn id="898" presetID="2" presetClass="exit" presetSubtype="1" fill="hold" grpId="2" nodeType="withEffect">
                                  <p:stCondLst>
                                    <p:cond delay="0"/>
                                  </p:stCondLst>
                                  <p:childTnLst>
                                    <p:anim calcmode="lin" valueType="num">
                                      <p:cBhvr additive="base">
                                        <p:cTn id="899" dur="4500"/>
                                        <p:tgtEl>
                                          <p:spTgt spid="116"/>
                                        </p:tgtEl>
                                        <p:attrNameLst>
                                          <p:attrName>ppt_x</p:attrName>
                                        </p:attrNameLst>
                                      </p:cBhvr>
                                      <p:tavLst>
                                        <p:tav tm="0">
                                          <p:val>
                                            <p:strVal val="ppt_x"/>
                                          </p:val>
                                        </p:tav>
                                        <p:tav tm="100000">
                                          <p:val>
                                            <p:strVal val="ppt_x"/>
                                          </p:val>
                                        </p:tav>
                                      </p:tavLst>
                                    </p:anim>
                                    <p:anim calcmode="lin" valueType="num">
                                      <p:cBhvr additive="base">
                                        <p:cTn id="900" dur="4500"/>
                                        <p:tgtEl>
                                          <p:spTgt spid="116"/>
                                        </p:tgtEl>
                                        <p:attrNameLst>
                                          <p:attrName>ppt_y</p:attrName>
                                        </p:attrNameLst>
                                      </p:cBhvr>
                                      <p:tavLst>
                                        <p:tav tm="0">
                                          <p:val>
                                            <p:strVal val="ppt_y"/>
                                          </p:val>
                                        </p:tav>
                                        <p:tav tm="100000">
                                          <p:val>
                                            <p:strVal val="0-ppt_h/2"/>
                                          </p:val>
                                        </p:tav>
                                      </p:tavLst>
                                    </p:anim>
                                    <p:set>
                                      <p:cBhvr>
                                        <p:cTn id="901" dur="1" fill="hold">
                                          <p:stCondLst>
                                            <p:cond delay="4499"/>
                                          </p:stCondLst>
                                        </p:cTn>
                                        <p:tgtEl>
                                          <p:spTgt spid="116"/>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116"/>
                                        </p:tgtEl>
                                      </p:cBhvr>
                                    </p:animEffect>
                                    <p:set>
                                      <p:cBhvr>
                                        <p:cTn id="904" dur="1" fill="hold">
                                          <p:stCondLst>
                                            <p:cond delay="5999"/>
                                          </p:stCondLst>
                                        </p:cTn>
                                        <p:tgtEl>
                                          <p:spTgt spid="116"/>
                                        </p:tgtEl>
                                        <p:attrNameLst>
                                          <p:attrName>style.visibility</p:attrName>
                                        </p:attrNameLst>
                                      </p:cBhvr>
                                      <p:to>
                                        <p:strVal val="hidden"/>
                                      </p:to>
                                    </p:set>
                                  </p:childTnLst>
                                </p:cTn>
                              </p:par>
                              <p:par>
                                <p:cTn id="905" presetID="2" presetClass="entr" presetSubtype="4" fill="hold" grpId="0" nodeType="withEffect">
                                  <p:stCondLst>
                                    <p:cond delay="0"/>
                                  </p:stCondLst>
                                  <p:childTnLst>
                                    <p:set>
                                      <p:cBhvr>
                                        <p:cTn id="906" dur="1" fill="hold">
                                          <p:stCondLst>
                                            <p:cond delay="0"/>
                                          </p:stCondLst>
                                        </p:cTn>
                                        <p:tgtEl>
                                          <p:spTgt spid="73"/>
                                        </p:tgtEl>
                                        <p:attrNameLst>
                                          <p:attrName>style.visibility</p:attrName>
                                        </p:attrNameLst>
                                      </p:cBhvr>
                                      <p:to>
                                        <p:strVal val="visible"/>
                                      </p:to>
                                    </p:set>
                                    <p:anim calcmode="lin" valueType="num">
                                      <p:cBhvr additive="base">
                                        <p:cTn id="907" dur="4000" fill="hold"/>
                                        <p:tgtEl>
                                          <p:spTgt spid="73"/>
                                        </p:tgtEl>
                                        <p:attrNameLst>
                                          <p:attrName>ppt_x</p:attrName>
                                        </p:attrNameLst>
                                      </p:cBhvr>
                                      <p:tavLst>
                                        <p:tav tm="0">
                                          <p:val>
                                            <p:strVal val="#ppt_x"/>
                                          </p:val>
                                        </p:tav>
                                        <p:tav tm="100000">
                                          <p:val>
                                            <p:strVal val="#ppt_x"/>
                                          </p:val>
                                        </p:tav>
                                      </p:tavLst>
                                    </p:anim>
                                    <p:anim calcmode="lin" valueType="num">
                                      <p:cBhvr additive="base">
                                        <p:cTn id="908" dur="4000" fill="hold"/>
                                        <p:tgtEl>
                                          <p:spTgt spid="73"/>
                                        </p:tgtEl>
                                        <p:attrNameLst>
                                          <p:attrName>ppt_y</p:attrName>
                                        </p:attrNameLst>
                                      </p:cBhvr>
                                      <p:tavLst>
                                        <p:tav tm="0">
                                          <p:val>
                                            <p:strVal val="1+#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3"/>
                                        </p:tgtEl>
                                        <p:attrNameLst>
                                          <p:attrName>style.visibility</p:attrName>
                                        </p:attrNameLst>
                                      </p:cBhvr>
                                      <p:to>
                                        <p:strVal val="visible"/>
                                      </p:to>
                                    </p:set>
                                    <p:anim calcmode="lin" valueType="num">
                                      <p:cBhvr>
                                        <p:cTn id="911" dur="4000" fill="hold"/>
                                        <p:tgtEl>
                                          <p:spTgt spid="73"/>
                                        </p:tgtEl>
                                        <p:attrNameLst>
                                          <p:attrName>ppt_w</p:attrName>
                                        </p:attrNameLst>
                                      </p:cBhvr>
                                      <p:tavLst>
                                        <p:tav tm="0">
                                          <p:val>
                                            <p:strVal val="#ppt_w"/>
                                          </p:val>
                                        </p:tav>
                                        <p:tav tm="100000">
                                          <p:val>
                                            <p:strVal val="#ppt_w"/>
                                          </p:val>
                                        </p:tav>
                                      </p:tavLst>
                                    </p:anim>
                                    <p:anim calcmode="lin" valueType="num">
                                      <p:cBhvr>
                                        <p:cTn id="912" dur="4000" fill="hold"/>
                                        <p:tgtEl>
                                          <p:spTgt spid="73"/>
                                        </p:tgtEl>
                                        <p:attrNameLst>
                                          <p:attrName>ppt_h</p:attrName>
                                        </p:attrNameLst>
                                      </p:cBhvr>
                                      <p:tavLst>
                                        <p:tav tm="0" fmla="#ppt_h*sin(2.5*pi*$)">
                                          <p:val>
                                            <p:fltVal val="0"/>
                                          </p:val>
                                        </p:tav>
                                        <p:tav tm="100000">
                                          <p:val>
                                            <p:fltVal val="1"/>
                                          </p:val>
                                        </p:tav>
                                      </p:tavLst>
                                    </p:anim>
                                  </p:childTnLst>
                                </p:cTn>
                              </p:par>
                              <p:par>
                                <p:cTn id="913" presetID="2" presetClass="exit" presetSubtype="1" fill="hold" grpId="2" nodeType="withEffect">
                                  <p:stCondLst>
                                    <p:cond delay="0"/>
                                  </p:stCondLst>
                                  <p:childTnLst>
                                    <p:anim calcmode="lin" valueType="num">
                                      <p:cBhvr additive="base">
                                        <p:cTn id="914" dur="4500"/>
                                        <p:tgtEl>
                                          <p:spTgt spid="73"/>
                                        </p:tgtEl>
                                        <p:attrNameLst>
                                          <p:attrName>ppt_x</p:attrName>
                                        </p:attrNameLst>
                                      </p:cBhvr>
                                      <p:tavLst>
                                        <p:tav tm="0">
                                          <p:val>
                                            <p:strVal val="ppt_x"/>
                                          </p:val>
                                        </p:tav>
                                        <p:tav tm="100000">
                                          <p:val>
                                            <p:strVal val="ppt_x"/>
                                          </p:val>
                                        </p:tav>
                                      </p:tavLst>
                                    </p:anim>
                                    <p:anim calcmode="lin" valueType="num">
                                      <p:cBhvr additive="base">
                                        <p:cTn id="915" dur="4500"/>
                                        <p:tgtEl>
                                          <p:spTgt spid="73"/>
                                        </p:tgtEl>
                                        <p:attrNameLst>
                                          <p:attrName>ppt_y</p:attrName>
                                        </p:attrNameLst>
                                      </p:cBhvr>
                                      <p:tavLst>
                                        <p:tav tm="0">
                                          <p:val>
                                            <p:strVal val="ppt_y"/>
                                          </p:val>
                                        </p:tav>
                                        <p:tav tm="100000">
                                          <p:val>
                                            <p:strVal val="0-ppt_h/2"/>
                                          </p:val>
                                        </p:tav>
                                      </p:tavLst>
                                    </p:anim>
                                    <p:set>
                                      <p:cBhvr>
                                        <p:cTn id="916" dur="1" fill="hold">
                                          <p:stCondLst>
                                            <p:cond delay="4499"/>
                                          </p:stCondLst>
                                        </p:cTn>
                                        <p:tgtEl>
                                          <p:spTgt spid="73"/>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3"/>
                                        </p:tgtEl>
                                      </p:cBhvr>
                                    </p:animEffect>
                                    <p:set>
                                      <p:cBhvr>
                                        <p:cTn id="919" dur="1" fill="hold">
                                          <p:stCondLst>
                                            <p:cond delay="5999"/>
                                          </p:stCondLst>
                                        </p:cTn>
                                        <p:tgtEl>
                                          <p:spTgt spid="73"/>
                                        </p:tgtEl>
                                        <p:attrNameLst>
                                          <p:attrName>style.visibility</p:attrName>
                                        </p:attrNameLst>
                                      </p:cBhvr>
                                      <p:to>
                                        <p:strVal val="hidden"/>
                                      </p:to>
                                    </p:set>
                                  </p:childTnLst>
                                </p:cTn>
                              </p:par>
                              <p:par>
                                <p:cTn id="920" presetID="2" presetClass="entr" presetSubtype="4" fill="hold" grpId="0" nodeType="withEffect">
                                  <p:stCondLst>
                                    <p:cond delay="0"/>
                                  </p:stCondLst>
                                  <p:childTnLst>
                                    <p:set>
                                      <p:cBhvr>
                                        <p:cTn id="921" dur="1" fill="hold">
                                          <p:stCondLst>
                                            <p:cond delay="0"/>
                                          </p:stCondLst>
                                        </p:cTn>
                                        <p:tgtEl>
                                          <p:spTgt spid="78"/>
                                        </p:tgtEl>
                                        <p:attrNameLst>
                                          <p:attrName>style.visibility</p:attrName>
                                        </p:attrNameLst>
                                      </p:cBhvr>
                                      <p:to>
                                        <p:strVal val="visible"/>
                                      </p:to>
                                    </p:set>
                                    <p:anim calcmode="lin" valueType="num">
                                      <p:cBhvr additive="base">
                                        <p:cTn id="922" dur="4000" fill="hold"/>
                                        <p:tgtEl>
                                          <p:spTgt spid="78"/>
                                        </p:tgtEl>
                                        <p:attrNameLst>
                                          <p:attrName>ppt_x</p:attrName>
                                        </p:attrNameLst>
                                      </p:cBhvr>
                                      <p:tavLst>
                                        <p:tav tm="0">
                                          <p:val>
                                            <p:strVal val="#ppt_x"/>
                                          </p:val>
                                        </p:tav>
                                        <p:tav tm="100000">
                                          <p:val>
                                            <p:strVal val="#ppt_x"/>
                                          </p:val>
                                        </p:tav>
                                      </p:tavLst>
                                    </p:anim>
                                    <p:anim calcmode="lin" valueType="num">
                                      <p:cBhvr additive="base">
                                        <p:cTn id="923" dur="4000" fill="hold"/>
                                        <p:tgtEl>
                                          <p:spTgt spid="78"/>
                                        </p:tgtEl>
                                        <p:attrNameLst>
                                          <p:attrName>ppt_y</p:attrName>
                                        </p:attrNameLst>
                                      </p:cBhvr>
                                      <p:tavLst>
                                        <p:tav tm="0">
                                          <p:val>
                                            <p:strVal val="1+#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78"/>
                                        </p:tgtEl>
                                        <p:attrNameLst>
                                          <p:attrName>style.visibility</p:attrName>
                                        </p:attrNameLst>
                                      </p:cBhvr>
                                      <p:to>
                                        <p:strVal val="visible"/>
                                      </p:to>
                                    </p:set>
                                    <p:anim calcmode="lin" valueType="num">
                                      <p:cBhvr>
                                        <p:cTn id="926" dur="4000" fill="hold"/>
                                        <p:tgtEl>
                                          <p:spTgt spid="78"/>
                                        </p:tgtEl>
                                        <p:attrNameLst>
                                          <p:attrName>ppt_w</p:attrName>
                                        </p:attrNameLst>
                                      </p:cBhvr>
                                      <p:tavLst>
                                        <p:tav tm="0">
                                          <p:val>
                                            <p:strVal val="#ppt_w"/>
                                          </p:val>
                                        </p:tav>
                                        <p:tav tm="100000">
                                          <p:val>
                                            <p:strVal val="#ppt_w"/>
                                          </p:val>
                                        </p:tav>
                                      </p:tavLst>
                                    </p:anim>
                                    <p:anim calcmode="lin" valueType="num">
                                      <p:cBhvr>
                                        <p:cTn id="927" dur="4000" fill="hold"/>
                                        <p:tgtEl>
                                          <p:spTgt spid="78"/>
                                        </p:tgtEl>
                                        <p:attrNameLst>
                                          <p:attrName>ppt_h</p:attrName>
                                        </p:attrNameLst>
                                      </p:cBhvr>
                                      <p:tavLst>
                                        <p:tav tm="0" fmla="#ppt_h*sin(2.5*pi*$)">
                                          <p:val>
                                            <p:fltVal val="0"/>
                                          </p:val>
                                        </p:tav>
                                        <p:tav tm="100000">
                                          <p:val>
                                            <p:fltVal val="1"/>
                                          </p:val>
                                        </p:tav>
                                      </p:tavLst>
                                    </p:anim>
                                  </p:childTnLst>
                                </p:cTn>
                              </p:par>
                              <p:par>
                                <p:cTn id="928" presetID="2" presetClass="exit" presetSubtype="1" fill="hold" grpId="2" nodeType="withEffect">
                                  <p:stCondLst>
                                    <p:cond delay="0"/>
                                  </p:stCondLst>
                                  <p:childTnLst>
                                    <p:anim calcmode="lin" valueType="num">
                                      <p:cBhvr additive="base">
                                        <p:cTn id="929" dur="4500"/>
                                        <p:tgtEl>
                                          <p:spTgt spid="78"/>
                                        </p:tgtEl>
                                        <p:attrNameLst>
                                          <p:attrName>ppt_x</p:attrName>
                                        </p:attrNameLst>
                                      </p:cBhvr>
                                      <p:tavLst>
                                        <p:tav tm="0">
                                          <p:val>
                                            <p:strVal val="ppt_x"/>
                                          </p:val>
                                        </p:tav>
                                        <p:tav tm="100000">
                                          <p:val>
                                            <p:strVal val="ppt_x"/>
                                          </p:val>
                                        </p:tav>
                                      </p:tavLst>
                                    </p:anim>
                                    <p:anim calcmode="lin" valueType="num">
                                      <p:cBhvr additive="base">
                                        <p:cTn id="930" dur="4500"/>
                                        <p:tgtEl>
                                          <p:spTgt spid="78"/>
                                        </p:tgtEl>
                                        <p:attrNameLst>
                                          <p:attrName>ppt_y</p:attrName>
                                        </p:attrNameLst>
                                      </p:cBhvr>
                                      <p:tavLst>
                                        <p:tav tm="0">
                                          <p:val>
                                            <p:strVal val="ppt_y"/>
                                          </p:val>
                                        </p:tav>
                                        <p:tav tm="100000">
                                          <p:val>
                                            <p:strVal val="0-ppt_h/2"/>
                                          </p:val>
                                        </p:tav>
                                      </p:tavLst>
                                    </p:anim>
                                    <p:set>
                                      <p:cBhvr>
                                        <p:cTn id="931" dur="1" fill="hold">
                                          <p:stCondLst>
                                            <p:cond delay="4499"/>
                                          </p:stCondLst>
                                        </p:cTn>
                                        <p:tgtEl>
                                          <p:spTgt spid="78"/>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78"/>
                                        </p:tgtEl>
                                      </p:cBhvr>
                                    </p:animEffect>
                                    <p:set>
                                      <p:cBhvr>
                                        <p:cTn id="934" dur="1" fill="hold">
                                          <p:stCondLst>
                                            <p:cond delay="5999"/>
                                          </p:stCondLst>
                                        </p:cTn>
                                        <p:tgtEl>
                                          <p:spTgt spid="78"/>
                                        </p:tgtEl>
                                        <p:attrNameLst>
                                          <p:attrName>style.visibility</p:attrName>
                                        </p:attrNameLst>
                                      </p:cBhvr>
                                      <p:to>
                                        <p:strVal val="hidden"/>
                                      </p:to>
                                    </p:set>
                                  </p:childTnLst>
                                </p:cTn>
                              </p:par>
                              <p:par>
                                <p:cTn id="935" presetID="2" presetClass="entr" presetSubtype="4" fill="hold" grpId="0" nodeType="withEffect">
                                  <p:stCondLst>
                                    <p:cond delay="0"/>
                                  </p:stCondLst>
                                  <p:childTnLst>
                                    <p:set>
                                      <p:cBhvr>
                                        <p:cTn id="936" dur="1" fill="hold">
                                          <p:stCondLst>
                                            <p:cond delay="0"/>
                                          </p:stCondLst>
                                        </p:cTn>
                                        <p:tgtEl>
                                          <p:spTgt spid="85"/>
                                        </p:tgtEl>
                                        <p:attrNameLst>
                                          <p:attrName>style.visibility</p:attrName>
                                        </p:attrNameLst>
                                      </p:cBhvr>
                                      <p:to>
                                        <p:strVal val="visible"/>
                                      </p:to>
                                    </p:set>
                                    <p:anim calcmode="lin" valueType="num">
                                      <p:cBhvr additive="base">
                                        <p:cTn id="937" dur="4000" fill="hold"/>
                                        <p:tgtEl>
                                          <p:spTgt spid="85"/>
                                        </p:tgtEl>
                                        <p:attrNameLst>
                                          <p:attrName>ppt_x</p:attrName>
                                        </p:attrNameLst>
                                      </p:cBhvr>
                                      <p:tavLst>
                                        <p:tav tm="0">
                                          <p:val>
                                            <p:strVal val="#ppt_x"/>
                                          </p:val>
                                        </p:tav>
                                        <p:tav tm="100000">
                                          <p:val>
                                            <p:strVal val="#ppt_x"/>
                                          </p:val>
                                        </p:tav>
                                      </p:tavLst>
                                    </p:anim>
                                    <p:anim calcmode="lin" valueType="num">
                                      <p:cBhvr additive="base">
                                        <p:cTn id="938" dur="4000" fill="hold"/>
                                        <p:tgtEl>
                                          <p:spTgt spid="85"/>
                                        </p:tgtEl>
                                        <p:attrNameLst>
                                          <p:attrName>ppt_y</p:attrName>
                                        </p:attrNameLst>
                                      </p:cBhvr>
                                      <p:tavLst>
                                        <p:tav tm="0">
                                          <p:val>
                                            <p:strVal val="1+#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85"/>
                                        </p:tgtEl>
                                        <p:attrNameLst>
                                          <p:attrName>style.visibility</p:attrName>
                                        </p:attrNameLst>
                                      </p:cBhvr>
                                      <p:to>
                                        <p:strVal val="visible"/>
                                      </p:to>
                                    </p:set>
                                    <p:anim calcmode="lin" valueType="num">
                                      <p:cBhvr>
                                        <p:cTn id="941" dur="4000" fill="hold"/>
                                        <p:tgtEl>
                                          <p:spTgt spid="85"/>
                                        </p:tgtEl>
                                        <p:attrNameLst>
                                          <p:attrName>ppt_w</p:attrName>
                                        </p:attrNameLst>
                                      </p:cBhvr>
                                      <p:tavLst>
                                        <p:tav tm="0">
                                          <p:val>
                                            <p:strVal val="#ppt_w"/>
                                          </p:val>
                                        </p:tav>
                                        <p:tav tm="100000">
                                          <p:val>
                                            <p:strVal val="#ppt_w"/>
                                          </p:val>
                                        </p:tav>
                                      </p:tavLst>
                                    </p:anim>
                                    <p:anim calcmode="lin" valueType="num">
                                      <p:cBhvr>
                                        <p:cTn id="942" dur="4000" fill="hold"/>
                                        <p:tgtEl>
                                          <p:spTgt spid="85"/>
                                        </p:tgtEl>
                                        <p:attrNameLst>
                                          <p:attrName>ppt_h</p:attrName>
                                        </p:attrNameLst>
                                      </p:cBhvr>
                                      <p:tavLst>
                                        <p:tav tm="0" fmla="#ppt_h*sin(2.5*pi*$)">
                                          <p:val>
                                            <p:fltVal val="0"/>
                                          </p:val>
                                        </p:tav>
                                        <p:tav tm="100000">
                                          <p:val>
                                            <p:fltVal val="1"/>
                                          </p:val>
                                        </p:tav>
                                      </p:tavLst>
                                    </p:anim>
                                  </p:childTnLst>
                                </p:cTn>
                              </p:par>
                              <p:par>
                                <p:cTn id="943" presetID="2" presetClass="exit" presetSubtype="1" fill="hold" grpId="2" nodeType="withEffect">
                                  <p:stCondLst>
                                    <p:cond delay="0"/>
                                  </p:stCondLst>
                                  <p:childTnLst>
                                    <p:anim calcmode="lin" valueType="num">
                                      <p:cBhvr additive="base">
                                        <p:cTn id="944" dur="4500"/>
                                        <p:tgtEl>
                                          <p:spTgt spid="85"/>
                                        </p:tgtEl>
                                        <p:attrNameLst>
                                          <p:attrName>ppt_x</p:attrName>
                                        </p:attrNameLst>
                                      </p:cBhvr>
                                      <p:tavLst>
                                        <p:tav tm="0">
                                          <p:val>
                                            <p:strVal val="ppt_x"/>
                                          </p:val>
                                        </p:tav>
                                        <p:tav tm="100000">
                                          <p:val>
                                            <p:strVal val="ppt_x"/>
                                          </p:val>
                                        </p:tav>
                                      </p:tavLst>
                                    </p:anim>
                                    <p:anim calcmode="lin" valueType="num">
                                      <p:cBhvr additive="base">
                                        <p:cTn id="945" dur="4500"/>
                                        <p:tgtEl>
                                          <p:spTgt spid="85"/>
                                        </p:tgtEl>
                                        <p:attrNameLst>
                                          <p:attrName>ppt_y</p:attrName>
                                        </p:attrNameLst>
                                      </p:cBhvr>
                                      <p:tavLst>
                                        <p:tav tm="0">
                                          <p:val>
                                            <p:strVal val="ppt_y"/>
                                          </p:val>
                                        </p:tav>
                                        <p:tav tm="100000">
                                          <p:val>
                                            <p:strVal val="0-ppt_h/2"/>
                                          </p:val>
                                        </p:tav>
                                      </p:tavLst>
                                    </p:anim>
                                    <p:set>
                                      <p:cBhvr>
                                        <p:cTn id="946" dur="1" fill="hold">
                                          <p:stCondLst>
                                            <p:cond delay="4499"/>
                                          </p:stCondLst>
                                        </p:cTn>
                                        <p:tgtEl>
                                          <p:spTgt spid="85"/>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85"/>
                                        </p:tgtEl>
                                      </p:cBhvr>
                                    </p:animEffect>
                                    <p:set>
                                      <p:cBhvr>
                                        <p:cTn id="949" dur="1" fill="hold">
                                          <p:stCondLst>
                                            <p:cond delay="5999"/>
                                          </p:stCondLst>
                                        </p:cTn>
                                        <p:tgtEl>
                                          <p:spTgt spid="85"/>
                                        </p:tgtEl>
                                        <p:attrNameLst>
                                          <p:attrName>style.visibility</p:attrName>
                                        </p:attrNameLst>
                                      </p:cBhvr>
                                      <p:to>
                                        <p:strVal val="hidden"/>
                                      </p:to>
                                    </p:set>
                                  </p:childTnLst>
                                </p:cTn>
                              </p:par>
                              <p:par>
                                <p:cTn id="950" presetID="2" presetClass="entr" presetSubtype="4" fill="hold" grpId="0" nodeType="withEffect">
                                  <p:stCondLst>
                                    <p:cond delay="0"/>
                                  </p:stCondLst>
                                  <p:childTnLst>
                                    <p:set>
                                      <p:cBhvr>
                                        <p:cTn id="951" dur="1" fill="hold">
                                          <p:stCondLst>
                                            <p:cond delay="0"/>
                                          </p:stCondLst>
                                        </p:cTn>
                                        <p:tgtEl>
                                          <p:spTgt spid="90"/>
                                        </p:tgtEl>
                                        <p:attrNameLst>
                                          <p:attrName>style.visibility</p:attrName>
                                        </p:attrNameLst>
                                      </p:cBhvr>
                                      <p:to>
                                        <p:strVal val="visible"/>
                                      </p:to>
                                    </p:set>
                                    <p:anim calcmode="lin" valueType="num">
                                      <p:cBhvr additive="base">
                                        <p:cTn id="952" dur="4000" fill="hold"/>
                                        <p:tgtEl>
                                          <p:spTgt spid="90"/>
                                        </p:tgtEl>
                                        <p:attrNameLst>
                                          <p:attrName>ppt_x</p:attrName>
                                        </p:attrNameLst>
                                      </p:cBhvr>
                                      <p:tavLst>
                                        <p:tav tm="0">
                                          <p:val>
                                            <p:strVal val="#ppt_x"/>
                                          </p:val>
                                        </p:tav>
                                        <p:tav tm="100000">
                                          <p:val>
                                            <p:strVal val="#ppt_x"/>
                                          </p:val>
                                        </p:tav>
                                      </p:tavLst>
                                    </p:anim>
                                    <p:anim calcmode="lin" valueType="num">
                                      <p:cBhvr additive="base">
                                        <p:cTn id="953" dur="4000" fill="hold"/>
                                        <p:tgtEl>
                                          <p:spTgt spid="90"/>
                                        </p:tgtEl>
                                        <p:attrNameLst>
                                          <p:attrName>ppt_y</p:attrName>
                                        </p:attrNameLst>
                                      </p:cBhvr>
                                      <p:tavLst>
                                        <p:tav tm="0">
                                          <p:val>
                                            <p:strVal val="1+#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90"/>
                                        </p:tgtEl>
                                        <p:attrNameLst>
                                          <p:attrName>style.visibility</p:attrName>
                                        </p:attrNameLst>
                                      </p:cBhvr>
                                      <p:to>
                                        <p:strVal val="visible"/>
                                      </p:to>
                                    </p:set>
                                    <p:anim calcmode="lin" valueType="num">
                                      <p:cBhvr>
                                        <p:cTn id="956" dur="4000" fill="hold"/>
                                        <p:tgtEl>
                                          <p:spTgt spid="90"/>
                                        </p:tgtEl>
                                        <p:attrNameLst>
                                          <p:attrName>ppt_w</p:attrName>
                                        </p:attrNameLst>
                                      </p:cBhvr>
                                      <p:tavLst>
                                        <p:tav tm="0">
                                          <p:val>
                                            <p:strVal val="#ppt_w"/>
                                          </p:val>
                                        </p:tav>
                                        <p:tav tm="100000">
                                          <p:val>
                                            <p:strVal val="#ppt_w"/>
                                          </p:val>
                                        </p:tav>
                                      </p:tavLst>
                                    </p:anim>
                                    <p:anim calcmode="lin" valueType="num">
                                      <p:cBhvr>
                                        <p:cTn id="957" dur="4000" fill="hold"/>
                                        <p:tgtEl>
                                          <p:spTgt spid="90"/>
                                        </p:tgtEl>
                                        <p:attrNameLst>
                                          <p:attrName>ppt_h</p:attrName>
                                        </p:attrNameLst>
                                      </p:cBhvr>
                                      <p:tavLst>
                                        <p:tav tm="0" fmla="#ppt_h*sin(2.5*pi*$)">
                                          <p:val>
                                            <p:fltVal val="0"/>
                                          </p:val>
                                        </p:tav>
                                        <p:tav tm="100000">
                                          <p:val>
                                            <p:fltVal val="1"/>
                                          </p:val>
                                        </p:tav>
                                      </p:tavLst>
                                    </p:anim>
                                  </p:childTnLst>
                                </p:cTn>
                              </p:par>
                              <p:par>
                                <p:cTn id="958" presetID="2" presetClass="exit" presetSubtype="1" fill="hold" grpId="2" nodeType="withEffect">
                                  <p:stCondLst>
                                    <p:cond delay="0"/>
                                  </p:stCondLst>
                                  <p:childTnLst>
                                    <p:anim calcmode="lin" valueType="num">
                                      <p:cBhvr additive="base">
                                        <p:cTn id="959" dur="4500"/>
                                        <p:tgtEl>
                                          <p:spTgt spid="90"/>
                                        </p:tgtEl>
                                        <p:attrNameLst>
                                          <p:attrName>ppt_x</p:attrName>
                                        </p:attrNameLst>
                                      </p:cBhvr>
                                      <p:tavLst>
                                        <p:tav tm="0">
                                          <p:val>
                                            <p:strVal val="ppt_x"/>
                                          </p:val>
                                        </p:tav>
                                        <p:tav tm="100000">
                                          <p:val>
                                            <p:strVal val="ppt_x"/>
                                          </p:val>
                                        </p:tav>
                                      </p:tavLst>
                                    </p:anim>
                                    <p:anim calcmode="lin" valueType="num">
                                      <p:cBhvr additive="base">
                                        <p:cTn id="960" dur="4500"/>
                                        <p:tgtEl>
                                          <p:spTgt spid="90"/>
                                        </p:tgtEl>
                                        <p:attrNameLst>
                                          <p:attrName>ppt_y</p:attrName>
                                        </p:attrNameLst>
                                      </p:cBhvr>
                                      <p:tavLst>
                                        <p:tav tm="0">
                                          <p:val>
                                            <p:strVal val="ppt_y"/>
                                          </p:val>
                                        </p:tav>
                                        <p:tav tm="100000">
                                          <p:val>
                                            <p:strVal val="0-ppt_h/2"/>
                                          </p:val>
                                        </p:tav>
                                      </p:tavLst>
                                    </p:anim>
                                    <p:set>
                                      <p:cBhvr>
                                        <p:cTn id="961" dur="1" fill="hold">
                                          <p:stCondLst>
                                            <p:cond delay="4499"/>
                                          </p:stCondLst>
                                        </p:cTn>
                                        <p:tgtEl>
                                          <p:spTgt spid="90"/>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90"/>
                                        </p:tgtEl>
                                      </p:cBhvr>
                                    </p:animEffect>
                                    <p:set>
                                      <p:cBhvr>
                                        <p:cTn id="964" dur="1" fill="hold">
                                          <p:stCondLst>
                                            <p:cond delay="5999"/>
                                          </p:stCondLst>
                                        </p:cTn>
                                        <p:tgtEl>
                                          <p:spTgt spid="90"/>
                                        </p:tgtEl>
                                        <p:attrNameLst>
                                          <p:attrName>style.visibility</p:attrName>
                                        </p:attrNameLst>
                                      </p:cBhvr>
                                      <p:to>
                                        <p:strVal val="hidden"/>
                                      </p:to>
                                    </p:set>
                                  </p:childTnLst>
                                </p:cTn>
                              </p:par>
                              <p:par>
                                <p:cTn id="965" presetID="2" presetClass="entr" presetSubtype="4" fill="hold" grpId="0" nodeType="withEffect">
                                  <p:stCondLst>
                                    <p:cond delay="0"/>
                                  </p:stCondLst>
                                  <p:childTnLst>
                                    <p:set>
                                      <p:cBhvr>
                                        <p:cTn id="966" dur="1" fill="hold">
                                          <p:stCondLst>
                                            <p:cond delay="0"/>
                                          </p:stCondLst>
                                        </p:cTn>
                                        <p:tgtEl>
                                          <p:spTgt spid="89"/>
                                        </p:tgtEl>
                                        <p:attrNameLst>
                                          <p:attrName>style.visibility</p:attrName>
                                        </p:attrNameLst>
                                      </p:cBhvr>
                                      <p:to>
                                        <p:strVal val="visible"/>
                                      </p:to>
                                    </p:set>
                                    <p:anim calcmode="lin" valueType="num">
                                      <p:cBhvr additive="base">
                                        <p:cTn id="967" dur="4000" fill="hold"/>
                                        <p:tgtEl>
                                          <p:spTgt spid="89"/>
                                        </p:tgtEl>
                                        <p:attrNameLst>
                                          <p:attrName>ppt_x</p:attrName>
                                        </p:attrNameLst>
                                      </p:cBhvr>
                                      <p:tavLst>
                                        <p:tav tm="0">
                                          <p:val>
                                            <p:strVal val="#ppt_x"/>
                                          </p:val>
                                        </p:tav>
                                        <p:tav tm="100000">
                                          <p:val>
                                            <p:strVal val="#ppt_x"/>
                                          </p:val>
                                        </p:tav>
                                      </p:tavLst>
                                    </p:anim>
                                    <p:anim calcmode="lin" valueType="num">
                                      <p:cBhvr additive="base">
                                        <p:cTn id="968" dur="4000" fill="hold"/>
                                        <p:tgtEl>
                                          <p:spTgt spid="89"/>
                                        </p:tgtEl>
                                        <p:attrNameLst>
                                          <p:attrName>ppt_y</p:attrName>
                                        </p:attrNameLst>
                                      </p:cBhvr>
                                      <p:tavLst>
                                        <p:tav tm="0">
                                          <p:val>
                                            <p:strVal val="1+#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89"/>
                                        </p:tgtEl>
                                        <p:attrNameLst>
                                          <p:attrName>style.visibility</p:attrName>
                                        </p:attrNameLst>
                                      </p:cBhvr>
                                      <p:to>
                                        <p:strVal val="visible"/>
                                      </p:to>
                                    </p:set>
                                    <p:anim calcmode="lin" valueType="num">
                                      <p:cBhvr>
                                        <p:cTn id="971" dur="4000" fill="hold"/>
                                        <p:tgtEl>
                                          <p:spTgt spid="89"/>
                                        </p:tgtEl>
                                        <p:attrNameLst>
                                          <p:attrName>ppt_w</p:attrName>
                                        </p:attrNameLst>
                                      </p:cBhvr>
                                      <p:tavLst>
                                        <p:tav tm="0">
                                          <p:val>
                                            <p:strVal val="#ppt_w"/>
                                          </p:val>
                                        </p:tav>
                                        <p:tav tm="100000">
                                          <p:val>
                                            <p:strVal val="#ppt_w"/>
                                          </p:val>
                                        </p:tav>
                                      </p:tavLst>
                                    </p:anim>
                                    <p:anim calcmode="lin" valueType="num">
                                      <p:cBhvr>
                                        <p:cTn id="972" dur="4000" fill="hold"/>
                                        <p:tgtEl>
                                          <p:spTgt spid="89"/>
                                        </p:tgtEl>
                                        <p:attrNameLst>
                                          <p:attrName>ppt_h</p:attrName>
                                        </p:attrNameLst>
                                      </p:cBhvr>
                                      <p:tavLst>
                                        <p:tav tm="0" fmla="#ppt_h*sin(2.5*pi*$)">
                                          <p:val>
                                            <p:fltVal val="0"/>
                                          </p:val>
                                        </p:tav>
                                        <p:tav tm="100000">
                                          <p:val>
                                            <p:fltVal val="1"/>
                                          </p:val>
                                        </p:tav>
                                      </p:tavLst>
                                    </p:anim>
                                  </p:childTnLst>
                                </p:cTn>
                              </p:par>
                              <p:par>
                                <p:cTn id="973" presetID="2" presetClass="exit" presetSubtype="1" fill="hold" grpId="2" nodeType="withEffect">
                                  <p:stCondLst>
                                    <p:cond delay="0"/>
                                  </p:stCondLst>
                                  <p:childTnLst>
                                    <p:anim calcmode="lin" valueType="num">
                                      <p:cBhvr additive="base">
                                        <p:cTn id="974" dur="4500"/>
                                        <p:tgtEl>
                                          <p:spTgt spid="89"/>
                                        </p:tgtEl>
                                        <p:attrNameLst>
                                          <p:attrName>ppt_x</p:attrName>
                                        </p:attrNameLst>
                                      </p:cBhvr>
                                      <p:tavLst>
                                        <p:tav tm="0">
                                          <p:val>
                                            <p:strVal val="ppt_x"/>
                                          </p:val>
                                        </p:tav>
                                        <p:tav tm="100000">
                                          <p:val>
                                            <p:strVal val="ppt_x"/>
                                          </p:val>
                                        </p:tav>
                                      </p:tavLst>
                                    </p:anim>
                                    <p:anim calcmode="lin" valueType="num">
                                      <p:cBhvr additive="base">
                                        <p:cTn id="975" dur="4500"/>
                                        <p:tgtEl>
                                          <p:spTgt spid="89"/>
                                        </p:tgtEl>
                                        <p:attrNameLst>
                                          <p:attrName>ppt_y</p:attrName>
                                        </p:attrNameLst>
                                      </p:cBhvr>
                                      <p:tavLst>
                                        <p:tav tm="0">
                                          <p:val>
                                            <p:strVal val="ppt_y"/>
                                          </p:val>
                                        </p:tav>
                                        <p:tav tm="100000">
                                          <p:val>
                                            <p:strVal val="0-ppt_h/2"/>
                                          </p:val>
                                        </p:tav>
                                      </p:tavLst>
                                    </p:anim>
                                    <p:set>
                                      <p:cBhvr>
                                        <p:cTn id="976" dur="1" fill="hold">
                                          <p:stCondLst>
                                            <p:cond delay="4499"/>
                                          </p:stCondLst>
                                        </p:cTn>
                                        <p:tgtEl>
                                          <p:spTgt spid="89"/>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89"/>
                                        </p:tgtEl>
                                      </p:cBhvr>
                                    </p:animEffect>
                                    <p:set>
                                      <p:cBhvr>
                                        <p:cTn id="979" dur="1" fill="hold">
                                          <p:stCondLst>
                                            <p:cond delay="5999"/>
                                          </p:stCondLst>
                                        </p:cTn>
                                        <p:tgtEl>
                                          <p:spTgt spid="89"/>
                                        </p:tgtEl>
                                        <p:attrNameLst>
                                          <p:attrName>style.visibility</p:attrName>
                                        </p:attrNameLst>
                                      </p:cBhvr>
                                      <p:to>
                                        <p:strVal val="hidden"/>
                                      </p:to>
                                    </p:set>
                                  </p:childTnLst>
                                </p:cTn>
                              </p:par>
                              <p:par>
                                <p:cTn id="980" presetID="2" presetClass="entr" presetSubtype="4" fill="hold" grpId="0" nodeType="withEffect">
                                  <p:stCondLst>
                                    <p:cond delay="0"/>
                                  </p:stCondLst>
                                  <p:childTnLst>
                                    <p:set>
                                      <p:cBhvr>
                                        <p:cTn id="981" dur="1" fill="hold">
                                          <p:stCondLst>
                                            <p:cond delay="0"/>
                                          </p:stCondLst>
                                        </p:cTn>
                                        <p:tgtEl>
                                          <p:spTgt spid="91"/>
                                        </p:tgtEl>
                                        <p:attrNameLst>
                                          <p:attrName>style.visibility</p:attrName>
                                        </p:attrNameLst>
                                      </p:cBhvr>
                                      <p:to>
                                        <p:strVal val="visible"/>
                                      </p:to>
                                    </p:set>
                                    <p:anim calcmode="lin" valueType="num">
                                      <p:cBhvr additive="base">
                                        <p:cTn id="982" dur="4000" fill="hold"/>
                                        <p:tgtEl>
                                          <p:spTgt spid="91"/>
                                        </p:tgtEl>
                                        <p:attrNameLst>
                                          <p:attrName>ppt_x</p:attrName>
                                        </p:attrNameLst>
                                      </p:cBhvr>
                                      <p:tavLst>
                                        <p:tav tm="0">
                                          <p:val>
                                            <p:strVal val="#ppt_x"/>
                                          </p:val>
                                        </p:tav>
                                        <p:tav tm="100000">
                                          <p:val>
                                            <p:strVal val="#ppt_x"/>
                                          </p:val>
                                        </p:tav>
                                      </p:tavLst>
                                    </p:anim>
                                    <p:anim calcmode="lin" valueType="num">
                                      <p:cBhvr additive="base">
                                        <p:cTn id="983" dur="4000" fill="hold"/>
                                        <p:tgtEl>
                                          <p:spTgt spid="91"/>
                                        </p:tgtEl>
                                        <p:attrNameLst>
                                          <p:attrName>ppt_y</p:attrName>
                                        </p:attrNameLst>
                                      </p:cBhvr>
                                      <p:tavLst>
                                        <p:tav tm="0">
                                          <p:val>
                                            <p:strVal val="1+#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1"/>
                                        </p:tgtEl>
                                        <p:attrNameLst>
                                          <p:attrName>style.visibility</p:attrName>
                                        </p:attrNameLst>
                                      </p:cBhvr>
                                      <p:to>
                                        <p:strVal val="visible"/>
                                      </p:to>
                                    </p:set>
                                    <p:anim calcmode="lin" valueType="num">
                                      <p:cBhvr>
                                        <p:cTn id="986" dur="4000" fill="hold"/>
                                        <p:tgtEl>
                                          <p:spTgt spid="91"/>
                                        </p:tgtEl>
                                        <p:attrNameLst>
                                          <p:attrName>ppt_w</p:attrName>
                                        </p:attrNameLst>
                                      </p:cBhvr>
                                      <p:tavLst>
                                        <p:tav tm="0">
                                          <p:val>
                                            <p:strVal val="#ppt_w"/>
                                          </p:val>
                                        </p:tav>
                                        <p:tav tm="100000">
                                          <p:val>
                                            <p:strVal val="#ppt_w"/>
                                          </p:val>
                                        </p:tav>
                                      </p:tavLst>
                                    </p:anim>
                                    <p:anim calcmode="lin" valueType="num">
                                      <p:cBhvr>
                                        <p:cTn id="987" dur="4000" fill="hold"/>
                                        <p:tgtEl>
                                          <p:spTgt spid="91"/>
                                        </p:tgtEl>
                                        <p:attrNameLst>
                                          <p:attrName>ppt_h</p:attrName>
                                        </p:attrNameLst>
                                      </p:cBhvr>
                                      <p:tavLst>
                                        <p:tav tm="0" fmla="#ppt_h*sin(2.5*pi*$)">
                                          <p:val>
                                            <p:fltVal val="0"/>
                                          </p:val>
                                        </p:tav>
                                        <p:tav tm="100000">
                                          <p:val>
                                            <p:fltVal val="1"/>
                                          </p:val>
                                        </p:tav>
                                      </p:tavLst>
                                    </p:anim>
                                  </p:childTnLst>
                                </p:cTn>
                              </p:par>
                              <p:par>
                                <p:cTn id="988" presetID="2" presetClass="exit" presetSubtype="1" fill="hold" grpId="2" nodeType="withEffect">
                                  <p:stCondLst>
                                    <p:cond delay="0"/>
                                  </p:stCondLst>
                                  <p:childTnLst>
                                    <p:anim calcmode="lin" valueType="num">
                                      <p:cBhvr additive="base">
                                        <p:cTn id="989" dur="4500"/>
                                        <p:tgtEl>
                                          <p:spTgt spid="91"/>
                                        </p:tgtEl>
                                        <p:attrNameLst>
                                          <p:attrName>ppt_x</p:attrName>
                                        </p:attrNameLst>
                                      </p:cBhvr>
                                      <p:tavLst>
                                        <p:tav tm="0">
                                          <p:val>
                                            <p:strVal val="ppt_x"/>
                                          </p:val>
                                        </p:tav>
                                        <p:tav tm="100000">
                                          <p:val>
                                            <p:strVal val="ppt_x"/>
                                          </p:val>
                                        </p:tav>
                                      </p:tavLst>
                                    </p:anim>
                                    <p:anim calcmode="lin" valueType="num">
                                      <p:cBhvr additive="base">
                                        <p:cTn id="990" dur="4500"/>
                                        <p:tgtEl>
                                          <p:spTgt spid="91"/>
                                        </p:tgtEl>
                                        <p:attrNameLst>
                                          <p:attrName>ppt_y</p:attrName>
                                        </p:attrNameLst>
                                      </p:cBhvr>
                                      <p:tavLst>
                                        <p:tav tm="0">
                                          <p:val>
                                            <p:strVal val="ppt_y"/>
                                          </p:val>
                                        </p:tav>
                                        <p:tav tm="100000">
                                          <p:val>
                                            <p:strVal val="0-ppt_h/2"/>
                                          </p:val>
                                        </p:tav>
                                      </p:tavLst>
                                    </p:anim>
                                    <p:set>
                                      <p:cBhvr>
                                        <p:cTn id="991" dur="1" fill="hold">
                                          <p:stCondLst>
                                            <p:cond delay="4499"/>
                                          </p:stCondLst>
                                        </p:cTn>
                                        <p:tgtEl>
                                          <p:spTgt spid="91"/>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1"/>
                                        </p:tgtEl>
                                      </p:cBhvr>
                                    </p:animEffect>
                                    <p:set>
                                      <p:cBhvr>
                                        <p:cTn id="994" dur="1" fill="hold">
                                          <p:stCondLst>
                                            <p:cond delay="5999"/>
                                          </p:stCondLst>
                                        </p:cTn>
                                        <p:tgtEl>
                                          <p:spTgt spid="91"/>
                                        </p:tgtEl>
                                        <p:attrNameLst>
                                          <p:attrName>style.visibility</p:attrName>
                                        </p:attrNameLst>
                                      </p:cBhvr>
                                      <p:to>
                                        <p:strVal val="hidden"/>
                                      </p:to>
                                    </p:set>
                                  </p:childTnLst>
                                </p:cTn>
                              </p:par>
                              <p:par>
                                <p:cTn id="995" presetID="2" presetClass="entr" presetSubtype="4" fill="hold" grpId="0" nodeType="withEffect">
                                  <p:stCondLst>
                                    <p:cond delay="0"/>
                                  </p:stCondLst>
                                  <p:childTnLst>
                                    <p:set>
                                      <p:cBhvr>
                                        <p:cTn id="996" dur="1" fill="hold">
                                          <p:stCondLst>
                                            <p:cond delay="0"/>
                                          </p:stCondLst>
                                        </p:cTn>
                                        <p:tgtEl>
                                          <p:spTgt spid="84"/>
                                        </p:tgtEl>
                                        <p:attrNameLst>
                                          <p:attrName>style.visibility</p:attrName>
                                        </p:attrNameLst>
                                      </p:cBhvr>
                                      <p:to>
                                        <p:strVal val="visible"/>
                                      </p:to>
                                    </p:set>
                                    <p:anim calcmode="lin" valueType="num">
                                      <p:cBhvr additive="base">
                                        <p:cTn id="997" dur="4000" fill="hold"/>
                                        <p:tgtEl>
                                          <p:spTgt spid="84"/>
                                        </p:tgtEl>
                                        <p:attrNameLst>
                                          <p:attrName>ppt_x</p:attrName>
                                        </p:attrNameLst>
                                      </p:cBhvr>
                                      <p:tavLst>
                                        <p:tav tm="0">
                                          <p:val>
                                            <p:strVal val="#ppt_x"/>
                                          </p:val>
                                        </p:tav>
                                        <p:tav tm="100000">
                                          <p:val>
                                            <p:strVal val="#ppt_x"/>
                                          </p:val>
                                        </p:tav>
                                      </p:tavLst>
                                    </p:anim>
                                    <p:anim calcmode="lin" valueType="num">
                                      <p:cBhvr additive="base">
                                        <p:cTn id="998" dur="4000" fill="hold"/>
                                        <p:tgtEl>
                                          <p:spTgt spid="84"/>
                                        </p:tgtEl>
                                        <p:attrNameLst>
                                          <p:attrName>ppt_y</p:attrName>
                                        </p:attrNameLst>
                                      </p:cBhvr>
                                      <p:tavLst>
                                        <p:tav tm="0">
                                          <p:val>
                                            <p:strVal val="1+#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4"/>
                                        </p:tgtEl>
                                        <p:attrNameLst>
                                          <p:attrName>style.visibility</p:attrName>
                                        </p:attrNameLst>
                                      </p:cBhvr>
                                      <p:to>
                                        <p:strVal val="visible"/>
                                      </p:to>
                                    </p:set>
                                    <p:anim calcmode="lin" valueType="num">
                                      <p:cBhvr>
                                        <p:cTn id="1001" dur="4000" fill="hold"/>
                                        <p:tgtEl>
                                          <p:spTgt spid="84"/>
                                        </p:tgtEl>
                                        <p:attrNameLst>
                                          <p:attrName>ppt_w</p:attrName>
                                        </p:attrNameLst>
                                      </p:cBhvr>
                                      <p:tavLst>
                                        <p:tav tm="0">
                                          <p:val>
                                            <p:strVal val="#ppt_w"/>
                                          </p:val>
                                        </p:tav>
                                        <p:tav tm="100000">
                                          <p:val>
                                            <p:strVal val="#ppt_w"/>
                                          </p:val>
                                        </p:tav>
                                      </p:tavLst>
                                    </p:anim>
                                    <p:anim calcmode="lin" valueType="num">
                                      <p:cBhvr>
                                        <p:cTn id="1002" dur="4000" fill="hold"/>
                                        <p:tgtEl>
                                          <p:spTgt spid="84"/>
                                        </p:tgtEl>
                                        <p:attrNameLst>
                                          <p:attrName>ppt_h</p:attrName>
                                        </p:attrNameLst>
                                      </p:cBhvr>
                                      <p:tavLst>
                                        <p:tav tm="0" fmla="#ppt_h*sin(2.5*pi*$)">
                                          <p:val>
                                            <p:fltVal val="0"/>
                                          </p:val>
                                        </p:tav>
                                        <p:tav tm="100000">
                                          <p:val>
                                            <p:fltVal val="1"/>
                                          </p:val>
                                        </p:tav>
                                      </p:tavLst>
                                    </p:anim>
                                  </p:childTnLst>
                                </p:cTn>
                              </p:par>
                              <p:par>
                                <p:cTn id="1003" presetID="2" presetClass="exit" presetSubtype="1" fill="hold" grpId="2" nodeType="withEffect">
                                  <p:stCondLst>
                                    <p:cond delay="0"/>
                                  </p:stCondLst>
                                  <p:childTnLst>
                                    <p:anim calcmode="lin" valueType="num">
                                      <p:cBhvr additive="base">
                                        <p:cTn id="1004" dur="4500"/>
                                        <p:tgtEl>
                                          <p:spTgt spid="84"/>
                                        </p:tgtEl>
                                        <p:attrNameLst>
                                          <p:attrName>ppt_x</p:attrName>
                                        </p:attrNameLst>
                                      </p:cBhvr>
                                      <p:tavLst>
                                        <p:tav tm="0">
                                          <p:val>
                                            <p:strVal val="ppt_x"/>
                                          </p:val>
                                        </p:tav>
                                        <p:tav tm="100000">
                                          <p:val>
                                            <p:strVal val="ppt_x"/>
                                          </p:val>
                                        </p:tav>
                                      </p:tavLst>
                                    </p:anim>
                                    <p:anim calcmode="lin" valueType="num">
                                      <p:cBhvr additive="base">
                                        <p:cTn id="1005" dur="4500"/>
                                        <p:tgtEl>
                                          <p:spTgt spid="84"/>
                                        </p:tgtEl>
                                        <p:attrNameLst>
                                          <p:attrName>ppt_y</p:attrName>
                                        </p:attrNameLst>
                                      </p:cBhvr>
                                      <p:tavLst>
                                        <p:tav tm="0">
                                          <p:val>
                                            <p:strVal val="ppt_y"/>
                                          </p:val>
                                        </p:tav>
                                        <p:tav tm="100000">
                                          <p:val>
                                            <p:strVal val="0-ppt_h/2"/>
                                          </p:val>
                                        </p:tav>
                                      </p:tavLst>
                                    </p:anim>
                                    <p:set>
                                      <p:cBhvr>
                                        <p:cTn id="1006" dur="1" fill="hold">
                                          <p:stCondLst>
                                            <p:cond delay="4499"/>
                                          </p:stCondLst>
                                        </p:cTn>
                                        <p:tgtEl>
                                          <p:spTgt spid="84"/>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4"/>
                                        </p:tgtEl>
                                      </p:cBhvr>
                                    </p:animEffect>
                                    <p:set>
                                      <p:cBhvr>
                                        <p:cTn id="1009" dur="1" fill="hold">
                                          <p:stCondLst>
                                            <p:cond delay="5999"/>
                                          </p:stCondLst>
                                        </p:cTn>
                                        <p:tgtEl>
                                          <p:spTgt spid="84"/>
                                        </p:tgtEl>
                                        <p:attrNameLst>
                                          <p:attrName>style.visibility</p:attrName>
                                        </p:attrNameLst>
                                      </p:cBhvr>
                                      <p:to>
                                        <p:strVal val="hidden"/>
                                      </p:to>
                                    </p:set>
                                  </p:childTnLst>
                                </p:cTn>
                              </p:par>
                              <p:par>
                                <p:cTn id="1010" presetID="2" presetClass="entr" presetSubtype="4"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1+#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1"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0-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4" fill="hold" grpId="0" nodeType="withEffect">
                                  <p:stCondLst>
                                    <p:cond delay="0"/>
                                  </p:stCondLst>
                                  <p:childTnLst>
                                    <p:set>
                                      <p:cBhvr>
                                        <p:cTn id="1026" dur="1" fill="hold">
                                          <p:stCondLst>
                                            <p:cond delay="0"/>
                                          </p:stCondLst>
                                        </p:cTn>
                                        <p:tgtEl>
                                          <p:spTgt spid="77"/>
                                        </p:tgtEl>
                                        <p:attrNameLst>
                                          <p:attrName>style.visibility</p:attrName>
                                        </p:attrNameLst>
                                      </p:cBhvr>
                                      <p:to>
                                        <p:strVal val="visible"/>
                                      </p:to>
                                    </p:set>
                                    <p:anim calcmode="lin" valueType="num">
                                      <p:cBhvr additive="base">
                                        <p:cTn id="1027" dur="4000" fill="hold"/>
                                        <p:tgtEl>
                                          <p:spTgt spid="77"/>
                                        </p:tgtEl>
                                        <p:attrNameLst>
                                          <p:attrName>ppt_x</p:attrName>
                                        </p:attrNameLst>
                                      </p:cBhvr>
                                      <p:tavLst>
                                        <p:tav tm="0">
                                          <p:val>
                                            <p:strVal val="#ppt_x"/>
                                          </p:val>
                                        </p:tav>
                                        <p:tav tm="100000">
                                          <p:val>
                                            <p:strVal val="#ppt_x"/>
                                          </p:val>
                                        </p:tav>
                                      </p:tavLst>
                                    </p:anim>
                                    <p:anim calcmode="lin" valueType="num">
                                      <p:cBhvr additive="base">
                                        <p:cTn id="1028" dur="4000" fill="hold"/>
                                        <p:tgtEl>
                                          <p:spTgt spid="77"/>
                                        </p:tgtEl>
                                        <p:attrNameLst>
                                          <p:attrName>ppt_y</p:attrName>
                                        </p:attrNameLst>
                                      </p:cBhvr>
                                      <p:tavLst>
                                        <p:tav tm="0">
                                          <p:val>
                                            <p:strVal val="1+#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77"/>
                                        </p:tgtEl>
                                        <p:attrNameLst>
                                          <p:attrName>style.visibility</p:attrName>
                                        </p:attrNameLst>
                                      </p:cBhvr>
                                      <p:to>
                                        <p:strVal val="visible"/>
                                      </p:to>
                                    </p:set>
                                    <p:anim calcmode="lin" valueType="num">
                                      <p:cBhvr>
                                        <p:cTn id="1031" dur="4000" fill="hold"/>
                                        <p:tgtEl>
                                          <p:spTgt spid="77"/>
                                        </p:tgtEl>
                                        <p:attrNameLst>
                                          <p:attrName>ppt_w</p:attrName>
                                        </p:attrNameLst>
                                      </p:cBhvr>
                                      <p:tavLst>
                                        <p:tav tm="0">
                                          <p:val>
                                            <p:strVal val="#ppt_w"/>
                                          </p:val>
                                        </p:tav>
                                        <p:tav tm="100000">
                                          <p:val>
                                            <p:strVal val="#ppt_w"/>
                                          </p:val>
                                        </p:tav>
                                      </p:tavLst>
                                    </p:anim>
                                    <p:anim calcmode="lin" valueType="num">
                                      <p:cBhvr>
                                        <p:cTn id="1032" dur="4000" fill="hold"/>
                                        <p:tgtEl>
                                          <p:spTgt spid="77"/>
                                        </p:tgtEl>
                                        <p:attrNameLst>
                                          <p:attrName>ppt_h</p:attrName>
                                        </p:attrNameLst>
                                      </p:cBhvr>
                                      <p:tavLst>
                                        <p:tav tm="0" fmla="#ppt_h*sin(2.5*pi*$)">
                                          <p:val>
                                            <p:fltVal val="0"/>
                                          </p:val>
                                        </p:tav>
                                        <p:tav tm="100000">
                                          <p:val>
                                            <p:fltVal val="1"/>
                                          </p:val>
                                        </p:tav>
                                      </p:tavLst>
                                    </p:anim>
                                  </p:childTnLst>
                                </p:cTn>
                              </p:par>
                              <p:par>
                                <p:cTn id="1033" presetID="2" presetClass="exit" presetSubtype="1" fill="hold" grpId="2" nodeType="withEffect">
                                  <p:stCondLst>
                                    <p:cond delay="0"/>
                                  </p:stCondLst>
                                  <p:childTnLst>
                                    <p:anim calcmode="lin" valueType="num">
                                      <p:cBhvr additive="base">
                                        <p:cTn id="1034" dur="4500"/>
                                        <p:tgtEl>
                                          <p:spTgt spid="77"/>
                                        </p:tgtEl>
                                        <p:attrNameLst>
                                          <p:attrName>ppt_x</p:attrName>
                                        </p:attrNameLst>
                                      </p:cBhvr>
                                      <p:tavLst>
                                        <p:tav tm="0">
                                          <p:val>
                                            <p:strVal val="ppt_x"/>
                                          </p:val>
                                        </p:tav>
                                        <p:tav tm="100000">
                                          <p:val>
                                            <p:strVal val="ppt_x"/>
                                          </p:val>
                                        </p:tav>
                                      </p:tavLst>
                                    </p:anim>
                                    <p:anim calcmode="lin" valueType="num">
                                      <p:cBhvr additive="base">
                                        <p:cTn id="1035" dur="4500"/>
                                        <p:tgtEl>
                                          <p:spTgt spid="77"/>
                                        </p:tgtEl>
                                        <p:attrNameLst>
                                          <p:attrName>ppt_y</p:attrName>
                                        </p:attrNameLst>
                                      </p:cBhvr>
                                      <p:tavLst>
                                        <p:tav tm="0">
                                          <p:val>
                                            <p:strVal val="ppt_y"/>
                                          </p:val>
                                        </p:tav>
                                        <p:tav tm="100000">
                                          <p:val>
                                            <p:strVal val="0-ppt_h/2"/>
                                          </p:val>
                                        </p:tav>
                                      </p:tavLst>
                                    </p:anim>
                                    <p:set>
                                      <p:cBhvr>
                                        <p:cTn id="1036" dur="1" fill="hold">
                                          <p:stCondLst>
                                            <p:cond delay="4499"/>
                                          </p:stCondLst>
                                        </p:cTn>
                                        <p:tgtEl>
                                          <p:spTgt spid="77"/>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77"/>
                                        </p:tgtEl>
                                      </p:cBhvr>
                                    </p:animEffect>
                                    <p:set>
                                      <p:cBhvr>
                                        <p:cTn id="1039" dur="1" fill="hold">
                                          <p:stCondLst>
                                            <p:cond delay="5999"/>
                                          </p:stCondLst>
                                        </p:cTn>
                                        <p:tgtEl>
                                          <p:spTgt spid="77"/>
                                        </p:tgtEl>
                                        <p:attrNameLst>
                                          <p:attrName>style.visibility</p:attrName>
                                        </p:attrNameLst>
                                      </p:cBhvr>
                                      <p:to>
                                        <p:strVal val="hidden"/>
                                      </p:to>
                                    </p:set>
                                  </p:childTnLst>
                                </p:cTn>
                              </p:par>
                              <p:par>
                                <p:cTn id="1040" presetID="2" presetClass="entr" presetSubtype="4" fill="hold" grpId="0" nodeType="withEffect">
                                  <p:stCondLst>
                                    <p:cond delay="0"/>
                                  </p:stCondLst>
                                  <p:childTnLst>
                                    <p:set>
                                      <p:cBhvr>
                                        <p:cTn id="1041" dur="1" fill="hold">
                                          <p:stCondLst>
                                            <p:cond delay="0"/>
                                          </p:stCondLst>
                                        </p:cTn>
                                        <p:tgtEl>
                                          <p:spTgt spid="79"/>
                                        </p:tgtEl>
                                        <p:attrNameLst>
                                          <p:attrName>style.visibility</p:attrName>
                                        </p:attrNameLst>
                                      </p:cBhvr>
                                      <p:to>
                                        <p:strVal val="visible"/>
                                      </p:to>
                                    </p:set>
                                    <p:anim calcmode="lin" valueType="num">
                                      <p:cBhvr additive="base">
                                        <p:cTn id="1042" dur="4000" fill="hold"/>
                                        <p:tgtEl>
                                          <p:spTgt spid="79"/>
                                        </p:tgtEl>
                                        <p:attrNameLst>
                                          <p:attrName>ppt_x</p:attrName>
                                        </p:attrNameLst>
                                      </p:cBhvr>
                                      <p:tavLst>
                                        <p:tav tm="0">
                                          <p:val>
                                            <p:strVal val="#ppt_x"/>
                                          </p:val>
                                        </p:tav>
                                        <p:tav tm="100000">
                                          <p:val>
                                            <p:strVal val="#ppt_x"/>
                                          </p:val>
                                        </p:tav>
                                      </p:tavLst>
                                    </p:anim>
                                    <p:anim calcmode="lin" valueType="num">
                                      <p:cBhvr additive="base">
                                        <p:cTn id="1043" dur="4000" fill="hold"/>
                                        <p:tgtEl>
                                          <p:spTgt spid="79"/>
                                        </p:tgtEl>
                                        <p:attrNameLst>
                                          <p:attrName>ppt_y</p:attrName>
                                        </p:attrNameLst>
                                      </p:cBhvr>
                                      <p:tavLst>
                                        <p:tav tm="0">
                                          <p:val>
                                            <p:strVal val="1+#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9"/>
                                        </p:tgtEl>
                                        <p:attrNameLst>
                                          <p:attrName>style.visibility</p:attrName>
                                        </p:attrNameLst>
                                      </p:cBhvr>
                                      <p:to>
                                        <p:strVal val="visible"/>
                                      </p:to>
                                    </p:set>
                                    <p:anim calcmode="lin" valueType="num">
                                      <p:cBhvr>
                                        <p:cTn id="1046" dur="4000" fill="hold"/>
                                        <p:tgtEl>
                                          <p:spTgt spid="79"/>
                                        </p:tgtEl>
                                        <p:attrNameLst>
                                          <p:attrName>ppt_w</p:attrName>
                                        </p:attrNameLst>
                                      </p:cBhvr>
                                      <p:tavLst>
                                        <p:tav tm="0">
                                          <p:val>
                                            <p:strVal val="#ppt_w"/>
                                          </p:val>
                                        </p:tav>
                                        <p:tav tm="100000">
                                          <p:val>
                                            <p:strVal val="#ppt_w"/>
                                          </p:val>
                                        </p:tav>
                                      </p:tavLst>
                                    </p:anim>
                                    <p:anim calcmode="lin" valueType="num">
                                      <p:cBhvr>
                                        <p:cTn id="1047" dur="4000" fill="hold"/>
                                        <p:tgtEl>
                                          <p:spTgt spid="79"/>
                                        </p:tgtEl>
                                        <p:attrNameLst>
                                          <p:attrName>ppt_h</p:attrName>
                                        </p:attrNameLst>
                                      </p:cBhvr>
                                      <p:tavLst>
                                        <p:tav tm="0" fmla="#ppt_h*sin(2.5*pi*$)">
                                          <p:val>
                                            <p:fltVal val="0"/>
                                          </p:val>
                                        </p:tav>
                                        <p:tav tm="100000">
                                          <p:val>
                                            <p:fltVal val="1"/>
                                          </p:val>
                                        </p:tav>
                                      </p:tavLst>
                                    </p:anim>
                                  </p:childTnLst>
                                </p:cTn>
                              </p:par>
                              <p:par>
                                <p:cTn id="1048" presetID="2" presetClass="exit" presetSubtype="1" fill="hold" grpId="2" nodeType="withEffect">
                                  <p:stCondLst>
                                    <p:cond delay="0"/>
                                  </p:stCondLst>
                                  <p:childTnLst>
                                    <p:anim calcmode="lin" valueType="num">
                                      <p:cBhvr additive="base">
                                        <p:cTn id="1049" dur="4500"/>
                                        <p:tgtEl>
                                          <p:spTgt spid="79"/>
                                        </p:tgtEl>
                                        <p:attrNameLst>
                                          <p:attrName>ppt_x</p:attrName>
                                        </p:attrNameLst>
                                      </p:cBhvr>
                                      <p:tavLst>
                                        <p:tav tm="0">
                                          <p:val>
                                            <p:strVal val="ppt_x"/>
                                          </p:val>
                                        </p:tav>
                                        <p:tav tm="100000">
                                          <p:val>
                                            <p:strVal val="ppt_x"/>
                                          </p:val>
                                        </p:tav>
                                      </p:tavLst>
                                    </p:anim>
                                    <p:anim calcmode="lin" valueType="num">
                                      <p:cBhvr additive="base">
                                        <p:cTn id="1050" dur="4500"/>
                                        <p:tgtEl>
                                          <p:spTgt spid="79"/>
                                        </p:tgtEl>
                                        <p:attrNameLst>
                                          <p:attrName>ppt_y</p:attrName>
                                        </p:attrNameLst>
                                      </p:cBhvr>
                                      <p:tavLst>
                                        <p:tav tm="0">
                                          <p:val>
                                            <p:strVal val="ppt_y"/>
                                          </p:val>
                                        </p:tav>
                                        <p:tav tm="100000">
                                          <p:val>
                                            <p:strVal val="0-ppt_h/2"/>
                                          </p:val>
                                        </p:tav>
                                      </p:tavLst>
                                    </p:anim>
                                    <p:set>
                                      <p:cBhvr>
                                        <p:cTn id="1051" dur="1" fill="hold">
                                          <p:stCondLst>
                                            <p:cond delay="4499"/>
                                          </p:stCondLst>
                                        </p:cTn>
                                        <p:tgtEl>
                                          <p:spTgt spid="79"/>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9"/>
                                        </p:tgtEl>
                                      </p:cBhvr>
                                    </p:animEffect>
                                    <p:set>
                                      <p:cBhvr>
                                        <p:cTn id="1054" dur="1" fill="hold">
                                          <p:stCondLst>
                                            <p:cond delay="5999"/>
                                          </p:stCondLst>
                                        </p:cTn>
                                        <p:tgtEl>
                                          <p:spTgt spid="79"/>
                                        </p:tgtEl>
                                        <p:attrNameLst>
                                          <p:attrName>style.visibility</p:attrName>
                                        </p:attrNameLst>
                                      </p:cBhvr>
                                      <p:to>
                                        <p:strVal val="hidden"/>
                                      </p:to>
                                    </p:set>
                                  </p:childTnLst>
                                </p:cTn>
                              </p:par>
                              <p:par>
                                <p:cTn id="1055" presetID="2" presetClass="entr" presetSubtype="4" fill="hold" grpId="0" nodeType="withEffect">
                                  <p:stCondLst>
                                    <p:cond delay="0"/>
                                  </p:stCondLst>
                                  <p:childTnLst>
                                    <p:set>
                                      <p:cBhvr>
                                        <p:cTn id="1056" dur="1" fill="hold">
                                          <p:stCondLst>
                                            <p:cond delay="0"/>
                                          </p:stCondLst>
                                        </p:cTn>
                                        <p:tgtEl>
                                          <p:spTgt spid="72"/>
                                        </p:tgtEl>
                                        <p:attrNameLst>
                                          <p:attrName>style.visibility</p:attrName>
                                        </p:attrNameLst>
                                      </p:cBhvr>
                                      <p:to>
                                        <p:strVal val="visible"/>
                                      </p:to>
                                    </p:set>
                                    <p:anim calcmode="lin" valueType="num">
                                      <p:cBhvr additive="base">
                                        <p:cTn id="1057" dur="4000" fill="hold"/>
                                        <p:tgtEl>
                                          <p:spTgt spid="72"/>
                                        </p:tgtEl>
                                        <p:attrNameLst>
                                          <p:attrName>ppt_x</p:attrName>
                                        </p:attrNameLst>
                                      </p:cBhvr>
                                      <p:tavLst>
                                        <p:tav tm="0">
                                          <p:val>
                                            <p:strVal val="#ppt_x"/>
                                          </p:val>
                                        </p:tav>
                                        <p:tav tm="100000">
                                          <p:val>
                                            <p:strVal val="#ppt_x"/>
                                          </p:val>
                                        </p:tav>
                                      </p:tavLst>
                                    </p:anim>
                                    <p:anim calcmode="lin" valueType="num">
                                      <p:cBhvr additive="base">
                                        <p:cTn id="1058" dur="4000" fill="hold"/>
                                        <p:tgtEl>
                                          <p:spTgt spid="72"/>
                                        </p:tgtEl>
                                        <p:attrNameLst>
                                          <p:attrName>ppt_y</p:attrName>
                                        </p:attrNameLst>
                                      </p:cBhvr>
                                      <p:tavLst>
                                        <p:tav tm="0">
                                          <p:val>
                                            <p:strVal val="1+#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72"/>
                                        </p:tgtEl>
                                        <p:attrNameLst>
                                          <p:attrName>style.visibility</p:attrName>
                                        </p:attrNameLst>
                                      </p:cBhvr>
                                      <p:to>
                                        <p:strVal val="visible"/>
                                      </p:to>
                                    </p:set>
                                    <p:anim calcmode="lin" valueType="num">
                                      <p:cBhvr>
                                        <p:cTn id="1061" dur="4000" fill="hold"/>
                                        <p:tgtEl>
                                          <p:spTgt spid="72"/>
                                        </p:tgtEl>
                                        <p:attrNameLst>
                                          <p:attrName>ppt_w</p:attrName>
                                        </p:attrNameLst>
                                      </p:cBhvr>
                                      <p:tavLst>
                                        <p:tav tm="0">
                                          <p:val>
                                            <p:strVal val="#ppt_w"/>
                                          </p:val>
                                        </p:tav>
                                        <p:tav tm="100000">
                                          <p:val>
                                            <p:strVal val="#ppt_w"/>
                                          </p:val>
                                        </p:tav>
                                      </p:tavLst>
                                    </p:anim>
                                    <p:anim calcmode="lin" valueType="num">
                                      <p:cBhvr>
                                        <p:cTn id="1062" dur="4000" fill="hold"/>
                                        <p:tgtEl>
                                          <p:spTgt spid="72"/>
                                        </p:tgtEl>
                                        <p:attrNameLst>
                                          <p:attrName>ppt_h</p:attrName>
                                        </p:attrNameLst>
                                      </p:cBhvr>
                                      <p:tavLst>
                                        <p:tav tm="0" fmla="#ppt_h*sin(2.5*pi*$)">
                                          <p:val>
                                            <p:fltVal val="0"/>
                                          </p:val>
                                        </p:tav>
                                        <p:tav tm="100000">
                                          <p:val>
                                            <p:fltVal val="1"/>
                                          </p:val>
                                        </p:tav>
                                      </p:tavLst>
                                    </p:anim>
                                  </p:childTnLst>
                                </p:cTn>
                              </p:par>
                              <p:par>
                                <p:cTn id="1063" presetID="2" presetClass="exit" presetSubtype="1" fill="hold" grpId="2" nodeType="withEffect">
                                  <p:stCondLst>
                                    <p:cond delay="0"/>
                                  </p:stCondLst>
                                  <p:childTnLst>
                                    <p:anim calcmode="lin" valueType="num">
                                      <p:cBhvr additive="base">
                                        <p:cTn id="1064" dur="4500"/>
                                        <p:tgtEl>
                                          <p:spTgt spid="72"/>
                                        </p:tgtEl>
                                        <p:attrNameLst>
                                          <p:attrName>ppt_x</p:attrName>
                                        </p:attrNameLst>
                                      </p:cBhvr>
                                      <p:tavLst>
                                        <p:tav tm="0">
                                          <p:val>
                                            <p:strVal val="ppt_x"/>
                                          </p:val>
                                        </p:tav>
                                        <p:tav tm="100000">
                                          <p:val>
                                            <p:strVal val="ppt_x"/>
                                          </p:val>
                                        </p:tav>
                                      </p:tavLst>
                                    </p:anim>
                                    <p:anim calcmode="lin" valueType="num">
                                      <p:cBhvr additive="base">
                                        <p:cTn id="1065" dur="4500"/>
                                        <p:tgtEl>
                                          <p:spTgt spid="72"/>
                                        </p:tgtEl>
                                        <p:attrNameLst>
                                          <p:attrName>ppt_y</p:attrName>
                                        </p:attrNameLst>
                                      </p:cBhvr>
                                      <p:tavLst>
                                        <p:tav tm="0">
                                          <p:val>
                                            <p:strVal val="ppt_y"/>
                                          </p:val>
                                        </p:tav>
                                        <p:tav tm="100000">
                                          <p:val>
                                            <p:strVal val="0-ppt_h/2"/>
                                          </p:val>
                                        </p:tav>
                                      </p:tavLst>
                                    </p:anim>
                                    <p:set>
                                      <p:cBhvr>
                                        <p:cTn id="1066" dur="1" fill="hold">
                                          <p:stCondLst>
                                            <p:cond delay="4499"/>
                                          </p:stCondLst>
                                        </p:cTn>
                                        <p:tgtEl>
                                          <p:spTgt spid="72"/>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72"/>
                                        </p:tgtEl>
                                      </p:cBhvr>
                                    </p:animEffect>
                                    <p:set>
                                      <p:cBhvr>
                                        <p:cTn id="1069" dur="1" fill="hold">
                                          <p:stCondLst>
                                            <p:cond delay="5999"/>
                                          </p:stCondLst>
                                        </p:cTn>
                                        <p:tgtEl>
                                          <p:spTgt spid="72"/>
                                        </p:tgtEl>
                                        <p:attrNameLst>
                                          <p:attrName>style.visibility</p:attrName>
                                        </p:attrNameLst>
                                      </p:cBhvr>
                                      <p:to>
                                        <p:strVal val="hidden"/>
                                      </p:to>
                                    </p:set>
                                  </p:childTnLst>
                                </p:cTn>
                              </p:par>
                              <p:par>
                                <p:cTn id="1070" presetID="2" presetClass="entr" presetSubtype="4" fill="hold" grpId="0" nodeType="withEffect">
                                  <p:stCondLst>
                                    <p:cond delay="0"/>
                                  </p:stCondLst>
                                  <p:childTnLst>
                                    <p:set>
                                      <p:cBhvr>
                                        <p:cTn id="1071" dur="1" fill="hold">
                                          <p:stCondLst>
                                            <p:cond delay="0"/>
                                          </p:stCondLst>
                                        </p:cTn>
                                        <p:tgtEl>
                                          <p:spTgt spid="74"/>
                                        </p:tgtEl>
                                        <p:attrNameLst>
                                          <p:attrName>style.visibility</p:attrName>
                                        </p:attrNameLst>
                                      </p:cBhvr>
                                      <p:to>
                                        <p:strVal val="visible"/>
                                      </p:to>
                                    </p:set>
                                    <p:anim calcmode="lin" valueType="num">
                                      <p:cBhvr additive="base">
                                        <p:cTn id="1072" dur="4000" fill="hold"/>
                                        <p:tgtEl>
                                          <p:spTgt spid="74"/>
                                        </p:tgtEl>
                                        <p:attrNameLst>
                                          <p:attrName>ppt_x</p:attrName>
                                        </p:attrNameLst>
                                      </p:cBhvr>
                                      <p:tavLst>
                                        <p:tav tm="0">
                                          <p:val>
                                            <p:strVal val="#ppt_x"/>
                                          </p:val>
                                        </p:tav>
                                        <p:tav tm="100000">
                                          <p:val>
                                            <p:strVal val="#ppt_x"/>
                                          </p:val>
                                        </p:tav>
                                      </p:tavLst>
                                    </p:anim>
                                    <p:anim calcmode="lin" valueType="num">
                                      <p:cBhvr additive="base">
                                        <p:cTn id="1073" dur="4000" fill="hold"/>
                                        <p:tgtEl>
                                          <p:spTgt spid="74"/>
                                        </p:tgtEl>
                                        <p:attrNameLst>
                                          <p:attrName>ppt_y</p:attrName>
                                        </p:attrNameLst>
                                      </p:cBhvr>
                                      <p:tavLst>
                                        <p:tav tm="0">
                                          <p:val>
                                            <p:strVal val="1+#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74"/>
                                        </p:tgtEl>
                                        <p:attrNameLst>
                                          <p:attrName>style.visibility</p:attrName>
                                        </p:attrNameLst>
                                      </p:cBhvr>
                                      <p:to>
                                        <p:strVal val="visible"/>
                                      </p:to>
                                    </p:set>
                                    <p:anim calcmode="lin" valueType="num">
                                      <p:cBhvr>
                                        <p:cTn id="1076" dur="4000" fill="hold"/>
                                        <p:tgtEl>
                                          <p:spTgt spid="74"/>
                                        </p:tgtEl>
                                        <p:attrNameLst>
                                          <p:attrName>ppt_w</p:attrName>
                                        </p:attrNameLst>
                                      </p:cBhvr>
                                      <p:tavLst>
                                        <p:tav tm="0">
                                          <p:val>
                                            <p:strVal val="#ppt_w"/>
                                          </p:val>
                                        </p:tav>
                                        <p:tav tm="100000">
                                          <p:val>
                                            <p:strVal val="#ppt_w"/>
                                          </p:val>
                                        </p:tav>
                                      </p:tavLst>
                                    </p:anim>
                                    <p:anim calcmode="lin" valueType="num">
                                      <p:cBhvr>
                                        <p:cTn id="1077" dur="4000" fill="hold"/>
                                        <p:tgtEl>
                                          <p:spTgt spid="74"/>
                                        </p:tgtEl>
                                        <p:attrNameLst>
                                          <p:attrName>ppt_h</p:attrName>
                                        </p:attrNameLst>
                                      </p:cBhvr>
                                      <p:tavLst>
                                        <p:tav tm="0" fmla="#ppt_h*sin(2.5*pi*$)">
                                          <p:val>
                                            <p:fltVal val="0"/>
                                          </p:val>
                                        </p:tav>
                                        <p:tav tm="100000">
                                          <p:val>
                                            <p:fltVal val="1"/>
                                          </p:val>
                                        </p:tav>
                                      </p:tavLst>
                                    </p:anim>
                                  </p:childTnLst>
                                </p:cTn>
                              </p:par>
                              <p:par>
                                <p:cTn id="1078" presetID="2" presetClass="exit" presetSubtype="1" fill="hold" grpId="2" nodeType="withEffect">
                                  <p:stCondLst>
                                    <p:cond delay="0"/>
                                  </p:stCondLst>
                                  <p:childTnLst>
                                    <p:anim calcmode="lin" valueType="num">
                                      <p:cBhvr additive="base">
                                        <p:cTn id="1079" dur="4500"/>
                                        <p:tgtEl>
                                          <p:spTgt spid="74"/>
                                        </p:tgtEl>
                                        <p:attrNameLst>
                                          <p:attrName>ppt_x</p:attrName>
                                        </p:attrNameLst>
                                      </p:cBhvr>
                                      <p:tavLst>
                                        <p:tav tm="0">
                                          <p:val>
                                            <p:strVal val="ppt_x"/>
                                          </p:val>
                                        </p:tav>
                                        <p:tav tm="100000">
                                          <p:val>
                                            <p:strVal val="ppt_x"/>
                                          </p:val>
                                        </p:tav>
                                      </p:tavLst>
                                    </p:anim>
                                    <p:anim calcmode="lin" valueType="num">
                                      <p:cBhvr additive="base">
                                        <p:cTn id="1080" dur="4500"/>
                                        <p:tgtEl>
                                          <p:spTgt spid="74"/>
                                        </p:tgtEl>
                                        <p:attrNameLst>
                                          <p:attrName>ppt_y</p:attrName>
                                        </p:attrNameLst>
                                      </p:cBhvr>
                                      <p:tavLst>
                                        <p:tav tm="0">
                                          <p:val>
                                            <p:strVal val="ppt_y"/>
                                          </p:val>
                                        </p:tav>
                                        <p:tav tm="100000">
                                          <p:val>
                                            <p:strVal val="0-ppt_h/2"/>
                                          </p:val>
                                        </p:tav>
                                      </p:tavLst>
                                    </p:anim>
                                    <p:set>
                                      <p:cBhvr>
                                        <p:cTn id="1081" dur="1" fill="hold">
                                          <p:stCondLst>
                                            <p:cond delay="4499"/>
                                          </p:stCondLst>
                                        </p:cTn>
                                        <p:tgtEl>
                                          <p:spTgt spid="74"/>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74"/>
                                        </p:tgtEl>
                                      </p:cBhvr>
                                    </p:animEffect>
                                    <p:set>
                                      <p:cBhvr>
                                        <p:cTn id="1084" dur="1" fill="hold">
                                          <p:stCondLst>
                                            <p:cond delay="5999"/>
                                          </p:stCondLst>
                                        </p:cTn>
                                        <p:tgtEl>
                                          <p:spTgt spid="74"/>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75"/>
                                        </p:tgtEl>
                                        <p:attrNameLst>
                                          <p:attrName>style.visibility</p:attrName>
                                        </p:attrNameLst>
                                      </p:cBhvr>
                                      <p:to>
                                        <p:strVal val="visible"/>
                                      </p:to>
                                    </p:set>
                                    <p:anim calcmode="lin" valueType="num">
                                      <p:cBhvr additive="base">
                                        <p:cTn id="1087" dur="4000" fill="hold"/>
                                        <p:tgtEl>
                                          <p:spTgt spid="75"/>
                                        </p:tgtEl>
                                        <p:attrNameLst>
                                          <p:attrName>ppt_x</p:attrName>
                                        </p:attrNameLst>
                                      </p:cBhvr>
                                      <p:tavLst>
                                        <p:tav tm="0">
                                          <p:val>
                                            <p:strVal val="#ppt_x"/>
                                          </p:val>
                                        </p:tav>
                                        <p:tav tm="100000">
                                          <p:val>
                                            <p:strVal val="#ppt_x"/>
                                          </p:val>
                                        </p:tav>
                                      </p:tavLst>
                                    </p:anim>
                                    <p:anim calcmode="lin" valueType="num">
                                      <p:cBhvr additive="base">
                                        <p:cTn id="1088" dur="4000" fill="hold"/>
                                        <p:tgtEl>
                                          <p:spTgt spid="7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75"/>
                                        </p:tgtEl>
                                        <p:attrNameLst>
                                          <p:attrName>style.visibility</p:attrName>
                                        </p:attrNameLst>
                                      </p:cBhvr>
                                      <p:to>
                                        <p:strVal val="visible"/>
                                      </p:to>
                                    </p:set>
                                    <p:anim calcmode="lin" valueType="num">
                                      <p:cBhvr>
                                        <p:cTn id="1091" dur="4000" fill="hold"/>
                                        <p:tgtEl>
                                          <p:spTgt spid="75"/>
                                        </p:tgtEl>
                                        <p:attrNameLst>
                                          <p:attrName>ppt_w</p:attrName>
                                        </p:attrNameLst>
                                      </p:cBhvr>
                                      <p:tavLst>
                                        <p:tav tm="0">
                                          <p:val>
                                            <p:strVal val="#ppt_w"/>
                                          </p:val>
                                        </p:tav>
                                        <p:tav tm="100000">
                                          <p:val>
                                            <p:strVal val="#ppt_w"/>
                                          </p:val>
                                        </p:tav>
                                      </p:tavLst>
                                    </p:anim>
                                    <p:anim calcmode="lin" valueType="num">
                                      <p:cBhvr>
                                        <p:cTn id="1092" dur="4000" fill="hold"/>
                                        <p:tgtEl>
                                          <p:spTgt spid="7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75"/>
                                        </p:tgtEl>
                                        <p:attrNameLst>
                                          <p:attrName>ppt_x</p:attrName>
                                        </p:attrNameLst>
                                      </p:cBhvr>
                                      <p:tavLst>
                                        <p:tav tm="0">
                                          <p:val>
                                            <p:strVal val="ppt_x"/>
                                          </p:val>
                                        </p:tav>
                                        <p:tav tm="100000">
                                          <p:val>
                                            <p:strVal val="ppt_x"/>
                                          </p:val>
                                        </p:tav>
                                      </p:tavLst>
                                    </p:anim>
                                    <p:anim calcmode="lin" valueType="num">
                                      <p:cBhvr additive="base">
                                        <p:cTn id="1095" dur="4500"/>
                                        <p:tgtEl>
                                          <p:spTgt spid="75"/>
                                        </p:tgtEl>
                                        <p:attrNameLst>
                                          <p:attrName>ppt_y</p:attrName>
                                        </p:attrNameLst>
                                      </p:cBhvr>
                                      <p:tavLst>
                                        <p:tav tm="0">
                                          <p:val>
                                            <p:strVal val="ppt_y"/>
                                          </p:val>
                                        </p:tav>
                                        <p:tav tm="100000">
                                          <p:val>
                                            <p:strVal val="0-ppt_h/2"/>
                                          </p:val>
                                        </p:tav>
                                      </p:tavLst>
                                    </p:anim>
                                    <p:set>
                                      <p:cBhvr>
                                        <p:cTn id="1096" dur="1" fill="hold">
                                          <p:stCondLst>
                                            <p:cond delay="4499"/>
                                          </p:stCondLst>
                                        </p:cTn>
                                        <p:tgtEl>
                                          <p:spTgt spid="7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75"/>
                                        </p:tgtEl>
                                      </p:cBhvr>
                                    </p:animEffect>
                                    <p:set>
                                      <p:cBhvr>
                                        <p:cTn id="1099" dur="1" fill="hold">
                                          <p:stCondLst>
                                            <p:cond delay="5999"/>
                                          </p:stCondLst>
                                        </p:cTn>
                                        <p:tgtEl>
                                          <p:spTgt spid="7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71"/>
                                        </p:tgtEl>
                                        <p:attrNameLst>
                                          <p:attrName>style.visibility</p:attrName>
                                        </p:attrNameLst>
                                      </p:cBhvr>
                                      <p:to>
                                        <p:strVal val="visible"/>
                                      </p:to>
                                    </p:set>
                                    <p:anim calcmode="lin" valueType="num">
                                      <p:cBhvr additive="base">
                                        <p:cTn id="1102" dur="4000" fill="hold"/>
                                        <p:tgtEl>
                                          <p:spTgt spid="71"/>
                                        </p:tgtEl>
                                        <p:attrNameLst>
                                          <p:attrName>ppt_x</p:attrName>
                                        </p:attrNameLst>
                                      </p:cBhvr>
                                      <p:tavLst>
                                        <p:tav tm="0">
                                          <p:val>
                                            <p:strVal val="#ppt_x"/>
                                          </p:val>
                                        </p:tav>
                                        <p:tav tm="100000">
                                          <p:val>
                                            <p:strVal val="#ppt_x"/>
                                          </p:val>
                                        </p:tav>
                                      </p:tavLst>
                                    </p:anim>
                                    <p:anim calcmode="lin" valueType="num">
                                      <p:cBhvr additive="base">
                                        <p:cTn id="1103" dur="4000" fill="hold"/>
                                        <p:tgtEl>
                                          <p:spTgt spid="71"/>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71"/>
                                        </p:tgtEl>
                                        <p:attrNameLst>
                                          <p:attrName>style.visibility</p:attrName>
                                        </p:attrNameLst>
                                      </p:cBhvr>
                                      <p:to>
                                        <p:strVal val="visible"/>
                                      </p:to>
                                    </p:set>
                                    <p:anim calcmode="lin" valueType="num">
                                      <p:cBhvr>
                                        <p:cTn id="1106" dur="4000" fill="hold"/>
                                        <p:tgtEl>
                                          <p:spTgt spid="71"/>
                                        </p:tgtEl>
                                        <p:attrNameLst>
                                          <p:attrName>ppt_w</p:attrName>
                                        </p:attrNameLst>
                                      </p:cBhvr>
                                      <p:tavLst>
                                        <p:tav tm="0">
                                          <p:val>
                                            <p:strVal val="#ppt_w"/>
                                          </p:val>
                                        </p:tav>
                                        <p:tav tm="100000">
                                          <p:val>
                                            <p:strVal val="#ppt_w"/>
                                          </p:val>
                                        </p:tav>
                                      </p:tavLst>
                                    </p:anim>
                                    <p:anim calcmode="lin" valueType="num">
                                      <p:cBhvr>
                                        <p:cTn id="1107" dur="4000" fill="hold"/>
                                        <p:tgtEl>
                                          <p:spTgt spid="71"/>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71"/>
                                        </p:tgtEl>
                                        <p:attrNameLst>
                                          <p:attrName>ppt_x</p:attrName>
                                        </p:attrNameLst>
                                      </p:cBhvr>
                                      <p:tavLst>
                                        <p:tav tm="0">
                                          <p:val>
                                            <p:strVal val="ppt_x"/>
                                          </p:val>
                                        </p:tav>
                                        <p:tav tm="100000">
                                          <p:val>
                                            <p:strVal val="ppt_x"/>
                                          </p:val>
                                        </p:tav>
                                      </p:tavLst>
                                    </p:anim>
                                    <p:anim calcmode="lin" valueType="num">
                                      <p:cBhvr additive="base">
                                        <p:cTn id="1110" dur="4500"/>
                                        <p:tgtEl>
                                          <p:spTgt spid="71"/>
                                        </p:tgtEl>
                                        <p:attrNameLst>
                                          <p:attrName>ppt_y</p:attrName>
                                        </p:attrNameLst>
                                      </p:cBhvr>
                                      <p:tavLst>
                                        <p:tav tm="0">
                                          <p:val>
                                            <p:strVal val="ppt_y"/>
                                          </p:val>
                                        </p:tav>
                                        <p:tav tm="100000">
                                          <p:val>
                                            <p:strVal val="0-ppt_h/2"/>
                                          </p:val>
                                        </p:tav>
                                      </p:tavLst>
                                    </p:anim>
                                    <p:set>
                                      <p:cBhvr>
                                        <p:cTn id="1111" dur="1" fill="hold">
                                          <p:stCondLst>
                                            <p:cond delay="4499"/>
                                          </p:stCondLst>
                                        </p:cTn>
                                        <p:tgtEl>
                                          <p:spTgt spid="71"/>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71"/>
                                        </p:tgtEl>
                                      </p:cBhvr>
                                    </p:animEffect>
                                    <p:set>
                                      <p:cBhvr>
                                        <p:cTn id="1114" dur="1" fill="hold">
                                          <p:stCondLst>
                                            <p:cond delay="5999"/>
                                          </p:stCondLst>
                                        </p:cTn>
                                        <p:tgtEl>
                                          <p:spTgt spid="71"/>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80"/>
                                        </p:tgtEl>
                                        <p:attrNameLst>
                                          <p:attrName>style.visibility</p:attrName>
                                        </p:attrNameLst>
                                      </p:cBhvr>
                                      <p:to>
                                        <p:strVal val="visible"/>
                                      </p:to>
                                    </p:set>
                                    <p:anim calcmode="lin" valueType="num">
                                      <p:cBhvr additive="base">
                                        <p:cTn id="1117" dur="4000" fill="hold"/>
                                        <p:tgtEl>
                                          <p:spTgt spid="80"/>
                                        </p:tgtEl>
                                        <p:attrNameLst>
                                          <p:attrName>ppt_x</p:attrName>
                                        </p:attrNameLst>
                                      </p:cBhvr>
                                      <p:tavLst>
                                        <p:tav tm="0">
                                          <p:val>
                                            <p:strVal val="#ppt_x"/>
                                          </p:val>
                                        </p:tav>
                                        <p:tav tm="100000">
                                          <p:val>
                                            <p:strVal val="#ppt_x"/>
                                          </p:val>
                                        </p:tav>
                                      </p:tavLst>
                                    </p:anim>
                                    <p:anim calcmode="lin" valueType="num">
                                      <p:cBhvr additive="base">
                                        <p:cTn id="1118" dur="4000" fill="hold"/>
                                        <p:tgtEl>
                                          <p:spTgt spid="80"/>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80"/>
                                        </p:tgtEl>
                                        <p:attrNameLst>
                                          <p:attrName>style.visibility</p:attrName>
                                        </p:attrNameLst>
                                      </p:cBhvr>
                                      <p:to>
                                        <p:strVal val="visible"/>
                                      </p:to>
                                    </p:set>
                                    <p:anim calcmode="lin" valueType="num">
                                      <p:cBhvr>
                                        <p:cTn id="1121" dur="4000" fill="hold"/>
                                        <p:tgtEl>
                                          <p:spTgt spid="80"/>
                                        </p:tgtEl>
                                        <p:attrNameLst>
                                          <p:attrName>ppt_w</p:attrName>
                                        </p:attrNameLst>
                                      </p:cBhvr>
                                      <p:tavLst>
                                        <p:tav tm="0">
                                          <p:val>
                                            <p:strVal val="#ppt_w"/>
                                          </p:val>
                                        </p:tav>
                                        <p:tav tm="100000">
                                          <p:val>
                                            <p:strVal val="#ppt_w"/>
                                          </p:val>
                                        </p:tav>
                                      </p:tavLst>
                                    </p:anim>
                                    <p:anim calcmode="lin" valueType="num">
                                      <p:cBhvr>
                                        <p:cTn id="1122" dur="4000" fill="hold"/>
                                        <p:tgtEl>
                                          <p:spTgt spid="80"/>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80"/>
                                        </p:tgtEl>
                                        <p:attrNameLst>
                                          <p:attrName>ppt_x</p:attrName>
                                        </p:attrNameLst>
                                      </p:cBhvr>
                                      <p:tavLst>
                                        <p:tav tm="0">
                                          <p:val>
                                            <p:strVal val="ppt_x"/>
                                          </p:val>
                                        </p:tav>
                                        <p:tav tm="100000">
                                          <p:val>
                                            <p:strVal val="ppt_x"/>
                                          </p:val>
                                        </p:tav>
                                      </p:tavLst>
                                    </p:anim>
                                    <p:anim calcmode="lin" valueType="num">
                                      <p:cBhvr additive="base">
                                        <p:cTn id="1125" dur="4500"/>
                                        <p:tgtEl>
                                          <p:spTgt spid="80"/>
                                        </p:tgtEl>
                                        <p:attrNameLst>
                                          <p:attrName>ppt_y</p:attrName>
                                        </p:attrNameLst>
                                      </p:cBhvr>
                                      <p:tavLst>
                                        <p:tav tm="0">
                                          <p:val>
                                            <p:strVal val="ppt_y"/>
                                          </p:val>
                                        </p:tav>
                                        <p:tav tm="100000">
                                          <p:val>
                                            <p:strVal val="0-ppt_h/2"/>
                                          </p:val>
                                        </p:tav>
                                      </p:tavLst>
                                    </p:anim>
                                    <p:set>
                                      <p:cBhvr>
                                        <p:cTn id="1126" dur="1" fill="hold">
                                          <p:stCondLst>
                                            <p:cond delay="4499"/>
                                          </p:stCondLst>
                                        </p:cTn>
                                        <p:tgtEl>
                                          <p:spTgt spid="80"/>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80"/>
                                        </p:tgtEl>
                                      </p:cBhvr>
                                    </p:animEffect>
                                    <p:set>
                                      <p:cBhvr>
                                        <p:cTn id="1129" dur="1" fill="hold">
                                          <p:stCondLst>
                                            <p:cond delay="5999"/>
                                          </p:stCondLst>
                                        </p:cTn>
                                        <p:tgtEl>
                                          <p:spTgt spid="80"/>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76"/>
                                        </p:tgtEl>
                                        <p:attrNameLst>
                                          <p:attrName>style.visibility</p:attrName>
                                        </p:attrNameLst>
                                      </p:cBhvr>
                                      <p:to>
                                        <p:strVal val="visible"/>
                                      </p:to>
                                    </p:set>
                                    <p:anim calcmode="lin" valueType="num">
                                      <p:cBhvr additive="base">
                                        <p:cTn id="1132" dur="4000" fill="hold"/>
                                        <p:tgtEl>
                                          <p:spTgt spid="76"/>
                                        </p:tgtEl>
                                        <p:attrNameLst>
                                          <p:attrName>ppt_x</p:attrName>
                                        </p:attrNameLst>
                                      </p:cBhvr>
                                      <p:tavLst>
                                        <p:tav tm="0">
                                          <p:val>
                                            <p:strVal val="#ppt_x"/>
                                          </p:val>
                                        </p:tav>
                                        <p:tav tm="100000">
                                          <p:val>
                                            <p:strVal val="#ppt_x"/>
                                          </p:val>
                                        </p:tav>
                                      </p:tavLst>
                                    </p:anim>
                                    <p:anim calcmode="lin" valueType="num">
                                      <p:cBhvr additive="base">
                                        <p:cTn id="1133" dur="4000" fill="hold"/>
                                        <p:tgtEl>
                                          <p:spTgt spid="76"/>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76"/>
                                        </p:tgtEl>
                                        <p:attrNameLst>
                                          <p:attrName>style.visibility</p:attrName>
                                        </p:attrNameLst>
                                      </p:cBhvr>
                                      <p:to>
                                        <p:strVal val="visible"/>
                                      </p:to>
                                    </p:set>
                                    <p:anim calcmode="lin" valueType="num">
                                      <p:cBhvr>
                                        <p:cTn id="1136" dur="4000" fill="hold"/>
                                        <p:tgtEl>
                                          <p:spTgt spid="76"/>
                                        </p:tgtEl>
                                        <p:attrNameLst>
                                          <p:attrName>ppt_w</p:attrName>
                                        </p:attrNameLst>
                                      </p:cBhvr>
                                      <p:tavLst>
                                        <p:tav tm="0">
                                          <p:val>
                                            <p:strVal val="#ppt_w"/>
                                          </p:val>
                                        </p:tav>
                                        <p:tav tm="100000">
                                          <p:val>
                                            <p:strVal val="#ppt_w"/>
                                          </p:val>
                                        </p:tav>
                                      </p:tavLst>
                                    </p:anim>
                                    <p:anim calcmode="lin" valueType="num">
                                      <p:cBhvr>
                                        <p:cTn id="1137" dur="4000" fill="hold"/>
                                        <p:tgtEl>
                                          <p:spTgt spid="76"/>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76"/>
                                        </p:tgtEl>
                                        <p:attrNameLst>
                                          <p:attrName>ppt_x</p:attrName>
                                        </p:attrNameLst>
                                      </p:cBhvr>
                                      <p:tavLst>
                                        <p:tav tm="0">
                                          <p:val>
                                            <p:strVal val="ppt_x"/>
                                          </p:val>
                                        </p:tav>
                                        <p:tav tm="100000">
                                          <p:val>
                                            <p:strVal val="ppt_x"/>
                                          </p:val>
                                        </p:tav>
                                      </p:tavLst>
                                    </p:anim>
                                    <p:anim calcmode="lin" valueType="num">
                                      <p:cBhvr additive="base">
                                        <p:cTn id="1140" dur="4500"/>
                                        <p:tgtEl>
                                          <p:spTgt spid="76"/>
                                        </p:tgtEl>
                                        <p:attrNameLst>
                                          <p:attrName>ppt_y</p:attrName>
                                        </p:attrNameLst>
                                      </p:cBhvr>
                                      <p:tavLst>
                                        <p:tav tm="0">
                                          <p:val>
                                            <p:strVal val="ppt_y"/>
                                          </p:val>
                                        </p:tav>
                                        <p:tav tm="100000">
                                          <p:val>
                                            <p:strVal val="0-ppt_h/2"/>
                                          </p:val>
                                        </p:tav>
                                      </p:tavLst>
                                    </p:anim>
                                    <p:set>
                                      <p:cBhvr>
                                        <p:cTn id="1141" dur="1" fill="hold">
                                          <p:stCondLst>
                                            <p:cond delay="4499"/>
                                          </p:stCondLst>
                                        </p:cTn>
                                        <p:tgtEl>
                                          <p:spTgt spid="76"/>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76"/>
                                        </p:tgtEl>
                                      </p:cBhvr>
                                    </p:animEffect>
                                    <p:set>
                                      <p:cBhvr>
                                        <p:cTn id="1144" dur="1" fill="hold">
                                          <p:stCondLst>
                                            <p:cond delay="5999"/>
                                          </p:stCondLst>
                                        </p:cTn>
                                        <p:tgtEl>
                                          <p:spTgt spid="76"/>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87"/>
                                        </p:tgtEl>
                                        <p:attrNameLst>
                                          <p:attrName>style.visibility</p:attrName>
                                        </p:attrNameLst>
                                      </p:cBhvr>
                                      <p:to>
                                        <p:strVal val="visible"/>
                                      </p:to>
                                    </p:set>
                                    <p:anim calcmode="lin" valueType="num">
                                      <p:cBhvr additive="base">
                                        <p:cTn id="1147" dur="4000" fill="hold"/>
                                        <p:tgtEl>
                                          <p:spTgt spid="87"/>
                                        </p:tgtEl>
                                        <p:attrNameLst>
                                          <p:attrName>ppt_x</p:attrName>
                                        </p:attrNameLst>
                                      </p:cBhvr>
                                      <p:tavLst>
                                        <p:tav tm="0">
                                          <p:val>
                                            <p:strVal val="#ppt_x"/>
                                          </p:val>
                                        </p:tav>
                                        <p:tav tm="100000">
                                          <p:val>
                                            <p:strVal val="#ppt_x"/>
                                          </p:val>
                                        </p:tav>
                                      </p:tavLst>
                                    </p:anim>
                                    <p:anim calcmode="lin" valueType="num">
                                      <p:cBhvr additive="base">
                                        <p:cTn id="1148" dur="4000" fill="hold"/>
                                        <p:tgtEl>
                                          <p:spTgt spid="87"/>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87"/>
                                        </p:tgtEl>
                                        <p:attrNameLst>
                                          <p:attrName>style.visibility</p:attrName>
                                        </p:attrNameLst>
                                      </p:cBhvr>
                                      <p:to>
                                        <p:strVal val="visible"/>
                                      </p:to>
                                    </p:set>
                                    <p:anim calcmode="lin" valueType="num">
                                      <p:cBhvr>
                                        <p:cTn id="1151" dur="4000" fill="hold"/>
                                        <p:tgtEl>
                                          <p:spTgt spid="87"/>
                                        </p:tgtEl>
                                        <p:attrNameLst>
                                          <p:attrName>ppt_w</p:attrName>
                                        </p:attrNameLst>
                                      </p:cBhvr>
                                      <p:tavLst>
                                        <p:tav tm="0">
                                          <p:val>
                                            <p:strVal val="#ppt_w"/>
                                          </p:val>
                                        </p:tav>
                                        <p:tav tm="100000">
                                          <p:val>
                                            <p:strVal val="#ppt_w"/>
                                          </p:val>
                                        </p:tav>
                                      </p:tavLst>
                                    </p:anim>
                                    <p:anim calcmode="lin" valueType="num">
                                      <p:cBhvr>
                                        <p:cTn id="1152" dur="4000" fill="hold"/>
                                        <p:tgtEl>
                                          <p:spTgt spid="87"/>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87"/>
                                        </p:tgtEl>
                                        <p:attrNameLst>
                                          <p:attrName>ppt_x</p:attrName>
                                        </p:attrNameLst>
                                      </p:cBhvr>
                                      <p:tavLst>
                                        <p:tav tm="0">
                                          <p:val>
                                            <p:strVal val="ppt_x"/>
                                          </p:val>
                                        </p:tav>
                                        <p:tav tm="100000">
                                          <p:val>
                                            <p:strVal val="ppt_x"/>
                                          </p:val>
                                        </p:tav>
                                      </p:tavLst>
                                    </p:anim>
                                    <p:anim calcmode="lin" valueType="num">
                                      <p:cBhvr additive="base">
                                        <p:cTn id="1155" dur="4500"/>
                                        <p:tgtEl>
                                          <p:spTgt spid="87"/>
                                        </p:tgtEl>
                                        <p:attrNameLst>
                                          <p:attrName>ppt_y</p:attrName>
                                        </p:attrNameLst>
                                      </p:cBhvr>
                                      <p:tavLst>
                                        <p:tav tm="0">
                                          <p:val>
                                            <p:strVal val="ppt_y"/>
                                          </p:val>
                                        </p:tav>
                                        <p:tav tm="100000">
                                          <p:val>
                                            <p:strVal val="0-ppt_h/2"/>
                                          </p:val>
                                        </p:tav>
                                      </p:tavLst>
                                    </p:anim>
                                    <p:set>
                                      <p:cBhvr>
                                        <p:cTn id="1156" dur="1" fill="hold">
                                          <p:stCondLst>
                                            <p:cond delay="4499"/>
                                          </p:stCondLst>
                                        </p:cTn>
                                        <p:tgtEl>
                                          <p:spTgt spid="87"/>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87"/>
                                        </p:tgtEl>
                                      </p:cBhvr>
                                    </p:animEffect>
                                    <p:set>
                                      <p:cBhvr>
                                        <p:cTn id="1159" dur="1" fill="hold">
                                          <p:stCondLst>
                                            <p:cond delay="5999"/>
                                          </p:stCondLst>
                                        </p:cTn>
                                        <p:tgtEl>
                                          <p:spTgt spid="87"/>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83"/>
                                        </p:tgtEl>
                                        <p:attrNameLst>
                                          <p:attrName>style.visibility</p:attrName>
                                        </p:attrNameLst>
                                      </p:cBhvr>
                                      <p:to>
                                        <p:strVal val="visible"/>
                                      </p:to>
                                    </p:set>
                                    <p:anim calcmode="lin" valueType="num">
                                      <p:cBhvr additive="base">
                                        <p:cTn id="1162" dur="4000" fill="hold"/>
                                        <p:tgtEl>
                                          <p:spTgt spid="83"/>
                                        </p:tgtEl>
                                        <p:attrNameLst>
                                          <p:attrName>ppt_x</p:attrName>
                                        </p:attrNameLst>
                                      </p:cBhvr>
                                      <p:tavLst>
                                        <p:tav tm="0">
                                          <p:val>
                                            <p:strVal val="#ppt_x"/>
                                          </p:val>
                                        </p:tav>
                                        <p:tav tm="100000">
                                          <p:val>
                                            <p:strVal val="#ppt_x"/>
                                          </p:val>
                                        </p:tav>
                                      </p:tavLst>
                                    </p:anim>
                                    <p:anim calcmode="lin" valueType="num">
                                      <p:cBhvr additive="base">
                                        <p:cTn id="1163" dur="4000" fill="hold"/>
                                        <p:tgtEl>
                                          <p:spTgt spid="83"/>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83"/>
                                        </p:tgtEl>
                                        <p:attrNameLst>
                                          <p:attrName>style.visibility</p:attrName>
                                        </p:attrNameLst>
                                      </p:cBhvr>
                                      <p:to>
                                        <p:strVal val="visible"/>
                                      </p:to>
                                    </p:set>
                                    <p:anim calcmode="lin" valueType="num">
                                      <p:cBhvr>
                                        <p:cTn id="1166" dur="4000" fill="hold"/>
                                        <p:tgtEl>
                                          <p:spTgt spid="83"/>
                                        </p:tgtEl>
                                        <p:attrNameLst>
                                          <p:attrName>ppt_w</p:attrName>
                                        </p:attrNameLst>
                                      </p:cBhvr>
                                      <p:tavLst>
                                        <p:tav tm="0">
                                          <p:val>
                                            <p:strVal val="#ppt_w"/>
                                          </p:val>
                                        </p:tav>
                                        <p:tav tm="100000">
                                          <p:val>
                                            <p:strVal val="#ppt_w"/>
                                          </p:val>
                                        </p:tav>
                                      </p:tavLst>
                                    </p:anim>
                                    <p:anim calcmode="lin" valueType="num">
                                      <p:cBhvr>
                                        <p:cTn id="1167" dur="4000" fill="hold"/>
                                        <p:tgtEl>
                                          <p:spTgt spid="83"/>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83"/>
                                        </p:tgtEl>
                                        <p:attrNameLst>
                                          <p:attrName>ppt_x</p:attrName>
                                        </p:attrNameLst>
                                      </p:cBhvr>
                                      <p:tavLst>
                                        <p:tav tm="0">
                                          <p:val>
                                            <p:strVal val="ppt_x"/>
                                          </p:val>
                                        </p:tav>
                                        <p:tav tm="100000">
                                          <p:val>
                                            <p:strVal val="ppt_x"/>
                                          </p:val>
                                        </p:tav>
                                      </p:tavLst>
                                    </p:anim>
                                    <p:anim calcmode="lin" valueType="num">
                                      <p:cBhvr additive="base">
                                        <p:cTn id="1170" dur="4500"/>
                                        <p:tgtEl>
                                          <p:spTgt spid="83"/>
                                        </p:tgtEl>
                                        <p:attrNameLst>
                                          <p:attrName>ppt_y</p:attrName>
                                        </p:attrNameLst>
                                      </p:cBhvr>
                                      <p:tavLst>
                                        <p:tav tm="0">
                                          <p:val>
                                            <p:strVal val="ppt_y"/>
                                          </p:val>
                                        </p:tav>
                                        <p:tav tm="100000">
                                          <p:val>
                                            <p:strVal val="0-ppt_h/2"/>
                                          </p:val>
                                        </p:tav>
                                      </p:tavLst>
                                    </p:anim>
                                    <p:set>
                                      <p:cBhvr>
                                        <p:cTn id="1171" dur="1" fill="hold">
                                          <p:stCondLst>
                                            <p:cond delay="4499"/>
                                          </p:stCondLst>
                                        </p:cTn>
                                        <p:tgtEl>
                                          <p:spTgt spid="83"/>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83"/>
                                        </p:tgtEl>
                                      </p:cBhvr>
                                    </p:animEffect>
                                    <p:set>
                                      <p:cBhvr>
                                        <p:cTn id="1174" dur="1" fill="hold">
                                          <p:stCondLst>
                                            <p:cond delay="5999"/>
                                          </p:stCondLst>
                                        </p:cTn>
                                        <p:tgtEl>
                                          <p:spTgt spid="83"/>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2"/>
                                        </p:tgtEl>
                                        <p:attrNameLst>
                                          <p:attrName>style.visibility</p:attrName>
                                        </p:attrNameLst>
                                      </p:cBhvr>
                                      <p:to>
                                        <p:strVal val="visible"/>
                                      </p:to>
                                    </p:set>
                                    <p:anim calcmode="lin" valueType="num">
                                      <p:cBhvr additive="base">
                                        <p:cTn id="1177" dur="4000" fill="hold"/>
                                        <p:tgtEl>
                                          <p:spTgt spid="92"/>
                                        </p:tgtEl>
                                        <p:attrNameLst>
                                          <p:attrName>ppt_x</p:attrName>
                                        </p:attrNameLst>
                                      </p:cBhvr>
                                      <p:tavLst>
                                        <p:tav tm="0">
                                          <p:val>
                                            <p:strVal val="#ppt_x"/>
                                          </p:val>
                                        </p:tav>
                                        <p:tav tm="100000">
                                          <p:val>
                                            <p:strVal val="#ppt_x"/>
                                          </p:val>
                                        </p:tav>
                                      </p:tavLst>
                                    </p:anim>
                                    <p:anim calcmode="lin" valueType="num">
                                      <p:cBhvr additive="base">
                                        <p:cTn id="1178" dur="4000" fill="hold"/>
                                        <p:tgtEl>
                                          <p:spTgt spid="92"/>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2"/>
                                        </p:tgtEl>
                                        <p:attrNameLst>
                                          <p:attrName>style.visibility</p:attrName>
                                        </p:attrNameLst>
                                      </p:cBhvr>
                                      <p:to>
                                        <p:strVal val="visible"/>
                                      </p:to>
                                    </p:set>
                                    <p:anim calcmode="lin" valueType="num">
                                      <p:cBhvr>
                                        <p:cTn id="1181" dur="4000" fill="hold"/>
                                        <p:tgtEl>
                                          <p:spTgt spid="92"/>
                                        </p:tgtEl>
                                        <p:attrNameLst>
                                          <p:attrName>ppt_w</p:attrName>
                                        </p:attrNameLst>
                                      </p:cBhvr>
                                      <p:tavLst>
                                        <p:tav tm="0">
                                          <p:val>
                                            <p:strVal val="#ppt_w"/>
                                          </p:val>
                                        </p:tav>
                                        <p:tav tm="100000">
                                          <p:val>
                                            <p:strVal val="#ppt_w"/>
                                          </p:val>
                                        </p:tav>
                                      </p:tavLst>
                                    </p:anim>
                                    <p:anim calcmode="lin" valueType="num">
                                      <p:cBhvr>
                                        <p:cTn id="1182" dur="4000" fill="hold"/>
                                        <p:tgtEl>
                                          <p:spTgt spid="92"/>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2"/>
                                        </p:tgtEl>
                                        <p:attrNameLst>
                                          <p:attrName>ppt_x</p:attrName>
                                        </p:attrNameLst>
                                      </p:cBhvr>
                                      <p:tavLst>
                                        <p:tav tm="0">
                                          <p:val>
                                            <p:strVal val="ppt_x"/>
                                          </p:val>
                                        </p:tav>
                                        <p:tav tm="100000">
                                          <p:val>
                                            <p:strVal val="ppt_x"/>
                                          </p:val>
                                        </p:tav>
                                      </p:tavLst>
                                    </p:anim>
                                    <p:anim calcmode="lin" valueType="num">
                                      <p:cBhvr additive="base">
                                        <p:cTn id="1185" dur="4500"/>
                                        <p:tgtEl>
                                          <p:spTgt spid="92"/>
                                        </p:tgtEl>
                                        <p:attrNameLst>
                                          <p:attrName>ppt_y</p:attrName>
                                        </p:attrNameLst>
                                      </p:cBhvr>
                                      <p:tavLst>
                                        <p:tav tm="0">
                                          <p:val>
                                            <p:strVal val="ppt_y"/>
                                          </p:val>
                                        </p:tav>
                                        <p:tav tm="100000">
                                          <p:val>
                                            <p:strVal val="0-ppt_h/2"/>
                                          </p:val>
                                        </p:tav>
                                      </p:tavLst>
                                    </p:anim>
                                    <p:set>
                                      <p:cBhvr>
                                        <p:cTn id="1186" dur="1" fill="hold">
                                          <p:stCondLst>
                                            <p:cond delay="4499"/>
                                          </p:stCondLst>
                                        </p:cTn>
                                        <p:tgtEl>
                                          <p:spTgt spid="92"/>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2"/>
                                        </p:tgtEl>
                                      </p:cBhvr>
                                    </p:animEffect>
                                    <p:set>
                                      <p:cBhvr>
                                        <p:cTn id="1189" dur="1" fill="hold">
                                          <p:stCondLst>
                                            <p:cond delay="5999"/>
                                          </p:stCondLst>
                                        </p:cTn>
                                        <p:tgtEl>
                                          <p:spTgt spid="92"/>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88"/>
                                        </p:tgtEl>
                                        <p:attrNameLst>
                                          <p:attrName>style.visibility</p:attrName>
                                        </p:attrNameLst>
                                      </p:cBhvr>
                                      <p:to>
                                        <p:strVal val="visible"/>
                                      </p:to>
                                    </p:set>
                                    <p:anim calcmode="lin" valueType="num">
                                      <p:cBhvr additive="base">
                                        <p:cTn id="1192" dur="4000" fill="hold"/>
                                        <p:tgtEl>
                                          <p:spTgt spid="88"/>
                                        </p:tgtEl>
                                        <p:attrNameLst>
                                          <p:attrName>ppt_x</p:attrName>
                                        </p:attrNameLst>
                                      </p:cBhvr>
                                      <p:tavLst>
                                        <p:tav tm="0">
                                          <p:val>
                                            <p:strVal val="#ppt_x"/>
                                          </p:val>
                                        </p:tav>
                                        <p:tav tm="100000">
                                          <p:val>
                                            <p:strVal val="#ppt_x"/>
                                          </p:val>
                                        </p:tav>
                                      </p:tavLst>
                                    </p:anim>
                                    <p:anim calcmode="lin" valueType="num">
                                      <p:cBhvr additive="base">
                                        <p:cTn id="1193" dur="4000" fill="hold"/>
                                        <p:tgtEl>
                                          <p:spTgt spid="8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88"/>
                                        </p:tgtEl>
                                        <p:attrNameLst>
                                          <p:attrName>style.visibility</p:attrName>
                                        </p:attrNameLst>
                                      </p:cBhvr>
                                      <p:to>
                                        <p:strVal val="visible"/>
                                      </p:to>
                                    </p:set>
                                    <p:anim calcmode="lin" valueType="num">
                                      <p:cBhvr>
                                        <p:cTn id="1196" dur="4000" fill="hold"/>
                                        <p:tgtEl>
                                          <p:spTgt spid="88"/>
                                        </p:tgtEl>
                                        <p:attrNameLst>
                                          <p:attrName>ppt_w</p:attrName>
                                        </p:attrNameLst>
                                      </p:cBhvr>
                                      <p:tavLst>
                                        <p:tav tm="0">
                                          <p:val>
                                            <p:strVal val="#ppt_w"/>
                                          </p:val>
                                        </p:tav>
                                        <p:tav tm="100000">
                                          <p:val>
                                            <p:strVal val="#ppt_w"/>
                                          </p:val>
                                        </p:tav>
                                      </p:tavLst>
                                    </p:anim>
                                    <p:anim calcmode="lin" valueType="num">
                                      <p:cBhvr>
                                        <p:cTn id="1197" dur="4000" fill="hold"/>
                                        <p:tgtEl>
                                          <p:spTgt spid="8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88"/>
                                        </p:tgtEl>
                                        <p:attrNameLst>
                                          <p:attrName>ppt_x</p:attrName>
                                        </p:attrNameLst>
                                      </p:cBhvr>
                                      <p:tavLst>
                                        <p:tav tm="0">
                                          <p:val>
                                            <p:strVal val="ppt_x"/>
                                          </p:val>
                                        </p:tav>
                                        <p:tav tm="100000">
                                          <p:val>
                                            <p:strVal val="ppt_x"/>
                                          </p:val>
                                        </p:tav>
                                      </p:tavLst>
                                    </p:anim>
                                    <p:anim calcmode="lin" valueType="num">
                                      <p:cBhvr additive="base">
                                        <p:cTn id="1200" dur="4500"/>
                                        <p:tgtEl>
                                          <p:spTgt spid="88"/>
                                        </p:tgtEl>
                                        <p:attrNameLst>
                                          <p:attrName>ppt_y</p:attrName>
                                        </p:attrNameLst>
                                      </p:cBhvr>
                                      <p:tavLst>
                                        <p:tav tm="0">
                                          <p:val>
                                            <p:strVal val="ppt_y"/>
                                          </p:val>
                                        </p:tav>
                                        <p:tav tm="100000">
                                          <p:val>
                                            <p:strVal val="0-ppt_h/2"/>
                                          </p:val>
                                        </p:tav>
                                      </p:tavLst>
                                    </p:anim>
                                    <p:set>
                                      <p:cBhvr>
                                        <p:cTn id="1201" dur="1" fill="hold">
                                          <p:stCondLst>
                                            <p:cond delay="4499"/>
                                          </p:stCondLst>
                                        </p:cTn>
                                        <p:tgtEl>
                                          <p:spTgt spid="8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88"/>
                                        </p:tgtEl>
                                      </p:cBhvr>
                                    </p:animEffect>
                                    <p:set>
                                      <p:cBhvr>
                                        <p:cTn id="1204" dur="1" fill="hold">
                                          <p:stCondLst>
                                            <p:cond delay="5999"/>
                                          </p:stCondLst>
                                        </p:cTn>
                                        <p:tgtEl>
                                          <p:spTgt spid="88"/>
                                        </p:tgtEl>
                                        <p:attrNameLst>
                                          <p:attrName>style.visibility</p:attrName>
                                        </p:attrNameLst>
                                      </p:cBhvr>
                                      <p:to>
                                        <p:strVal val="hidden"/>
                                      </p:to>
                                    </p:set>
                                  </p:childTnLst>
                                </p:cTn>
                              </p:par>
                              <p:par>
                                <p:cTn id="1205" presetID="23" presetClass="entr" presetSubtype="272" fill="hold" nodeType="withEffect">
                                  <p:stCondLst>
                                    <p:cond delay="250"/>
                                  </p:stCondLst>
                                  <p:childTnLst>
                                    <p:set>
                                      <p:cBhvr>
                                        <p:cTn id="1206" dur="1" fill="hold">
                                          <p:stCondLst>
                                            <p:cond delay="0"/>
                                          </p:stCondLst>
                                        </p:cTn>
                                        <p:tgtEl>
                                          <p:spTgt spid="119"/>
                                        </p:tgtEl>
                                        <p:attrNameLst>
                                          <p:attrName>style.visibility</p:attrName>
                                        </p:attrNameLst>
                                      </p:cBhvr>
                                      <p:to>
                                        <p:strVal val="visible"/>
                                      </p:to>
                                    </p:set>
                                    <p:anim calcmode="lin" valueType="num">
                                      <p:cBhvr>
                                        <p:cTn id="1207" dur="4250" fill="hold"/>
                                        <p:tgtEl>
                                          <p:spTgt spid="119"/>
                                        </p:tgtEl>
                                        <p:attrNameLst>
                                          <p:attrName>ppt_w</p:attrName>
                                        </p:attrNameLst>
                                      </p:cBhvr>
                                      <p:tavLst>
                                        <p:tav tm="0">
                                          <p:val>
                                            <p:strVal val="2/3*#ppt_w"/>
                                          </p:val>
                                        </p:tav>
                                        <p:tav tm="100000">
                                          <p:val>
                                            <p:strVal val="#ppt_w"/>
                                          </p:val>
                                        </p:tav>
                                      </p:tavLst>
                                    </p:anim>
                                    <p:anim calcmode="lin" valueType="num">
                                      <p:cBhvr>
                                        <p:cTn id="1208" dur="4250" fill="hold"/>
                                        <p:tgtEl>
                                          <p:spTgt spid="119"/>
                                        </p:tgtEl>
                                        <p:attrNameLst>
                                          <p:attrName>ppt_h</p:attrName>
                                        </p:attrNameLst>
                                      </p:cBhvr>
                                      <p:tavLst>
                                        <p:tav tm="0">
                                          <p:val>
                                            <p:strVal val="2/3*#ppt_h"/>
                                          </p:val>
                                        </p:tav>
                                        <p:tav tm="100000">
                                          <p:val>
                                            <p:strVal val="#ppt_h"/>
                                          </p:val>
                                        </p:tav>
                                      </p:tavLst>
                                    </p:anim>
                                  </p:childTnLst>
                                </p:cTn>
                              </p:par>
                              <p:par>
                                <p:cTn id="1209" presetID="16" presetClass="entr" presetSubtype="42" fill="hold" nodeType="withEffect">
                                  <p:stCondLst>
                                    <p:cond delay="250"/>
                                  </p:stCondLst>
                                  <p:childTnLst>
                                    <p:set>
                                      <p:cBhvr>
                                        <p:cTn id="1210" dur="1" fill="hold">
                                          <p:stCondLst>
                                            <p:cond delay="0"/>
                                          </p:stCondLst>
                                        </p:cTn>
                                        <p:tgtEl>
                                          <p:spTgt spid="119"/>
                                        </p:tgtEl>
                                        <p:attrNameLst>
                                          <p:attrName>style.visibility</p:attrName>
                                        </p:attrNameLst>
                                      </p:cBhvr>
                                      <p:to>
                                        <p:strVal val="visible"/>
                                      </p:to>
                                    </p:set>
                                    <p:animEffect transition="in" filter="barn(outHorizontal)">
                                      <p:cBhvr>
                                        <p:cTn id="1211" dur="4250"/>
                                        <p:tgtEl>
                                          <p:spTgt spid="119"/>
                                        </p:tgtEl>
                                      </p:cBhvr>
                                    </p:animEffect>
                                  </p:childTnLst>
                                </p:cTn>
                              </p:par>
                              <p:par>
                                <p:cTn id="1212" presetID="9" presetClass="emph" presetSubtype="0" nodeType="withEffect">
                                  <p:stCondLst>
                                    <p:cond delay="0"/>
                                  </p:stCondLst>
                                  <p:childTnLst>
                                    <p:set>
                                      <p:cBhvr rctx="PPT">
                                        <p:cTn id="1213" dur="indefinite"/>
                                        <p:tgtEl>
                                          <p:spTgt spid="93"/>
                                        </p:tgtEl>
                                        <p:attrNameLst>
                                          <p:attrName>style.opacity</p:attrName>
                                        </p:attrNameLst>
                                      </p:cBhvr>
                                      <p:to>
                                        <p:strVal val="0"/>
                                      </p:to>
                                    </p:set>
                                    <p:animEffect filter="image" prLst="opacity: 0">
                                      <p:cBhvr rctx="IE">
                                        <p:cTn id="12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21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CuadroTexto 23"/>
          <p:cNvSpPr txBox="1"/>
          <p:nvPr/>
        </p:nvSpPr>
        <p:spPr>
          <a:xfrm rot="18856154" flipH="1">
            <a:off x="3429081" y="912902"/>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18856154" flipH="1">
            <a:off x="1124823" y="-74672"/>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18856154" flipH="1">
            <a:off x="2276952" y="408847"/>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5" name="CuadroTexto 23"/>
          <p:cNvSpPr txBox="1"/>
          <p:nvPr/>
        </p:nvSpPr>
        <p:spPr>
          <a:xfrm rot="18856154" flipH="1">
            <a:off x="44703" y="-527258"/>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8" name="CuadroTexto 23"/>
          <p:cNvSpPr txBox="1"/>
          <p:nvPr/>
        </p:nvSpPr>
        <p:spPr>
          <a:xfrm rot="2743846">
            <a:off x="4930944" y="916663"/>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9" name="CuadroTexto 23"/>
          <p:cNvSpPr txBox="1"/>
          <p:nvPr/>
        </p:nvSpPr>
        <p:spPr>
          <a:xfrm rot="2743846">
            <a:off x="7235202" y="-70911"/>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0" name="CuadroTexto 23"/>
          <p:cNvSpPr txBox="1"/>
          <p:nvPr/>
        </p:nvSpPr>
        <p:spPr>
          <a:xfrm rot="2743846">
            <a:off x="6083073" y="412608"/>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1" name="CuadroTexto 23"/>
          <p:cNvSpPr txBox="1"/>
          <p:nvPr/>
        </p:nvSpPr>
        <p:spPr>
          <a:xfrm rot="2743846">
            <a:off x="8315322" y="-523497"/>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3" name="CuadroTexto 23"/>
          <p:cNvSpPr txBox="1"/>
          <p:nvPr/>
        </p:nvSpPr>
        <p:spPr>
          <a:xfrm rot="8056154" flipH="1">
            <a:off x="4930944" y="2089016"/>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8056154" flipH="1">
            <a:off x="7235202" y="3076590"/>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8056154" flipH="1">
            <a:off x="6083073" y="2593071"/>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6" name="CuadroTexto 23"/>
          <p:cNvSpPr txBox="1"/>
          <p:nvPr/>
        </p:nvSpPr>
        <p:spPr>
          <a:xfrm rot="8056154" flipH="1">
            <a:off x="8315322" y="3529176"/>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8" name="CuadroTexto 23"/>
          <p:cNvSpPr txBox="1"/>
          <p:nvPr/>
        </p:nvSpPr>
        <p:spPr>
          <a:xfrm rot="13543846">
            <a:off x="3490785" y="2053016"/>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9" name="CuadroTexto 23"/>
          <p:cNvSpPr txBox="1"/>
          <p:nvPr/>
        </p:nvSpPr>
        <p:spPr>
          <a:xfrm rot="13543846">
            <a:off x="1186527" y="3040590"/>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20" name="CuadroTexto 23"/>
          <p:cNvSpPr txBox="1"/>
          <p:nvPr/>
        </p:nvSpPr>
        <p:spPr>
          <a:xfrm rot="13543846">
            <a:off x="2338656" y="2557071"/>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21" name="CuadroTexto 23"/>
          <p:cNvSpPr txBox="1"/>
          <p:nvPr/>
        </p:nvSpPr>
        <p:spPr>
          <a:xfrm rot="13543846">
            <a:off x="106407" y="3493176"/>
            <a:ext cx="687949" cy="2125916"/>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34000">
                <a:srgbClr val="99FF33">
                  <a:alpha val="84000"/>
                </a:srgbClr>
              </a:gs>
              <a:gs pos="40000">
                <a:srgbClr val="CC0000">
                  <a:alpha val="80000"/>
                </a:srgbClr>
              </a:gs>
              <a:gs pos="100000">
                <a:srgbClr val="E91717">
                  <a:alpha val="86667"/>
                </a:srgbClr>
              </a:gs>
            </a:gsLst>
            <a:path path="circle">
              <a:fillToRect l="50000" t="50000" r="50000" b="50000"/>
            </a:path>
            <a:tileRect/>
          </a:gradFill>
          <a:ln w="0">
            <a:solidFill>
              <a:srgbClr val="99FF33"/>
            </a:solidFill>
          </a:ln>
          <a:effectLst/>
          <a:scene3d>
            <a:camera prst="orthographicFront"/>
            <a:lightRig rig="chilly" dir="t"/>
          </a:scene3d>
          <a:sp3d prstMaterial="metal">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pic>
        <p:nvPicPr>
          <p:cNvPr id="23" name="2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324544" y="-452586"/>
            <a:ext cx="9937104" cy="5925194"/>
          </a:xfrm>
          <a:prstGeom prst="rect">
            <a:avLst/>
          </a:prstGeom>
          <a:noFill/>
          <a:ln>
            <a:noFill/>
          </a:ln>
        </p:spPr>
      </p:pic>
    </p:spTree>
    <p:extLst>
      <p:ext uri="{BB962C8B-B14F-4D97-AF65-F5344CB8AC3E}">
        <p14:creationId xmlns:p14="http://schemas.microsoft.com/office/powerpoint/2010/main" val="569041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1+#ppt_w/2"/>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2500" fill="hold"/>
                                        <p:tgtEl>
                                          <p:spTgt spid="5"/>
                                        </p:tgtEl>
                                        <p:attrNameLst>
                                          <p:attrName>ppt_w</p:attrName>
                                        </p:attrNameLst>
                                      </p:cBhvr>
                                      <p:tavLst>
                                        <p:tav tm="0" fmla="#ppt_w*sin(2.5*pi*$)">
                                          <p:val>
                                            <p:fltVal val="0"/>
                                          </p:val>
                                        </p:tav>
                                        <p:tav tm="100000">
                                          <p:val>
                                            <p:fltVal val="1"/>
                                          </p:val>
                                        </p:tav>
                                      </p:tavLst>
                                    </p:anim>
                                    <p:anim calcmode="lin" valueType="num">
                                      <p:cBhvr>
                                        <p:cTn id="12" dur="2500" fill="hold"/>
                                        <p:tgtEl>
                                          <p:spTgt spid="5"/>
                                        </p:tgtEl>
                                        <p:attrNameLst>
                                          <p:attrName>ppt_h</p:attrName>
                                        </p:attrNameLst>
                                      </p:cBhvr>
                                      <p:tavLst>
                                        <p:tav tm="0">
                                          <p:val>
                                            <p:strVal val="#ppt_h"/>
                                          </p:val>
                                        </p:tav>
                                        <p:tav tm="100000">
                                          <p:val>
                                            <p:strVal val="#ppt_h"/>
                                          </p:val>
                                        </p:tav>
                                      </p:tavLst>
                                    </p:anim>
                                  </p:childTnLst>
                                </p:cTn>
                              </p:par>
                              <p:par>
                                <p:cTn id="13" presetID="2" presetClass="exit" presetSubtype="6" fill="hold" grpId="2" nodeType="withEffect">
                                  <p:stCondLst>
                                    <p:cond delay="0"/>
                                  </p:stCondLst>
                                  <p:childTnLst>
                                    <p:anim calcmode="lin" valueType="num">
                                      <p:cBhvr additive="base">
                                        <p:cTn id="14" dur="3500"/>
                                        <p:tgtEl>
                                          <p:spTgt spid="5"/>
                                        </p:tgtEl>
                                        <p:attrNameLst>
                                          <p:attrName>ppt_x</p:attrName>
                                        </p:attrNameLst>
                                      </p:cBhvr>
                                      <p:tavLst>
                                        <p:tav tm="0">
                                          <p:val>
                                            <p:strVal val="ppt_x"/>
                                          </p:val>
                                        </p:tav>
                                        <p:tav tm="100000">
                                          <p:val>
                                            <p:strVal val="1+ppt_w/2"/>
                                          </p:val>
                                        </p:tav>
                                      </p:tavLst>
                                    </p:anim>
                                    <p:anim calcmode="lin" valueType="num">
                                      <p:cBhvr additive="base">
                                        <p:cTn id="15" dur="3500"/>
                                        <p:tgtEl>
                                          <p:spTgt spid="5"/>
                                        </p:tgtEl>
                                        <p:attrNameLst>
                                          <p:attrName>ppt_y</p:attrName>
                                        </p:attrNameLst>
                                      </p:cBhvr>
                                      <p:tavLst>
                                        <p:tav tm="0">
                                          <p:val>
                                            <p:strVal val="ppt_y"/>
                                          </p:val>
                                        </p:tav>
                                        <p:tav tm="100000">
                                          <p:val>
                                            <p:strVal val="1+ppt_h/2"/>
                                          </p:val>
                                        </p:tav>
                                      </p:tavLst>
                                    </p:anim>
                                    <p:set>
                                      <p:cBhvr>
                                        <p:cTn id="16" dur="1" fill="hold">
                                          <p:stCondLst>
                                            <p:cond delay="3499"/>
                                          </p:stCondLst>
                                        </p:cTn>
                                        <p:tgtEl>
                                          <p:spTgt spid="5"/>
                                        </p:tgtEl>
                                        <p:attrNameLst>
                                          <p:attrName>style.visibility</p:attrName>
                                        </p:attrNameLst>
                                      </p:cBhvr>
                                      <p:to>
                                        <p:strVal val="hidden"/>
                                      </p:to>
                                    </p:set>
                                  </p:childTnLst>
                                </p:cTn>
                              </p:par>
                              <p:par>
                                <p:cTn id="17" presetID="19" presetClass="exit" presetSubtype="5" fill="hold" grpId="3" nodeType="withEffect">
                                  <p:stCondLst>
                                    <p:cond delay="0"/>
                                  </p:stCondLst>
                                  <p:childTnLst>
                                    <p:anim calcmode="lin" valueType="num">
                                      <p:cBhvr>
                                        <p:cTn id="18" dur="3500"/>
                                        <p:tgtEl>
                                          <p:spTgt spid="5"/>
                                        </p:tgtEl>
                                        <p:attrNameLst>
                                          <p:attrName>ppt_w</p:attrName>
                                        </p:attrNameLst>
                                      </p:cBhvr>
                                      <p:tavLst>
                                        <p:tav tm="0">
                                          <p:val>
                                            <p:strVal val="ppt_w"/>
                                          </p:val>
                                        </p:tav>
                                        <p:tav tm="100000">
                                          <p:val>
                                            <p:strVal val="ppt_w"/>
                                          </p:val>
                                        </p:tav>
                                      </p:tavLst>
                                    </p:anim>
                                    <p:anim calcmode="lin" valueType="num">
                                      <p:cBhvr>
                                        <p:cTn id="19" dur="35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0" dur="1" fill="hold">
                                          <p:stCondLst>
                                            <p:cond delay="3499"/>
                                          </p:stCondLst>
                                        </p:cTn>
                                        <p:tgtEl>
                                          <p:spTgt spid="5"/>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2500" fill="hold"/>
                                        <p:tgtEl>
                                          <p:spTgt spid="2"/>
                                        </p:tgtEl>
                                        <p:attrNameLst>
                                          <p:attrName>ppt_x</p:attrName>
                                        </p:attrNameLst>
                                      </p:cBhvr>
                                      <p:tavLst>
                                        <p:tav tm="0">
                                          <p:val>
                                            <p:strVal val="1+#ppt_w/2"/>
                                          </p:val>
                                        </p:tav>
                                        <p:tav tm="100000">
                                          <p:val>
                                            <p:strVal val="#ppt_x"/>
                                          </p:val>
                                        </p:tav>
                                      </p:tavLst>
                                    </p:anim>
                                    <p:anim calcmode="lin" valueType="num">
                                      <p:cBhvr additive="base">
                                        <p:cTn id="24" dur="2500" fill="hold"/>
                                        <p:tgtEl>
                                          <p:spTgt spid="2"/>
                                        </p:tgtEl>
                                        <p:attrNameLst>
                                          <p:attrName>ppt_y</p:attrName>
                                        </p:attrNameLst>
                                      </p:cBhvr>
                                      <p:tavLst>
                                        <p:tav tm="0">
                                          <p:val>
                                            <p:strVal val="1+#ppt_h/2"/>
                                          </p:val>
                                        </p:tav>
                                        <p:tav tm="100000">
                                          <p:val>
                                            <p:strVal val="#ppt_y"/>
                                          </p:val>
                                        </p:tav>
                                      </p:tavLst>
                                    </p:anim>
                                  </p:childTnLst>
                                </p:cTn>
                              </p:par>
                              <p:par>
                                <p:cTn id="25" presetID="19" presetClass="entr" presetSubtype="10" fill="hold" grpId="1" nodeType="with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p:cTn id="27" dur="2500" fill="hold"/>
                                        <p:tgtEl>
                                          <p:spTgt spid="2"/>
                                        </p:tgtEl>
                                        <p:attrNameLst>
                                          <p:attrName>ppt_w</p:attrName>
                                        </p:attrNameLst>
                                      </p:cBhvr>
                                      <p:tavLst>
                                        <p:tav tm="0" fmla="#ppt_w*sin(2.5*pi*$)">
                                          <p:val>
                                            <p:fltVal val="0"/>
                                          </p:val>
                                        </p:tav>
                                        <p:tav tm="100000">
                                          <p:val>
                                            <p:fltVal val="1"/>
                                          </p:val>
                                        </p:tav>
                                      </p:tavLst>
                                    </p:anim>
                                    <p:anim calcmode="lin" valueType="num">
                                      <p:cBhvr>
                                        <p:cTn id="28" dur="2500" fill="hold"/>
                                        <p:tgtEl>
                                          <p:spTgt spid="2"/>
                                        </p:tgtEl>
                                        <p:attrNameLst>
                                          <p:attrName>ppt_h</p:attrName>
                                        </p:attrNameLst>
                                      </p:cBhvr>
                                      <p:tavLst>
                                        <p:tav tm="0">
                                          <p:val>
                                            <p:strVal val="#ppt_h"/>
                                          </p:val>
                                        </p:tav>
                                        <p:tav tm="100000">
                                          <p:val>
                                            <p:strVal val="#ppt_h"/>
                                          </p:val>
                                        </p:tav>
                                      </p:tavLst>
                                    </p:anim>
                                  </p:childTnLst>
                                </p:cTn>
                              </p:par>
                              <p:par>
                                <p:cTn id="29" presetID="2" presetClass="exit" presetSubtype="6" fill="hold" grpId="2" nodeType="withEffect">
                                  <p:stCondLst>
                                    <p:cond delay="0"/>
                                  </p:stCondLst>
                                  <p:childTnLst>
                                    <p:anim calcmode="lin" valueType="num">
                                      <p:cBhvr additive="base">
                                        <p:cTn id="30" dur="3500"/>
                                        <p:tgtEl>
                                          <p:spTgt spid="2"/>
                                        </p:tgtEl>
                                        <p:attrNameLst>
                                          <p:attrName>ppt_x</p:attrName>
                                        </p:attrNameLst>
                                      </p:cBhvr>
                                      <p:tavLst>
                                        <p:tav tm="0">
                                          <p:val>
                                            <p:strVal val="ppt_x"/>
                                          </p:val>
                                        </p:tav>
                                        <p:tav tm="100000">
                                          <p:val>
                                            <p:strVal val="1+ppt_w/2"/>
                                          </p:val>
                                        </p:tav>
                                      </p:tavLst>
                                    </p:anim>
                                    <p:anim calcmode="lin" valueType="num">
                                      <p:cBhvr additive="base">
                                        <p:cTn id="31" dur="3500"/>
                                        <p:tgtEl>
                                          <p:spTgt spid="2"/>
                                        </p:tgtEl>
                                        <p:attrNameLst>
                                          <p:attrName>ppt_y</p:attrName>
                                        </p:attrNameLst>
                                      </p:cBhvr>
                                      <p:tavLst>
                                        <p:tav tm="0">
                                          <p:val>
                                            <p:strVal val="ppt_y"/>
                                          </p:val>
                                        </p:tav>
                                        <p:tav tm="100000">
                                          <p:val>
                                            <p:strVal val="1+ppt_h/2"/>
                                          </p:val>
                                        </p:tav>
                                      </p:tavLst>
                                    </p:anim>
                                    <p:set>
                                      <p:cBhvr>
                                        <p:cTn id="32" dur="1" fill="hold">
                                          <p:stCondLst>
                                            <p:cond delay="3499"/>
                                          </p:stCondLst>
                                        </p:cTn>
                                        <p:tgtEl>
                                          <p:spTgt spid="2"/>
                                        </p:tgtEl>
                                        <p:attrNameLst>
                                          <p:attrName>style.visibility</p:attrName>
                                        </p:attrNameLst>
                                      </p:cBhvr>
                                      <p:to>
                                        <p:strVal val="hidden"/>
                                      </p:to>
                                    </p:set>
                                  </p:childTnLst>
                                </p:cTn>
                              </p:par>
                              <p:par>
                                <p:cTn id="33" presetID="19" presetClass="exit" presetSubtype="5" fill="hold" grpId="3" nodeType="withEffect">
                                  <p:stCondLst>
                                    <p:cond delay="0"/>
                                  </p:stCondLst>
                                  <p:childTnLst>
                                    <p:anim calcmode="lin" valueType="num">
                                      <p:cBhvr>
                                        <p:cTn id="34" dur="3500"/>
                                        <p:tgtEl>
                                          <p:spTgt spid="2"/>
                                        </p:tgtEl>
                                        <p:attrNameLst>
                                          <p:attrName>ppt_w</p:attrName>
                                        </p:attrNameLst>
                                      </p:cBhvr>
                                      <p:tavLst>
                                        <p:tav tm="0">
                                          <p:val>
                                            <p:strVal val="ppt_w"/>
                                          </p:val>
                                        </p:tav>
                                        <p:tav tm="100000">
                                          <p:val>
                                            <p:strVal val="ppt_w"/>
                                          </p:val>
                                        </p:tav>
                                      </p:tavLst>
                                    </p:anim>
                                    <p:anim calcmode="lin" valueType="num">
                                      <p:cBhvr>
                                        <p:cTn id="35" dur="35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 dur="1" fill="hold">
                                          <p:stCondLst>
                                            <p:cond delay="3499"/>
                                          </p:stCondLst>
                                        </p:cTn>
                                        <p:tgtEl>
                                          <p:spTgt spid="2"/>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2500" fill="hold"/>
                                        <p:tgtEl>
                                          <p:spTgt spid="4"/>
                                        </p:tgtEl>
                                        <p:attrNameLst>
                                          <p:attrName>ppt_x</p:attrName>
                                        </p:attrNameLst>
                                      </p:cBhvr>
                                      <p:tavLst>
                                        <p:tav tm="0">
                                          <p:val>
                                            <p:strVal val="1+#ppt_w/2"/>
                                          </p:val>
                                        </p:tav>
                                        <p:tav tm="100000">
                                          <p:val>
                                            <p:strVal val="#ppt_x"/>
                                          </p:val>
                                        </p:tav>
                                      </p:tavLst>
                                    </p:anim>
                                    <p:anim calcmode="lin" valueType="num">
                                      <p:cBhvr additive="base">
                                        <p:cTn id="40" dur="2500" fill="hold"/>
                                        <p:tgtEl>
                                          <p:spTgt spid="4"/>
                                        </p:tgtEl>
                                        <p:attrNameLst>
                                          <p:attrName>ppt_y</p:attrName>
                                        </p:attrNameLst>
                                      </p:cBhvr>
                                      <p:tavLst>
                                        <p:tav tm="0">
                                          <p:val>
                                            <p:strVal val="1+#ppt_h/2"/>
                                          </p:val>
                                        </p:tav>
                                        <p:tav tm="100000">
                                          <p:val>
                                            <p:strVal val="#ppt_y"/>
                                          </p:val>
                                        </p:tav>
                                      </p:tavLst>
                                    </p:anim>
                                  </p:childTnLst>
                                </p:cTn>
                              </p:par>
                              <p:par>
                                <p:cTn id="41" presetID="19" presetClass="entr" presetSubtype="10" fill="hold" grpId="1"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p:cTn id="43" dur="2500" fill="hold"/>
                                        <p:tgtEl>
                                          <p:spTgt spid="4"/>
                                        </p:tgtEl>
                                        <p:attrNameLst>
                                          <p:attrName>ppt_w</p:attrName>
                                        </p:attrNameLst>
                                      </p:cBhvr>
                                      <p:tavLst>
                                        <p:tav tm="0" fmla="#ppt_w*sin(2.5*pi*$)">
                                          <p:val>
                                            <p:fltVal val="0"/>
                                          </p:val>
                                        </p:tav>
                                        <p:tav tm="100000">
                                          <p:val>
                                            <p:fltVal val="1"/>
                                          </p:val>
                                        </p:tav>
                                      </p:tavLst>
                                    </p:anim>
                                    <p:anim calcmode="lin" valueType="num">
                                      <p:cBhvr>
                                        <p:cTn id="44" dur="2500" fill="hold"/>
                                        <p:tgtEl>
                                          <p:spTgt spid="4"/>
                                        </p:tgtEl>
                                        <p:attrNameLst>
                                          <p:attrName>ppt_h</p:attrName>
                                        </p:attrNameLst>
                                      </p:cBhvr>
                                      <p:tavLst>
                                        <p:tav tm="0">
                                          <p:val>
                                            <p:strVal val="#ppt_h"/>
                                          </p:val>
                                        </p:tav>
                                        <p:tav tm="100000">
                                          <p:val>
                                            <p:strVal val="#ppt_h"/>
                                          </p:val>
                                        </p:tav>
                                      </p:tavLst>
                                    </p:anim>
                                  </p:childTnLst>
                                </p:cTn>
                              </p:par>
                              <p:par>
                                <p:cTn id="45" presetID="2" presetClass="exit" presetSubtype="6" fill="hold" grpId="2" nodeType="withEffect">
                                  <p:stCondLst>
                                    <p:cond delay="0"/>
                                  </p:stCondLst>
                                  <p:childTnLst>
                                    <p:anim calcmode="lin" valueType="num">
                                      <p:cBhvr additive="base">
                                        <p:cTn id="46" dur="3500"/>
                                        <p:tgtEl>
                                          <p:spTgt spid="4"/>
                                        </p:tgtEl>
                                        <p:attrNameLst>
                                          <p:attrName>ppt_x</p:attrName>
                                        </p:attrNameLst>
                                      </p:cBhvr>
                                      <p:tavLst>
                                        <p:tav tm="0">
                                          <p:val>
                                            <p:strVal val="ppt_x"/>
                                          </p:val>
                                        </p:tav>
                                        <p:tav tm="100000">
                                          <p:val>
                                            <p:strVal val="1+ppt_w/2"/>
                                          </p:val>
                                        </p:tav>
                                      </p:tavLst>
                                    </p:anim>
                                    <p:anim calcmode="lin" valueType="num">
                                      <p:cBhvr additive="base">
                                        <p:cTn id="47" dur="3500"/>
                                        <p:tgtEl>
                                          <p:spTgt spid="4"/>
                                        </p:tgtEl>
                                        <p:attrNameLst>
                                          <p:attrName>ppt_y</p:attrName>
                                        </p:attrNameLst>
                                      </p:cBhvr>
                                      <p:tavLst>
                                        <p:tav tm="0">
                                          <p:val>
                                            <p:strVal val="ppt_y"/>
                                          </p:val>
                                        </p:tav>
                                        <p:tav tm="100000">
                                          <p:val>
                                            <p:strVal val="1+ppt_h/2"/>
                                          </p:val>
                                        </p:tav>
                                      </p:tavLst>
                                    </p:anim>
                                    <p:set>
                                      <p:cBhvr>
                                        <p:cTn id="48" dur="1" fill="hold">
                                          <p:stCondLst>
                                            <p:cond delay="3499"/>
                                          </p:stCondLst>
                                        </p:cTn>
                                        <p:tgtEl>
                                          <p:spTgt spid="4"/>
                                        </p:tgtEl>
                                        <p:attrNameLst>
                                          <p:attrName>style.visibility</p:attrName>
                                        </p:attrNameLst>
                                      </p:cBhvr>
                                      <p:to>
                                        <p:strVal val="hidden"/>
                                      </p:to>
                                    </p:set>
                                  </p:childTnLst>
                                </p:cTn>
                              </p:par>
                              <p:par>
                                <p:cTn id="49" presetID="19" presetClass="exit" presetSubtype="5" fill="hold" grpId="3" nodeType="withEffect">
                                  <p:stCondLst>
                                    <p:cond delay="0"/>
                                  </p:stCondLst>
                                  <p:childTnLst>
                                    <p:anim calcmode="lin" valueType="num">
                                      <p:cBhvr>
                                        <p:cTn id="50" dur="3500"/>
                                        <p:tgtEl>
                                          <p:spTgt spid="4"/>
                                        </p:tgtEl>
                                        <p:attrNameLst>
                                          <p:attrName>ppt_w</p:attrName>
                                        </p:attrNameLst>
                                      </p:cBhvr>
                                      <p:tavLst>
                                        <p:tav tm="0">
                                          <p:val>
                                            <p:strVal val="ppt_w"/>
                                          </p:val>
                                        </p:tav>
                                        <p:tav tm="100000">
                                          <p:val>
                                            <p:strVal val="ppt_w"/>
                                          </p:val>
                                        </p:tav>
                                      </p:tavLst>
                                    </p:anim>
                                    <p:anim calcmode="lin" valueType="num">
                                      <p:cBhvr>
                                        <p:cTn id="51" dur="35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 dur="1" fill="hold">
                                          <p:stCondLst>
                                            <p:cond delay="3499"/>
                                          </p:stCondLst>
                                        </p:cTn>
                                        <p:tgtEl>
                                          <p:spTgt spid="4"/>
                                        </p:tgtEl>
                                        <p:attrNameLst>
                                          <p:attrName>style.visibility</p:attrName>
                                        </p:attrNameLst>
                                      </p:cBhvr>
                                      <p:to>
                                        <p:strVal val="hidden"/>
                                      </p:to>
                                    </p:set>
                                  </p:childTnLst>
                                </p:cTn>
                              </p:par>
                              <p:par>
                                <p:cTn id="53" presetID="2" presetClass="entr" presetSubtype="6" fill="hold" grpId="0" nodeType="with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2500" fill="hold"/>
                                        <p:tgtEl>
                                          <p:spTgt spid="3"/>
                                        </p:tgtEl>
                                        <p:attrNameLst>
                                          <p:attrName>ppt_x</p:attrName>
                                        </p:attrNameLst>
                                      </p:cBhvr>
                                      <p:tavLst>
                                        <p:tav tm="0">
                                          <p:val>
                                            <p:strVal val="1+#ppt_w/2"/>
                                          </p:val>
                                        </p:tav>
                                        <p:tav tm="100000">
                                          <p:val>
                                            <p:strVal val="#ppt_x"/>
                                          </p:val>
                                        </p:tav>
                                      </p:tavLst>
                                    </p:anim>
                                    <p:anim calcmode="lin" valueType="num">
                                      <p:cBhvr additive="base">
                                        <p:cTn id="56" dur="2500" fill="hold"/>
                                        <p:tgtEl>
                                          <p:spTgt spid="3"/>
                                        </p:tgtEl>
                                        <p:attrNameLst>
                                          <p:attrName>ppt_y</p:attrName>
                                        </p:attrNameLst>
                                      </p:cBhvr>
                                      <p:tavLst>
                                        <p:tav tm="0">
                                          <p:val>
                                            <p:strVal val="1+#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p:cTn id="59" dur="2500" fill="hold"/>
                                        <p:tgtEl>
                                          <p:spTgt spid="3"/>
                                        </p:tgtEl>
                                        <p:attrNameLst>
                                          <p:attrName>ppt_w</p:attrName>
                                        </p:attrNameLst>
                                      </p:cBhvr>
                                      <p:tavLst>
                                        <p:tav tm="0" fmla="#ppt_w*sin(2.5*pi*$)">
                                          <p:val>
                                            <p:fltVal val="0"/>
                                          </p:val>
                                        </p:tav>
                                        <p:tav tm="100000">
                                          <p:val>
                                            <p:fltVal val="1"/>
                                          </p:val>
                                        </p:tav>
                                      </p:tavLst>
                                    </p:anim>
                                    <p:anim calcmode="lin" valueType="num">
                                      <p:cBhvr>
                                        <p:cTn id="60" dur="2500" fill="hold"/>
                                        <p:tgtEl>
                                          <p:spTgt spid="3"/>
                                        </p:tgtEl>
                                        <p:attrNameLst>
                                          <p:attrName>ppt_h</p:attrName>
                                        </p:attrNameLst>
                                      </p:cBhvr>
                                      <p:tavLst>
                                        <p:tav tm="0">
                                          <p:val>
                                            <p:strVal val="#ppt_h"/>
                                          </p:val>
                                        </p:tav>
                                        <p:tav tm="100000">
                                          <p:val>
                                            <p:strVal val="#ppt_h"/>
                                          </p:val>
                                        </p:tav>
                                      </p:tavLst>
                                    </p:anim>
                                  </p:childTnLst>
                                </p:cTn>
                              </p:par>
                              <p:par>
                                <p:cTn id="61" presetID="2" presetClass="exit" presetSubtype="6" fill="hold" grpId="2" nodeType="withEffect">
                                  <p:stCondLst>
                                    <p:cond delay="0"/>
                                  </p:stCondLst>
                                  <p:childTnLst>
                                    <p:anim calcmode="lin" valueType="num">
                                      <p:cBhvr additive="base">
                                        <p:cTn id="62" dur="3500"/>
                                        <p:tgtEl>
                                          <p:spTgt spid="3"/>
                                        </p:tgtEl>
                                        <p:attrNameLst>
                                          <p:attrName>ppt_x</p:attrName>
                                        </p:attrNameLst>
                                      </p:cBhvr>
                                      <p:tavLst>
                                        <p:tav tm="0">
                                          <p:val>
                                            <p:strVal val="ppt_x"/>
                                          </p:val>
                                        </p:tav>
                                        <p:tav tm="100000">
                                          <p:val>
                                            <p:strVal val="1+ppt_w/2"/>
                                          </p:val>
                                        </p:tav>
                                      </p:tavLst>
                                    </p:anim>
                                    <p:anim calcmode="lin" valueType="num">
                                      <p:cBhvr additive="base">
                                        <p:cTn id="63" dur="3500"/>
                                        <p:tgtEl>
                                          <p:spTgt spid="3"/>
                                        </p:tgtEl>
                                        <p:attrNameLst>
                                          <p:attrName>ppt_y</p:attrName>
                                        </p:attrNameLst>
                                      </p:cBhvr>
                                      <p:tavLst>
                                        <p:tav tm="0">
                                          <p:val>
                                            <p:strVal val="ppt_y"/>
                                          </p:val>
                                        </p:tav>
                                        <p:tav tm="100000">
                                          <p:val>
                                            <p:strVal val="1+ppt_h/2"/>
                                          </p:val>
                                        </p:tav>
                                      </p:tavLst>
                                    </p:anim>
                                    <p:set>
                                      <p:cBhvr>
                                        <p:cTn id="64" dur="1" fill="hold">
                                          <p:stCondLst>
                                            <p:cond delay="3499"/>
                                          </p:stCondLst>
                                        </p:cTn>
                                        <p:tgtEl>
                                          <p:spTgt spid="3"/>
                                        </p:tgtEl>
                                        <p:attrNameLst>
                                          <p:attrName>style.visibility</p:attrName>
                                        </p:attrNameLst>
                                      </p:cBhvr>
                                      <p:to>
                                        <p:strVal val="hidden"/>
                                      </p:to>
                                    </p:set>
                                  </p:childTnLst>
                                </p:cTn>
                              </p:par>
                              <p:par>
                                <p:cTn id="65" presetID="19" presetClass="exit" presetSubtype="5" fill="hold" grpId="3" nodeType="withEffect">
                                  <p:stCondLst>
                                    <p:cond delay="0"/>
                                  </p:stCondLst>
                                  <p:childTnLst>
                                    <p:anim calcmode="lin" valueType="num">
                                      <p:cBhvr>
                                        <p:cTn id="66" dur="3500"/>
                                        <p:tgtEl>
                                          <p:spTgt spid="3"/>
                                        </p:tgtEl>
                                        <p:attrNameLst>
                                          <p:attrName>ppt_w</p:attrName>
                                        </p:attrNameLst>
                                      </p:cBhvr>
                                      <p:tavLst>
                                        <p:tav tm="0">
                                          <p:val>
                                            <p:strVal val="ppt_w"/>
                                          </p:val>
                                        </p:tav>
                                        <p:tav tm="100000">
                                          <p:val>
                                            <p:strVal val="ppt_w"/>
                                          </p:val>
                                        </p:tav>
                                      </p:tavLst>
                                    </p:anim>
                                    <p:anim calcmode="lin" valueType="num">
                                      <p:cBhvr>
                                        <p:cTn id="67" dur="35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3499"/>
                                          </p:stCondLst>
                                        </p:cTn>
                                        <p:tgtEl>
                                          <p:spTgt spid="3"/>
                                        </p:tgtEl>
                                        <p:attrNameLst>
                                          <p:attrName>style.visibility</p:attrName>
                                        </p:attrNameLst>
                                      </p:cBhvr>
                                      <p:to>
                                        <p:strVal val="hidden"/>
                                      </p:to>
                                    </p:set>
                                  </p:childTnLst>
                                </p:cTn>
                              </p:par>
                              <p:par>
                                <p:cTn id="69" presetID="2" presetClass="entr" presetSubtype="12" fill="hold" grpId="0"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2500" fill="hold"/>
                                        <p:tgtEl>
                                          <p:spTgt spid="11"/>
                                        </p:tgtEl>
                                        <p:attrNameLst>
                                          <p:attrName>ppt_x</p:attrName>
                                        </p:attrNameLst>
                                      </p:cBhvr>
                                      <p:tavLst>
                                        <p:tav tm="0">
                                          <p:val>
                                            <p:strVal val="0-#ppt_w/2"/>
                                          </p:val>
                                        </p:tav>
                                        <p:tav tm="100000">
                                          <p:val>
                                            <p:strVal val="#ppt_x"/>
                                          </p:val>
                                        </p:tav>
                                      </p:tavLst>
                                    </p:anim>
                                    <p:anim calcmode="lin" valueType="num">
                                      <p:cBhvr additive="base">
                                        <p:cTn id="72" dur="2500" fill="hold"/>
                                        <p:tgtEl>
                                          <p:spTgt spid="11"/>
                                        </p:tgtEl>
                                        <p:attrNameLst>
                                          <p:attrName>ppt_y</p:attrName>
                                        </p:attrNameLst>
                                      </p:cBhvr>
                                      <p:tavLst>
                                        <p:tav tm="0">
                                          <p:val>
                                            <p:strVal val="1+#ppt_h/2"/>
                                          </p:val>
                                        </p:tav>
                                        <p:tav tm="100000">
                                          <p:val>
                                            <p:strVal val="#ppt_y"/>
                                          </p:val>
                                        </p:tav>
                                      </p:tavLst>
                                    </p:anim>
                                  </p:childTnLst>
                                </p:cTn>
                              </p:par>
                              <p:par>
                                <p:cTn id="73" presetID="19" presetClass="entr" presetSubtype="10" fill="hold" grpId="1" nodeType="withEffect">
                                  <p:stCondLst>
                                    <p:cond delay="0"/>
                                  </p:stCondLst>
                                  <p:childTnLst>
                                    <p:set>
                                      <p:cBhvr>
                                        <p:cTn id="74" dur="1" fill="hold">
                                          <p:stCondLst>
                                            <p:cond delay="0"/>
                                          </p:stCondLst>
                                        </p:cTn>
                                        <p:tgtEl>
                                          <p:spTgt spid="11"/>
                                        </p:tgtEl>
                                        <p:attrNameLst>
                                          <p:attrName>style.visibility</p:attrName>
                                        </p:attrNameLst>
                                      </p:cBhvr>
                                      <p:to>
                                        <p:strVal val="visible"/>
                                      </p:to>
                                    </p:set>
                                    <p:anim calcmode="lin" valueType="num">
                                      <p:cBhvr>
                                        <p:cTn id="75" dur="2500" fill="hold"/>
                                        <p:tgtEl>
                                          <p:spTgt spid="11"/>
                                        </p:tgtEl>
                                        <p:attrNameLst>
                                          <p:attrName>ppt_w</p:attrName>
                                        </p:attrNameLst>
                                      </p:cBhvr>
                                      <p:tavLst>
                                        <p:tav tm="0" fmla="#ppt_w*sin(2.5*pi*$)">
                                          <p:val>
                                            <p:fltVal val="0"/>
                                          </p:val>
                                        </p:tav>
                                        <p:tav tm="100000">
                                          <p:val>
                                            <p:fltVal val="1"/>
                                          </p:val>
                                        </p:tav>
                                      </p:tavLst>
                                    </p:anim>
                                    <p:anim calcmode="lin" valueType="num">
                                      <p:cBhvr>
                                        <p:cTn id="76" dur="2500" fill="hold"/>
                                        <p:tgtEl>
                                          <p:spTgt spid="11"/>
                                        </p:tgtEl>
                                        <p:attrNameLst>
                                          <p:attrName>ppt_h</p:attrName>
                                        </p:attrNameLst>
                                      </p:cBhvr>
                                      <p:tavLst>
                                        <p:tav tm="0">
                                          <p:val>
                                            <p:strVal val="#ppt_h"/>
                                          </p:val>
                                        </p:tav>
                                        <p:tav tm="100000">
                                          <p:val>
                                            <p:strVal val="#ppt_h"/>
                                          </p:val>
                                        </p:tav>
                                      </p:tavLst>
                                    </p:anim>
                                  </p:childTnLst>
                                </p:cTn>
                              </p:par>
                              <p:par>
                                <p:cTn id="77" presetID="2" presetClass="exit" presetSubtype="12" fill="hold" grpId="2" nodeType="withEffect">
                                  <p:stCondLst>
                                    <p:cond delay="0"/>
                                  </p:stCondLst>
                                  <p:childTnLst>
                                    <p:anim calcmode="lin" valueType="num">
                                      <p:cBhvr additive="base">
                                        <p:cTn id="78" dur="3500"/>
                                        <p:tgtEl>
                                          <p:spTgt spid="11"/>
                                        </p:tgtEl>
                                        <p:attrNameLst>
                                          <p:attrName>ppt_x</p:attrName>
                                        </p:attrNameLst>
                                      </p:cBhvr>
                                      <p:tavLst>
                                        <p:tav tm="0">
                                          <p:val>
                                            <p:strVal val="ppt_x"/>
                                          </p:val>
                                        </p:tav>
                                        <p:tav tm="100000">
                                          <p:val>
                                            <p:strVal val="0-ppt_w/2"/>
                                          </p:val>
                                        </p:tav>
                                      </p:tavLst>
                                    </p:anim>
                                    <p:anim calcmode="lin" valueType="num">
                                      <p:cBhvr additive="base">
                                        <p:cTn id="79" dur="3500"/>
                                        <p:tgtEl>
                                          <p:spTgt spid="11"/>
                                        </p:tgtEl>
                                        <p:attrNameLst>
                                          <p:attrName>ppt_y</p:attrName>
                                        </p:attrNameLst>
                                      </p:cBhvr>
                                      <p:tavLst>
                                        <p:tav tm="0">
                                          <p:val>
                                            <p:strVal val="ppt_y"/>
                                          </p:val>
                                        </p:tav>
                                        <p:tav tm="100000">
                                          <p:val>
                                            <p:strVal val="1+ppt_h/2"/>
                                          </p:val>
                                        </p:tav>
                                      </p:tavLst>
                                    </p:anim>
                                    <p:set>
                                      <p:cBhvr>
                                        <p:cTn id="80" dur="1" fill="hold">
                                          <p:stCondLst>
                                            <p:cond delay="3499"/>
                                          </p:stCondLst>
                                        </p:cTn>
                                        <p:tgtEl>
                                          <p:spTgt spid="11"/>
                                        </p:tgtEl>
                                        <p:attrNameLst>
                                          <p:attrName>style.visibility</p:attrName>
                                        </p:attrNameLst>
                                      </p:cBhvr>
                                      <p:to>
                                        <p:strVal val="hidden"/>
                                      </p:to>
                                    </p:set>
                                  </p:childTnLst>
                                </p:cTn>
                              </p:par>
                              <p:par>
                                <p:cTn id="81" presetID="19" presetClass="exit" presetSubtype="5" fill="hold" grpId="3" nodeType="withEffect">
                                  <p:stCondLst>
                                    <p:cond delay="0"/>
                                  </p:stCondLst>
                                  <p:childTnLst>
                                    <p:anim calcmode="lin" valueType="num">
                                      <p:cBhvr>
                                        <p:cTn id="82" dur="3500"/>
                                        <p:tgtEl>
                                          <p:spTgt spid="11"/>
                                        </p:tgtEl>
                                        <p:attrNameLst>
                                          <p:attrName>ppt_w</p:attrName>
                                        </p:attrNameLst>
                                      </p:cBhvr>
                                      <p:tavLst>
                                        <p:tav tm="0">
                                          <p:val>
                                            <p:strVal val="ppt_w"/>
                                          </p:val>
                                        </p:tav>
                                        <p:tav tm="100000">
                                          <p:val>
                                            <p:strVal val="ppt_w"/>
                                          </p:val>
                                        </p:tav>
                                      </p:tavLst>
                                    </p:anim>
                                    <p:anim calcmode="lin" valueType="num">
                                      <p:cBhvr>
                                        <p:cTn id="83" dur="35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4" dur="1" fill="hold">
                                          <p:stCondLst>
                                            <p:cond delay="3499"/>
                                          </p:stCondLst>
                                        </p:cTn>
                                        <p:tgtEl>
                                          <p:spTgt spid="11"/>
                                        </p:tgtEl>
                                        <p:attrNameLst>
                                          <p:attrName>style.visibility</p:attrName>
                                        </p:attrNameLst>
                                      </p:cBhvr>
                                      <p:to>
                                        <p:strVal val="hidden"/>
                                      </p:to>
                                    </p:set>
                                  </p:childTnLst>
                                </p:cTn>
                              </p:par>
                              <p:par>
                                <p:cTn id="85" presetID="2" presetClass="entr" presetSubtype="12" fill="hold" grpId="0" nodeType="with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additive="base">
                                        <p:cTn id="87" dur="2500" fill="hold"/>
                                        <p:tgtEl>
                                          <p:spTgt spid="8"/>
                                        </p:tgtEl>
                                        <p:attrNameLst>
                                          <p:attrName>ppt_x</p:attrName>
                                        </p:attrNameLst>
                                      </p:cBhvr>
                                      <p:tavLst>
                                        <p:tav tm="0">
                                          <p:val>
                                            <p:strVal val="0-#ppt_w/2"/>
                                          </p:val>
                                        </p:tav>
                                        <p:tav tm="100000">
                                          <p:val>
                                            <p:strVal val="#ppt_x"/>
                                          </p:val>
                                        </p:tav>
                                      </p:tavLst>
                                    </p:anim>
                                    <p:anim calcmode="lin" valueType="num">
                                      <p:cBhvr additive="base">
                                        <p:cTn id="88" dur="2500" fill="hold"/>
                                        <p:tgtEl>
                                          <p:spTgt spid="8"/>
                                        </p:tgtEl>
                                        <p:attrNameLst>
                                          <p:attrName>ppt_y</p:attrName>
                                        </p:attrNameLst>
                                      </p:cBhvr>
                                      <p:tavLst>
                                        <p:tav tm="0">
                                          <p:val>
                                            <p:strVal val="1+#ppt_h/2"/>
                                          </p:val>
                                        </p:tav>
                                        <p:tav tm="100000">
                                          <p:val>
                                            <p:strVal val="#ppt_y"/>
                                          </p:val>
                                        </p:tav>
                                      </p:tavLst>
                                    </p:anim>
                                  </p:childTnLst>
                                </p:cTn>
                              </p:par>
                              <p:par>
                                <p:cTn id="89" presetID="19" presetClass="entr" presetSubtype="10" fill="hold" grpId="1" nodeType="withEffect">
                                  <p:stCondLst>
                                    <p:cond delay="0"/>
                                  </p:stCondLst>
                                  <p:childTnLst>
                                    <p:set>
                                      <p:cBhvr>
                                        <p:cTn id="90" dur="1" fill="hold">
                                          <p:stCondLst>
                                            <p:cond delay="0"/>
                                          </p:stCondLst>
                                        </p:cTn>
                                        <p:tgtEl>
                                          <p:spTgt spid="8"/>
                                        </p:tgtEl>
                                        <p:attrNameLst>
                                          <p:attrName>style.visibility</p:attrName>
                                        </p:attrNameLst>
                                      </p:cBhvr>
                                      <p:to>
                                        <p:strVal val="visible"/>
                                      </p:to>
                                    </p:set>
                                    <p:anim calcmode="lin" valueType="num">
                                      <p:cBhvr>
                                        <p:cTn id="91" dur="2500" fill="hold"/>
                                        <p:tgtEl>
                                          <p:spTgt spid="8"/>
                                        </p:tgtEl>
                                        <p:attrNameLst>
                                          <p:attrName>ppt_w</p:attrName>
                                        </p:attrNameLst>
                                      </p:cBhvr>
                                      <p:tavLst>
                                        <p:tav tm="0" fmla="#ppt_w*sin(2.5*pi*$)">
                                          <p:val>
                                            <p:fltVal val="0"/>
                                          </p:val>
                                        </p:tav>
                                        <p:tav tm="100000">
                                          <p:val>
                                            <p:fltVal val="1"/>
                                          </p:val>
                                        </p:tav>
                                      </p:tavLst>
                                    </p:anim>
                                    <p:anim calcmode="lin" valueType="num">
                                      <p:cBhvr>
                                        <p:cTn id="92" dur="2500" fill="hold"/>
                                        <p:tgtEl>
                                          <p:spTgt spid="8"/>
                                        </p:tgtEl>
                                        <p:attrNameLst>
                                          <p:attrName>ppt_h</p:attrName>
                                        </p:attrNameLst>
                                      </p:cBhvr>
                                      <p:tavLst>
                                        <p:tav tm="0">
                                          <p:val>
                                            <p:strVal val="#ppt_h"/>
                                          </p:val>
                                        </p:tav>
                                        <p:tav tm="100000">
                                          <p:val>
                                            <p:strVal val="#ppt_h"/>
                                          </p:val>
                                        </p:tav>
                                      </p:tavLst>
                                    </p:anim>
                                  </p:childTnLst>
                                </p:cTn>
                              </p:par>
                              <p:par>
                                <p:cTn id="93" presetID="2" presetClass="exit" presetSubtype="12" fill="hold" grpId="2" nodeType="withEffect">
                                  <p:stCondLst>
                                    <p:cond delay="0"/>
                                  </p:stCondLst>
                                  <p:childTnLst>
                                    <p:anim calcmode="lin" valueType="num">
                                      <p:cBhvr additive="base">
                                        <p:cTn id="94" dur="3500"/>
                                        <p:tgtEl>
                                          <p:spTgt spid="8"/>
                                        </p:tgtEl>
                                        <p:attrNameLst>
                                          <p:attrName>ppt_x</p:attrName>
                                        </p:attrNameLst>
                                      </p:cBhvr>
                                      <p:tavLst>
                                        <p:tav tm="0">
                                          <p:val>
                                            <p:strVal val="ppt_x"/>
                                          </p:val>
                                        </p:tav>
                                        <p:tav tm="100000">
                                          <p:val>
                                            <p:strVal val="0-ppt_w/2"/>
                                          </p:val>
                                        </p:tav>
                                      </p:tavLst>
                                    </p:anim>
                                    <p:anim calcmode="lin" valueType="num">
                                      <p:cBhvr additive="base">
                                        <p:cTn id="95" dur="3500"/>
                                        <p:tgtEl>
                                          <p:spTgt spid="8"/>
                                        </p:tgtEl>
                                        <p:attrNameLst>
                                          <p:attrName>ppt_y</p:attrName>
                                        </p:attrNameLst>
                                      </p:cBhvr>
                                      <p:tavLst>
                                        <p:tav tm="0">
                                          <p:val>
                                            <p:strVal val="ppt_y"/>
                                          </p:val>
                                        </p:tav>
                                        <p:tav tm="100000">
                                          <p:val>
                                            <p:strVal val="1+ppt_h/2"/>
                                          </p:val>
                                        </p:tav>
                                      </p:tavLst>
                                    </p:anim>
                                    <p:set>
                                      <p:cBhvr>
                                        <p:cTn id="96" dur="1" fill="hold">
                                          <p:stCondLst>
                                            <p:cond delay="3499"/>
                                          </p:stCondLst>
                                        </p:cTn>
                                        <p:tgtEl>
                                          <p:spTgt spid="8"/>
                                        </p:tgtEl>
                                        <p:attrNameLst>
                                          <p:attrName>style.visibility</p:attrName>
                                        </p:attrNameLst>
                                      </p:cBhvr>
                                      <p:to>
                                        <p:strVal val="hidden"/>
                                      </p:to>
                                    </p:set>
                                  </p:childTnLst>
                                </p:cTn>
                              </p:par>
                              <p:par>
                                <p:cTn id="97" presetID="19" presetClass="exit" presetSubtype="5" fill="hold" grpId="3" nodeType="withEffect">
                                  <p:stCondLst>
                                    <p:cond delay="0"/>
                                  </p:stCondLst>
                                  <p:childTnLst>
                                    <p:anim calcmode="lin" valueType="num">
                                      <p:cBhvr>
                                        <p:cTn id="98" dur="3500"/>
                                        <p:tgtEl>
                                          <p:spTgt spid="8"/>
                                        </p:tgtEl>
                                        <p:attrNameLst>
                                          <p:attrName>ppt_w</p:attrName>
                                        </p:attrNameLst>
                                      </p:cBhvr>
                                      <p:tavLst>
                                        <p:tav tm="0">
                                          <p:val>
                                            <p:strVal val="ppt_w"/>
                                          </p:val>
                                        </p:tav>
                                        <p:tav tm="100000">
                                          <p:val>
                                            <p:strVal val="ppt_w"/>
                                          </p:val>
                                        </p:tav>
                                      </p:tavLst>
                                    </p:anim>
                                    <p:anim calcmode="lin" valueType="num">
                                      <p:cBhvr>
                                        <p:cTn id="99" dur="35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0" dur="1" fill="hold">
                                          <p:stCondLst>
                                            <p:cond delay="3499"/>
                                          </p:stCondLst>
                                        </p:cTn>
                                        <p:tgtEl>
                                          <p:spTgt spid="8"/>
                                        </p:tgtEl>
                                        <p:attrNameLst>
                                          <p:attrName>style.visibility</p:attrName>
                                        </p:attrNameLst>
                                      </p:cBhvr>
                                      <p:to>
                                        <p:strVal val="hidden"/>
                                      </p:to>
                                    </p:set>
                                  </p:childTnLst>
                                </p:cTn>
                              </p:par>
                              <p:par>
                                <p:cTn id="101" presetID="2" presetClass="entr" presetSubtype="12" fill="hold" grpId="0" nodeType="withEffect">
                                  <p:stCondLst>
                                    <p:cond delay="0"/>
                                  </p:stCondLst>
                                  <p:childTnLst>
                                    <p:set>
                                      <p:cBhvr>
                                        <p:cTn id="102" dur="1" fill="hold">
                                          <p:stCondLst>
                                            <p:cond delay="0"/>
                                          </p:stCondLst>
                                        </p:cTn>
                                        <p:tgtEl>
                                          <p:spTgt spid="9"/>
                                        </p:tgtEl>
                                        <p:attrNameLst>
                                          <p:attrName>style.visibility</p:attrName>
                                        </p:attrNameLst>
                                      </p:cBhvr>
                                      <p:to>
                                        <p:strVal val="visible"/>
                                      </p:to>
                                    </p:set>
                                    <p:anim calcmode="lin" valueType="num">
                                      <p:cBhvr additive="base">
                                        <p:cTn id="103" dur="2500" fill="hold"/>
                                        <p:tgtEl>
                                          <p:spTgt spid="9"/>
                                        </p:tgtEl>
                                        <p:attrNameLst>
                                          <p:attrName>ppt_x</p:attrName>
                                        </p:attrNameLst>
                                      </p:cBhvr>
                                      <p:tavLst>
                                        <p:tav tm="0">
                                          <p:val>
                                            <p:strVal val="0-#ppt_w/2"/>
                                          </p:val>
                                        </p:tav>
                                        <p:tav tm="100000">
                                          <p:val>
                                            <p:strVal val="#ppt_x"/>
                                          </p:val>
                                        </p:tav>
                                      </p:tavLst>
                                    </p:anim>
                                    <p:anim calcmode="lin" valueType="num">
                                      <p:cBhvr additive="base">
                                        <p:cTn id="104" dur="2500" fill="hold"/>
                                        <p:tgtEl>
                                          <p:spTgt spid="9"/>
                                        </p:tgtEl>
                                        <p:attrNameLst>
                                          <p:attrName>ppt_y</p:attrName>
                                        </p:attrNameLst>
                                      </p:cBhvr>
                                      <p:tavLst>
                                        <p:tav tm="0">
                                          <p:val>
                                            <p:strVal val="1+#ppt_h/2"/>
                                          </p:val>
                                        </p:tav>
                                        <p:tav tm="100000">
                                          <p:val>
                                            <p:strVal val="#ppt_y"/>
                                          </p:val>
                                        </p:tav>
                                      </p:tavLst>
                                    </p:anim>
                                  </p:childTnLst>
                                </p:cTn>
                              </p:par>
                              <p:par>
                                <p:cTn id="105" presetID="19" presetClass="entr" presetSubtype="10" fill="hold" grpId="1" nodeType="withEffect">
                                  <p:stCondLst>
                                    <p:cond delay="0"/>
                                  </p:stCondLst>
                                  <p:childTnLst>
                                    <p:set>
                                      <p:cBhvr>
                                        <p:cTn id="106" dur="1" fill="hold">
                                          <p:stCondLst>
                                            <p:cond delay="0"/>
                                          </p:stCondLst>
                                        </p:cTn>
                                        <p:tgtEl>
                                          <p:spTgt spid="9"/>
                                        </p:tgtEl>
                                        <p:attrNameLst>
                                          <p:attrName>style.visibility</p:attrName>
                                        </p:attrNameLst>
                                      </p:cBhvr>
                                      <p:to>
                                        <p:strVal val="visible"/>
                                      </p:to>
                                    </p:set>
                                    <p:anim calcmode="lin" valueType="num">
                                      <p:cBhvr>
                                        <p:cTn id="107" dur="2500" fill="hold"/>
                                        <p:tgtEl>
                                          <p:spTgt spid="9"/>
                                        </p:tgtEl>
                                        <p:attrNameLst>
                                          <p:attrName>ppt_w</p:attrName>
                                        </p:attrNameLst>
                                      </p:cBhvr>
                                      <p:tavLst>
                                        <p:tav tm="0" fmla="#ppt_w*sin(2.5*pi*$)">
                                          <p:val>
                                            <p:fltVal val="0"/>
                                          </p:val>
                                        </p:tav>
                                        <p:tav tm="100000">
                                          <p:val>
                                            <p:fltVal val="1"/>
                                          </p:val>
                                        </p:tav>
                                      </p:tavLst>
                                    </p:anim>
                                    <p:anim calcmode="lin" valueType="num">
                                      <p:cBhvr>
                                        <p:cTn id="108" dur="2500" fill="hold"/>
                                        <p:tgtEl>
                                          <p:spTgt spid="9"/>
                                        </p:tgtEl>
                                        <p:attrNameLst>
                                          <p:attrName>ppt_h</p:attrName>
                                        </p:attrNameLst>
                                      </p:cBhvr>
                                      <p:tavLst>
                                        <p:tav tm="0">
                                          <p:val>
                                            <p:strVal val="#ppt_h"/>
                                          </p:val>
                                        </p:tav>
                                        <p:tav tm="100000">
                                          <p:val>
                                            <p:strVal val="#ppt_h"/>
                                          </p:val>
                                        </p:tav>
                                      </p:tavLst>
                                    </p:anim>
                                  </p:childTnLst>
                                </p:cTn>
                              </p:par>
                              <p:par>
                                <p:cTn id="109" presetID="2" presetClass="exit" presetSubtype="12" fill="hold" grpId="2" nodeType="withEffect">
                                  <p:stCondLst>
                                    <p:cond delay="0"/>
                                  </p:stCondLst>
                                  <p:childTnLst>
                                    <p:anim calcmode="lin" valueType="num">
                                      <p:cBhvr additive="base">
                                        <p:cTn id="110" dur="3500"/>
                                        <p:tgtEl>
                                          <p:spTgt spid="9"/>
                                        </p:tgtEl>
                                        <p:attrNameLst>
                                          <p:attrName>ppt_x</p:attrName>
                                        </p:attrNameLst>
                                      </p:cBhvr>
                                      <p:tavLst>
                                        <p:tav tm="0">
                                          <p:val>
                                            <p:strVal val="ppt_x"/>
                                          </p:val>
                                        </p:tav>
                                        <p:tav tm="100000">
                                          <p:val>
                                            <p:strVal val="0-ppt_w/2"/>
                                          </p:val>
                                        </p:tav>
                                      </p:tavLst>
                                    </p:anim>
                                    <p:anim calcmode="lin" valueType="num">
                                      <p:cBhvr additive="base">
                                        <p:cTn id="111" dur="3500"/>
                                        <p:tgtEl>
                                          <p:spTgt spid="9"/>
                                        </p:tgtEl>
                                        <p:attrNameLst>
                                          <p:attrName>ppt_y</p:attrName>
                                        </p:attrNameLst>
                                      </p:cBhvr>
                                      <p:tavLst>
                                        <p:tav tm="0">
                                          <p:val>
                                            <p:strVal val="ppt_y"/>
                                          </p:val>
                                        </p:tav>
                                        <p:tav tm="100000">
                                          <p:val>
                                            <p:strVal val="1+ppt_h/2"/>
                                          </p:val>
                                        </p:tav>
                                      </p:tavLst>
                                    </p:anim>
                                    <p:set>
                                      <p:cBhvr>
                                        <p:cTn id="112" dur="1" fill="hold">
                                          <p:stCondLst>
                                            <p:cond delay="3499"/>
                                          </p:stCondLst>
                                        </p:cTn>
                                        <p:tgtEl>
                                          <p:spTgt spid="9"/>
                                        </p:tgtEl>
                                        <p:attrNameLst>
                                          <p:attrName>style.visibility</p:attrName>
                                        </p:attrNameLst>
                                      </p:cBhvr>
                                      <p:to>
                                        <p:strVal val="hidden"/>
                                      </p:to>
                                    </p:set>
                                  </p:childTnLst>
                                </p:cTn>
                              </p:par>
                              <p:par>
                                <p:cTn id="113" presetID="19" presetClass="exit" presetSubtype="5" fill="hold" grpId="3" nodeType="withEffect">
                                  <p:stCondLst>
                                    <p:cond delay="0"/>
                                  </p:stCondLst>
                                  <p:childTnLst>
                                    <p:anim calcmode="lin" valueType="num">
                                      <p:cBhvr>
                                        <p:cTn id="114" dur="3500"/>
                                        <p:tgtEl>
                                          <p:spTgt spid="9"/>
                                        </p:tgtEl>
                                        <p:attrNameLst>
                                          <p:attrName>ppt_w</p:attrName>
                                        </p:attrNameLst>
                                      </p:cBhvr>
                                      <p:tavLst>
                                        <p:tav tm="0">
                                          <p:val>
                                            <p:strVal val="ppt_w"/>
                                          </p:val>
                                        </p:tav>
                                        <p:tav tm="100000">
                                          <p:val>
                                            <p:strVal val="ppt_w"/>
                                          </p:val>
                                        </p:tav>
                                      </p:tavLst>
                                    </p:anim>
                                    <p:anim calcmode="lin" valueType="num">
                                      <p:cBhvr>
                                        <p:cTn id="115" dur="35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9"/>
                                        </p:tgtEl>
                                        <p:attrNameLst>
                                          <p:attrName>style.visibility</p:attrName>
                                        </p:attrNameLst>
                                      </p:cBhvr>
                                      <p:to>
                                        <p:strVal val="hidden"/>
                                      </p:to>
                                    </p:set>
                                  </p:childTnLst>
                                </p:cTn>
                              </p:par>
                              <p:par>
                                <p:cTn id="117" presetID="2" presetClass="entr" presetSubtype="12" fill="hold" grpId="0" nodeType="withEffect">
                                  <p:stCondLst>
                                    <p:cond delay="0"/>
                                  </p:stCondLst>
                                  <p:childTnLst>
                                    <p:set>
                                      <p:cBhvr>
                                        <p:cTn id="118" dur="1" fill="hold">
                                          <p:stCondLst>
                                            <p:cond delay="0"/>
                                          </p:stCondLst>
                                        </p:cTn>
                                        <p:tgtEl>
                                          <p:spTgt spid="10"/>
                                        </p:tgtEl>
                                        <p:attrNameLst>
                                          <p:attrName>style.visibility</p:attrName>
                                        </p:attrNameLst>
                                      </p:cBhvr>
                                      <p:to>
                                        <p:strVal val="visible"/>
                                      </p:to>
                                    </p:set>
                                    <p:anim calcmode="lin" valueType="num">
                                      <p:cBhvr additive="base">
                                        <p:cTn id="119" dur="2500" fill="hold"/>
                                        <p:tgtEl>
                                          <p:spTgt spid="10"/>
                                        </p:tgtEl>
                                        <p:attrNameLst>
                                          <p:attrName>ppt_x</p:attrName>
                                        </p:attrNameLst>
                                      </p:cBhvr>
                                      <p:tavLst>
                                        <p:tav tm="0">
                                          <p:val>
                                            <p:strVal val="0-#ppt_w/2"/>
                                          </p:val>
                                        </p:tav>
                                        <p:tav tm="100000">
                                          <p:val>
                                            <p:strVal val="#ppt_x"/>
                                          </p:val>
                                        </p:tav>
                                      </p:tavLst>
                                    </p:anim>
                                    <p:anim calcmode="lin" valueType="num">
                                      <p:cBhvr additive="base">
                                        <p:cTn id="120" dur="2500" fill="hold"/>
                                        <p:tgtEl>
                                          <p:spTgt spid="10"/>
                                        </p:tgtEl>
                                        <p:attrNameLst>
                                          <p:attrName>ppt_y</p:attrName>
                                        </p:attrNameLst>
                                      </p:cBhvr>
                                      <p:tavLst>
                                        <p:tav tm="0">
                                          <p:val>
                                            <p:strVal val="1+#ppt_h/2"/>
                                          </p:val>
                                        </p:tav>
                                        <p:tav tm="100000">
                                          <p:val>
                                            <p:strVal val="#ppt_y"/>
                                          </p:val>
                                        </p:tav>
                                      </p:tavLst>
                                    </p:anim>
                                  </p:childTnLst>
                                </p:cTn>
                              </p:par>
                              <p:par>
                                <p:cTn id="121" presetID="19" presetClass="entr" presetSubtype="10" fill="hold" grpId="1" nodeType="withEffect">
                                  <p:stCondLst>
                                    <p:cond delay="0"/>
                                  </p:stCondLst>
                                  <p:childTnLst>
                                    <p:set>
                                      <p:cBhvr>
                                        <p:cTn id="122" dur="1" fill="hold">
                                          <p:stCondLst>
                                            <p:cond delay="0"/>
                                          </p:stCondLst>
                                        </p:cTn>
                                        <p:tgtEl>
                                          <p:spTgt spid="10"/>
                                        </p:tgtEl>
                                        <p:attrNameLst>
                                          <p:attrName>style.visibility</p:attrName>
                                        </p:attrNameLst>
                                      </p:cBhvr>
                                      <p:to>
                                        <p:strVal val="visible"/>
                                      </p:to>
                                    </p:set>
                                    <p:anim calcmode="lin" valueType="num">
                                      <p:cBhvr>
                                        <p:cTn id="123" dur="2500" fill="hold"/>
                                        <p:tgtEl>
                                          <p:spTgt spid="10"/>
                                        </p:tgtEl>
                                        <p:attrNameLst>
                                          <p:attrName>ppt_w</p:attrName>
                                        </p:attrNameLst>
                                      </p:cBhvr>
                                      <p:tavLst>
                                        <p:tav tm="0" fmla="#ppt_w*sin(2.5*pi*$)">
                                          <p:val>
                                            <p:fltVal val="0"/>
                                          </p:val>
                                        </p:tav>
                                        <p:tav tm="100000">
                                          <p:val>
                                            <p:fltVal val="1"/>
                                          </p:val>
                                        </p:tav>
                                      </p:tavLst>
                                    </p:anim>
                                    <p:anim calcmode="lin" valueType="num">
                                      <p:cBhvr>
                                        <p:cTn id="124" dur="2500" fill="hold"/>
                                        <p:tgtEl>
                                          <p:spTgt spid="10"/>
                                        </p:tgtEl>
                                        <p:attrNameLst>
                                          <p:attrName>ppt_h</p:attrName>
                                        </p:attrNameLst>
                                      </p:cBhvr>
                                      <p:tavLst>
                                        <p:tav tm="0">
                                          <p:val>
                                            <p:strVal val="#ppt_h"/>
                                          </p:val>
                                        </p:tav>
                                        <p:tav tm="100000">
                                          <p:val>
                                            <p:strVal val="#ppt_h"/>
                                          </p:val>
                                        </p:tav>
                                      </p:tavLst>
                                    </p:anim>
                                  </p:childTnLst>
                                </p:cTn>
                              </p:par>
                              <p:par>
                                <p:cTn id="125" presetID="2" presetClass="exit" presetSubtype="12" fill="hold" grpId="2" nodeType="withEffect">
                                  <p:stCondLst>
                                    <p:cond delay="0"/>
                                  </p:stCondLst>
                                  <p:childTnLst>
                                    <p:anim calcmode="lin" valueType="num">
                                      <p:cBhvr additive="base">
                                        <p:cTn id="126" dur="3500"/>
                                        <p:tgtEl>
                                          <p:spTgt spid="10"/>
                                        </p:tgtEl>
                                        <p:attrNameLst>
                                          <p:attrName>ppt_x</p:attrName>
                                        </p:attrNameLst>
                                      </p:cBhvr>
                                      <p:tavLst>
                                        <p:tav tm="0">
                                          <p:val>
                                            <p:strVal val="ppt_x"/>
                                          </p:val>
                                        </p:tav>
                                        <p:tav tm="100000">
                                          <p:val>
                                            <p:strVal val="0-ppt_w/2"/>
                                          </p:val>
                                        </p:tav>
                                      </p:tavLst>
                                    </p:anim>
                                    <p:anim calcmode="lin" valueType="num">
                                      <p:cBhvr additive="base">
                                        <p:cTn id="127" dur="3500"/>
                                        <p:tgtEl>
                                          <p:spTgt spid="10"/>
                                        </p:tgtEl>
                                        <p:attrNameLst>
                                          <p:attrName>ppt_y</p:attrName>
                                        </p:attrNameLst>
                                      </p:cBhvr>
                                      <p:tavLst>
                                        <p:tav tm="0">
                                          <p:val>
                                            <p:strVal val="ppt_y"/>
                                          </p:val>
                                        </p:tav>
                                        <p:tav tm="100000">
                                          <p:val>
                                            <p:strVal val="1+ppt_h/2"/>
                                          </p:val>
                                        </p:tav>
                                      </p:tavLst>
                                    </p:anim>
                                    <p:set>
                                      <p:cBhvr>
                                        <p:cTn id="128" dur="1" fill="hold">
                                          <p:stCondLst>
                                            <p:cond delay="3499"/>
                                          </p:stCondLst>
                                        </p:cTn>
                                        <p:tgtEl>
                                          <p:spTgt spid="10"/>
                                        </p:tgtEl>
                                        <p:attrNameLst>
                                          <p:attrName>style.visibility</p:attrName>
                                        </p:attrNameLst>
                                      </p:cBhvr>
                                      <p:to>
                                        <p:strVal val="hidden"/>
                                      </p:to>
                                    </p:set>
                                  </p:childTnLst>
                                </p:cTn>
                              </p:par>
                              <p:par>
                                <p:cTn id="129" presetID="19" presetClass="exit" presetSubtype="5" fill="hold" grpId="3" nodeType="withEffect">
                                  <p:stCondLst>
                                    <p:cond delay="0"/>
                                  </p:stCondLst>
                                  <p:childTnLst>
                                    <p:anim calcmode="lin" valueType="num">
                                      <p:cBhvr>
                                        <p:cTn id="130" dur="3500"/>
                                        <p:tgtEl>
                                          <p:spTgt spid="10"/>
                                        </p:tgtEl>
                                        <p:attrNameLst>
                                          <p:attrName>ppt_w</p:attrName>
                                        </p:attrNameLst>
                                      </p:cBhvr>
                                      <p:tavLst>
                                        <p:tav tm="0">
                                          <p:val>
                                            <p:strVal val="ppt_w"/>
                                          </p:val>
                                        </p:tav>
                                        <p:tav tm="100000">
                                          <p:val>
                                            <p:strVal val="ppt_w"/>
                                          </p:val>
                                        </p:tav>
                                      </p:tavLst>
                                    </p:anim>
                                    <p:anim calcmode="lin" valueType="num">
                                      <p:cBhvr>
                                        <p:cTn id="131" dur="35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10"/>
                                        </p:tgtEl>
                                        <p:attrNameLst>
                                          <p:attrName>style.visibility</p:attrName>
                                        </p:attrNameLst>
                                      </p:cBhvr>
                                      <p:to>
                                        <p:strVal val="hidden"/>
                                      </p:to>
                                    </p:set>
                                  </p:childTnLst>
                                </p:cTn>
                              </p:par>
                              <p:par>
                                <p:cTn id="133" presetID="2" presetClass="entr" presetSubtype="3" fill="hold" grpId="0" nodeType="withEffect">
                                  <p:stCondLst>
                                    <p:cond delay="0"/>
                                  </p:stCondLst>
                                  <p:childTnLst>
                                    <p:set>
                                      <p:cBhvr>
                                        <p:cTn id="134" dur="1" fill="hold">
                                          <p:stCondLst>
                                            <p:cond delay="0"/>
                                          </p:stCondLst>
                                        </p:cTn>
                                        <p:tgtEl>
                                          <p:spTgt spid="18"/>
                                        </p:tgtEl>
                                        <p:attrNameLst>
                                          <p:attrName>style.visibility</p:attrName>
                                        </p:attrNameLst>
                                      </p:cBhvr>
                                      <p:to>
                                        <p:strVal val="visible"/>
                                      </p:to>
                                    </p:set>
                                    <p:anim calcmode="lin" valueType="num">
                                      <p:cBhvr additive="base">
                                        <p:cTn id="135" dur="2500" fill="hold"/>
                                        <p:tgtEl>
                                          <p:spTgt spid="18"/>
                                        </p:tgtEl>
                                        <p:attrNameLst>
                                          <p:attrName>ppt_x</p:attrName>
                                        </p:attrNameLst>
                                      </p:cBhvr>
                                      <p:tavLst>
                                        <p:tav tm="0">
                                          <p:val>
                                            <p:strVal val="1+#ppt_w/2"/>
                                          </p:val>
                                        </p:tav>
                                        <p:tav tm="100000">
                                          <p:val>
                                            <p:strVal val="#ppt_x"/>
                                          </p:val>
                                        </p:tav>
                                      </p:tavLst>
                                    </p:anim>
                                    <p:anim calcmode="lin" valueType="num">
                                      <p:cBhvr additive="base">
                                        <p:cTn id="136" dur="2500" fill="hold"/>
                                        <p:tgtEl>
                                          <p:spTgt spid="18"/>
                                        </p:tgtEl>
                                        <p:attrNameLst>
                                          <p:attrName>ppt_y</p:attrName>
                                        </p:attrNameLst>
                                      </p:cBhvr>
                                      <p:tavLst>
                                        <p:tav tm="0">
                                          <p:val>
                                            <p:strVal val="0-#ppt_h/2"/>
                                          </p:val>
                                        </p:tav>
                                        <p:tav tm="100000">
                                          <p:val>
                                            <p:strVal val="#ppt_y"/>
                                          </p:val>
                                        </p:tav>
                                      </p:tavLst>
                                    </p:anim>
                                  </p:childTnLst>
                                </p:cTn>
                              </p:par>
                              <p:par>
                                <p:cTn id="137" presetID="19" presetClass="entr" presetSubtype="10" fill="hold" grpId="1" nodeType="withEffect">
                                  <p:stCondLst>
                                    <p:cond delay="0"/>
                                  </p:stCondLst>
                                  <p:childTnLst>
                                    <p:set>
                                      <p:cBhvr>
                                        <p:cTn id="138" dur="1" fill="hold">
                                          <p:stCondLst>
                                            <p:cond delay="0"/>
                                          </p:stCondLst>
                                        </p:cTn>
                                        <p:tgtEl>
                                          <p:spTgt spid="18"/>
                                        </p:tgtEl>
                                        <p:attrNameLst>
                                          <p:attrName>style.visibility</p:attrName>
                                        </p:attrNameLst>
                                      </p:cBhvr>
                                      <p:to>
                                        <p:strVal val="visible"/>
                                      </p:to>
                                    </p:set>
                                    <p:anim calcmode="lin" valueType="num">
                                      <p:cBhvr>
                                        <p:cTn id="139" dur="2500" fill="hold"/>
                                        <p:tgtEl>
                                          <p:spTgt spid="18"/>
                                        </p:tgtEl>
                                        <p:attrNameLst>
                                          <p:attrName>ppt_w</p:attrName>
                                        </p:attrNameLst>
                                      </p:cBhvr>
                                      <p:tavLst>
                                        <p:tav tm="0" fmla="#ppt_w*sin(2.5*pi*$)">
                                          <p:val>
                                            <p:fltVal val="0"/>
                                          </p:val>
                                        </p:tav>
                                        <p:tav tm="100000">
                                          <p:val>
                                            <p:fltVal val="1"/>
                                          </p:val>
                                        </p:tav>
                                      </p:tavLst>
                                    </p:anim>
                                    <p:anim calcmode="lin" valueType="num">
                                      <p:cBhvr>
                                        <p:cTn id="140" dur="2500" fill="hold"/>
                                        <p:tgtEl>
                                          <p:spTgt spid="18"/>
                                        </p:tgtEl>
                                        <p:attrNameLst>
                                          <p:attrName>ppt_h</p:attrName>
                                        </p:attrNameLst>
                                      </p:cBhvr>
                                      <p:tavLst>
                                        <p:tav tm="0">
                                          <p:val>
                                            <p:strVal val="#ppt_h"/>
                                          </p:val>
                                        </p:tav>
                                        <p:tav tm="100000">
                                          <p:val>
                                            <p:strVal val="#ppt_h"/>
                                          </p:val>
                                        </p:tav>
                                      </p:tavLst>
                                    </p:anim>
                                  </p:childTnLst>
                                </p:cTn>
                              </p:par>
                              <p:par>
                                <p:cTn id="141" presetID="2" presetClass="exit" presetSubtype="3" fill="hold" grpId="2" nodeType="withEffect">
                                  <p:stCondLst>
                                    <p:cond delay="0"/>
                                  </p:stCondLst>
                                  <p:childTnLst>
                                    <p:anim calcmode="lin" valueType="num">
                                      <p:cBhvr additive="base">
                                        <p:cTn id="142" dur="3500"/>
                                        <p:tgtEl>
                                          <p:spTgt spid="18"/>
                                        </p:tgtEl>
                                        <p:attrNameLst>
                                          <p:attrName>ppt_x</p:attrName>
                                        </p:attrNameLst>
                                      </p:cBhvr>
                                      <p:tavLst>
                                        <p:tav tm="0">
                                          <p:val>
                                            <p:strVal val="ppt_x"/>
                                          </p:val>
                                        </p:tav>
                                        <p:tav tm="100000">
                                          <p:val>
                                            <p:strVal val="1+ppt_w/2"/>
                                          </p:val>
                                        </p:tav>
                                      </p:tavLst>
                                    </p:anim>
                                    <p:anim calcmode="lin" valueType="num">
                                      <p:cBhvr additive="base">
                                        <p:cTn id="143" dur="3500"/>
                                        <p:tgtEl>
                                          <p:spTgt spid="18"/>
                                        </p:tgtEl>
                                        <p:attrNameLst>
                                          <p:attrName>ppt_y</p:attrName>
                                        </p:attrNameLst>
                                      </p:cBhvr>
                                      <p:tavLst>
                                        <p:tav tm="0">
                                          <p:val>
                                            <p:strVal val="ppt_y"/>
                                          </p:val>
                                        </p:tav>
                                        <p:tav tm="100000">
                                          <p:val>
                                            <p:strVal val="0-ppt_h/2"/>
                                          </p:val>
                                        </p:tav>
                                      </p:tavLst>
                                    </p:anim>
                                    <p:set>
                                      <p:cBhvr>
                                        <p:cTn id="144" dur="1" fill="hold">
                                          <p:stCondLst>
                                            <p:cond delay="3499"/>
                                          </p:stCondLst>
                                        </p:cTn>
                                        <p:tgtEl>
                                          <p:spTgt spid="18"/>
                                        </p:tgtEl>
                                        <p:attrNameLst>
                                          <p:attrName>style.visibility</p:attrName>
                                        </p:attrNameLst>
                                      </p:cBhvr>
                                      <p:to>
                                        <p:strVal val="hidden"/>
                                      </p:to>
                                    </p:set>
                                  </p:childTnLst>
                                </p:cTn>
                              </p:par>
                              <p:par>
                                <p:cTn id="145" presetID="19" presetClass="exit" presetSubtype="5" fill="hold" grpId="3" nodeType="withEffect">
                                  <p:stCondLst>
                                    <p:cond delay="0"/>
                                  </p:stCondLst>
                                  <p:childTnLst>
                                    <p:anim calcmode="lin" valueType="num">
                                      <p:cBhvr>
                                        <p:cTn id="146" dur="3500"/>
                                        <p:tgtEl>
                                          <p:spTgt spid="18"/>
                                        </p:tgtEl>
                                        <p:attrNameLst>
                                          <p:attrName>ppt_w</p:attrName>
                                        </p:attrNameLst>
                                      </p:cBhvr>
                                      <p:tavLst>
                                        <p:tav tm="0">
                                          <p:val>
                                            <p:strVal val="ppt_w"/>
                                          </p:val>
                                        </p:tav>
                                        <p:tav tm="100000">
                                          <p:val>
                                            <p:strVal val="ppt_w"/>
                                          </p:val>
                                        </p:tav>
                                      </p:tavLst>
                                    </p:anim>
                                    <p:anim calcmode="lin" valueType="num">
                                      <p:cBhvr>
                                        <p:cTn id="147" dur="35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18"/>
                                        </p:tgtEl>
                                        <p:attrNameLst>
                                          <p:attrName>style.visibility</p:attrName>
                                        </p:attrNameLst>
                                      </p:cBhvr>
                                      <p:to>
                                        <p:strVal val="hidden"/>
                                      </p:to>
                                    </p:set>
                                  </p:childTnLst>
                                </p:cTn>
                              </p:par>
                              <p:par>
                                <p:cTn id="149" presetID="2" presetClass="entr" presetSubtype="3" fill="hold" grpId="0" nodeType="withEffect">
                                  <p:stCondLst>
                                    <p:cond delay="0"/>
                                  </p:stCondLst>
                                  <p:childTnLst>
                                    <p:set>
                                      <p:cBhvr>
                                        <p:cTn id="150" dur="1" fill="hold">
                                          <p:stCondLst>
                                            <p:cond delay="0"/>
                                          </p:stCondLst>
                                        </p:cTn>
                                        <p:tgtEl>
                                          <p:spTgt spid="20"/>
                                        </p:tgtEl>
                                        <p:attrNameLst>
                                          <p:attrName>style.visibility</p:attrName>
                                        </p:attrNameLst>
                                      </p:cBhvr>
                                      <p:to>
                                        <p:strVal val="visible"/>
                                      </p:to>
                                    </p:set>
                                    <p:anim calcmode="lin" valueType="num">
                                      <p:cBhvr additive="base">
                                        <p:cTn id="151" dur="2500" fill="hold"/>
                                        <p:tgtEl>
                                          <p:spTgt spid="20"/>
                                        </p:tgtEl>
                                        <p:attrNameLst>
                                          <p:attrName>ppt_x</p:attrName>
                                        </p:attrNameLst>
                                      </p:cBhvr>
                                      <p:tavLst>
                                        <p:tav tm="0">
                                          <p:val>
                                            <p:strVal val="1+#ppt_w/2"/>
                                          </p:val>
                                        </p:tav>
                                        <p:tav tm="100000">
                                          <p:val>
                                            <p:strVal val="#ppt_x"/>
                                          </p:val>
                                        </p:tav>
                                      </p:tavLst>
                                    </p:anim>
                                    <p:anim calcmode="lin" valueType="num">
                                      <p:cBhvr additive="base">
                                        <p:cTn id="152" dur="2500" fill="hold"/>
                                        <p:tgtEl>
                                          <p:spTgt spid="20"/>
                                        </p:tgtEl>
                                        <p:attrNameLst>
                                          <p:attrName>ppt_y</p:attrName>
                                        </p:attrNameLst>
                                      </p:cBhvr>
                                      <p:tavLst>
                                        <p:tav tm="0">
                                          <p:val>
                                            <p:strVal val="0-#ppt_h/2"/>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20"/>
                                        </p:tgtEl>
                                        <p:attrNameLst>
                                          <p:attrName>style.visibility</p:attrName>
                                        </p:attrNameLst>
                                      </p:cBhvr>
                                      <p:to>
                                        <p:strVal val="visible"/>
                                      </p:to>
                                    </p:set>
                                    <p:anim calcmode="lin" valueType="num">
                                      <p:cBhvr>
                                        <p:cTn id="155" dur="2500" fill="hold"/>
                                        <p:tgtEl>
                                          <p:spTgt spid="20"/>
                                        </p:tgtEl>
                                        <p:attrNameLst>
                                          <p:attrName>ppt_w</p:attrName>
                                        </p:attrNameLst>
                                      </p:cBhvr>
                                      <p:tavLst>
                                        <p:tav tm="0" fmla="#ppt_w*sin(2.5*pi*$)">
                                          <p:val>
                                            <p:fltVal val="0"/>
                                          </p:val>
                                        </p:tav>
                                        <p:tav tm="100000">
                                          <p:val>
                                            <p:fltVal val="1"/>
                                          </p:val>
                                        </p:tav>
                                      </p:tavLst>
                                    </p:anim>
                                    <p:anim calcmode="lin" valueType="num">
                                      <p:cBhvr>
                                        <p:cTn id="156" dur="2500" fill="hold"/>
                                        <p:tgtEl>
                                          <p:spTgt spid="20"/>
                                        </p:tgtEl>
                                        <p:attrNameLst>
                                          <p:attrName>ppt_h</p:attrName>
                                        </p:attrNameLst>
                                      </p:cBhvr>
                                      <p:tavLst>
                                        <p:tav tm="0">
                                          <p:val>
                                            <p:strVal val="#ppt_h"/>
                                          </p:val>
                                        </p:tav>
                                        <p:tav tm="100000">
                                          <p:val>
                                            <p:strVal val="#ppt_h"/>
                                          </p:val>
                                        </p:tav>
                                      </p:tavLst>
                                    </p:anim>
                                  </p:childTnLst>
                                </p:cTn>
                              </p:par>
                              <p:par>
                                <p:cTn id="157" presetID="2" presetClass="exit" presetSubtype="3" fill="hold" grpId="2" nodeType="withEffect">
                                  <p:stCondLst>
                                    <p:cond delay="0"/>
                                  </p:stCondLst>
                                  <p:childTnLst>
                                    <p:anim calcmode="lin" valueType="num">
                                      <p:cBhvr additive="base">
                                        <p:cTn id="158" dur="3500"/>
                                        <p:tgtEl>
                                          <p:spTgt spid="20"/>
                                        </p:tgtEl>
                                        <p:attrNameLst>
                                          <p:attrName>ppt_x</p:attrName>
                                        </p:attrNameLst>
                                      </p:cBhvr>
                                      <p:tavLst>
                                        <p:tav tm="0">
                                          <p:val>
                                            <p:strVal val="ppt_x"/>
                                          </p:val>
                                        </p:tav>
                                        <p:tav tm="100000">
                                          <p:val>
                                            <p:strVal val="1+ppt_w/2"/>
                                          </p:val>
                                        </p:tav>
                                      </p:tavLst>
                                    </p:anim>
                                    <p:anim calcmode="lin" valueType="num">
                                      <p:cBhvr additive="base">
                                        <p:cTn id="159" dur="3500"/>
                                        <p:tgtEl>
                                          <p:spTgt spid="20"/>
                                        </p:tgtEl>
                                        <p:attrNameLst>
                                          <p:attrName>ppt_y</p:attrName>
                                        </p:attrNameLst>
                                      </p:cBhvr>
                                      <p:tavLst>
                                        <p:tav tm="0">
                                          <p:val>
                                            <p:strVal val="ppt_y"/>
                                          </p:val>
                                        </p:tav>
                                        <p:tav tm="100000">
                                          <p:val>
                                            <p:strVal val="0-ppt_h/2"/>
                                          </p:val>
                                        </p:tav>
                                      </p:tavLst>
                                    </p:anim>
                                    <p:set>
                                      <p:cBhvr>
                                        <p:cTn id="160" dur="1" fill="hold">
                                          <p:stCondLst>
                                            <p:cond delay="3499"/>
                                          </p:stCondLst>
                                        </p:cTn>
                                        <p:tgtEl>
                                          <p:spTgt spid="20"/>
                                        </p:tgtEl>
                                        <p:attrNameLst>
                                          <p:attrName>style.visibility</p:attrName>
                                        </p:attrNameLst>
                                      </p:cBhvr>
                                      <p:to>
                                        <p:strVal val="hidden"/>
                                      </p:to>
                                    </p:set>
                                  </p:childTnLst>
                                </p:cTn>
                              </p:par>
                              <p:par>
                                <p:cTn id="161" presetID="19" presetClass="exit" presetSubtype="5" fill="hold" grpId="3" nodeType="withEffect">
                                  <p:stCondLst>
                                    <p:cond delay="0"/>
                                  </p:stCondLst>
                                  <p:childTnLst>
                                    <p:anim calcmode="lin" valueType="num">
                                      <p:cBhvr>
                                        <p:cTn id="162" dur="3500"/>
                                        <p:tgtEl>
                                          <p:spTgt spid="20"/>
                                        </p:tgtEl>
                                        <p:attrNameLst>
                                          <p:attrName>ppt_w</p:attrName>
                                        </p:attrNameLst>
                                      </p:cBhvr>
                                      <p:tavLst>
                                        <p:tav tm="0">
                                          <p:val>
                                            <p:strVal val="ppt_w"/>
                                          </p:val>
                                        </p:tav>
                                        <p:tav tm="100000">
                                          <p:val>
                                            <p:strVal val="ppt_w"/>
                                          </p:val>
                                        </p:tav>
                                      </p:tavLst>
                                    </p:anim>
                                    <p:anim calcmode="lin" valueType="num">
                                      <p:cBhvr>
                                        <p:cTn id="163" dur="35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20"/>
                                        </p:tgtEl>
                                        <p:attrNameLst>
                                          <p:attrName>style.visibility</p:attrName>
                                        </p:attrNameLst>
                                      </p:cBhvr>
                                      <p:to>
                                        <p:strVal val="hidden"/>
                                      </p:to>
                                    </p:set>
                                  </p:childTnLst>
                                </p:cTn>
                              </p:par>
                              <p:par>
                                <p:cTn id="165" presetID="2" presetClass="entr" presetSubtype="3" fill="hold" grpId="0" nodeType="with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additive="base">
                                        <p:cTn id="167" dur="2500" fill="hold"/>
                                        <p:tgtEl>
                                          <p:spTgt spid="19"/>
                                        </p:tgtEl>
                                        <p:attrNameLst>
                                          <p:attrName>ppt_x</p:attrName>
                                        </p:attrNameLst>
                                      </p:cBhvr>
                                      <p:tavLst>
                                        <p:tav tm="0">
                                          <p:val>
                                            <p:strVal val="1+#ppt_w/2"/>
                                          </p:val>
                                        </p:tav>
                                        <p:tav tm="100000">
                                          <p:val>
                                            <p:strVal val="#ppt_x"/>
                                          </p:val>
                                        </p:tav>
                                      </p:tavLst>
                                    </p:anim>
                                    <p:anim calcmode="lin" valueType="num">
                                      <p:cBhvr additive="base">
                                        <p:cTn id="168" dur="2500" fill="hold"/>
                                        <p:tgtEl>
                                          <p:spTgt spid="19"/>
                                        </p:tgtEl>
                                        <p:attrNameLst>
                                          <p:attrName>ppt_y</p:attrName>
                                        </p:attrNameLst>
                                      </p:cBhvr>
                                      <p:tavLst>
                                        <p:tav tm="0">
                                          <p:val>
                                            <p:strVal val="0-#ppt_h/2"/>
                                          </p:val>
                                        </p:tav>
                                        <p:tav tm="100000">
                                          <p:val>
                                            <p:strVal val="#ppt_y"/>
                                          </p:val>
                                        </p:tav>
                                      </p:tavLst>
                                    </p:anim>
                                  </p:childTnLst>
                                </p:cTn>
                              </p:par>
                              <p:par>
                                <p:cTn id="169" presetID="19" presetClass="entr" presetSubtype="10" fill="hold" grpId="1" nodeType="withEffect">
                                  <p:stCondLst>
                                    <p:cond delay="0"/>
                                  </p:stCondLst>
                                  <p:childTnLst>
                                    <p:set>
                                      <p:cBhvr>
                                        <p:cTn id="170" dur="1" fill="hold">
                                          <p:stCondLst>
                                            <p:cond delay="0"/>
                                          </p:stCondLst>
                                        </p:cTn>
                                        <p:tgtEl>
                                          <p:spTgt spid="19"/>
                                        </p:tgtEl>
                                        <p:attrNameLst>
                                          <p:attrName>style.visibility</p:attrName>
                                        </p:attrNameLst>
                                      </p:cBhvr>
                                      <p:to>
                                        <p:strVal val="visible"/>
                                      </p:to>
                                    </p:set>
                                    <p:anim calcmode="lin" valueType="num">
                                      <p:cBhvr>
                                        <p:cTn id="171" dur="2500" fill="hold"/>
                                        <p:tgtEl>
                                          <p:spTgt spid="19"/>
                                        </p:tgtEl>
                                        <p:attrNameLst>
                                          <p:attrName>ppt_w</p:attrName>
                                        </p:attrNameLst>
                                      </p:cBhvr>
                                      <p:tavLst>
                                        <p:tav tm="0" fmla="#ppt_w*sin(2.5*pi*$)">
                                          <p:val>
                                            <p:fltVal val="0"/>
                                          </p:val>
                                        </p:tav>
                                        <p:tav tm="100000">
                                          <p:val>
                                            <p:fltVal val="1"/>
                                          </p:val>
                                        </p:tav>
                                      </p:tavLst>
                                    </p:anim>
                                    <p:anim calcmode="lin" valueType="num">
                                      <p:cBhvr>
                                        <p:cTn id="172" dur="2500" fill="hold"/>
                                        <p:tgtEl>
                                          <p:spTgt spid="19"/>
                                        </p:tgtEl>
                                        <p:attrNameLst>
                                          <p:attrName>ppt_h</p:attrName>
                                        </p:attrNameLst>
                                      </p:cBhvr>
                                      <p:tavLst>
                                        <p:tav tm="0">
                                          <p:val>
                                            <p:strVal val="#ppt_h"/>
                                          </p:val>
                                        </p:tav>
                                        <p:tav tm="100000">
                                          <p:val>
                                            <p:strVal val="#ppt_h"/>
                                          </p:val>
                                        </p:tav>
                                      </p:tavLst>
                                    </p:anim>
                                  </p:childTnLst>
                                </p:cTn>
                              </p:par>
                              <p:par>
                                <p:cTn id="173" presetID="2" presetClass="exit" presetSubtype="3" fill="hold" grpId="2" nodeType="withEffect">
                                  <p:stCondLst>
                                    <p:cond delay="0"/>
                                  </p:stCondLst>
                                  <p:childTnLst>
                                    <p:anim calcmode="lin" valueType="num">
                                      <p:cBhvr additive="base">
                                        <p:cTn id="174" dur="3500"/>
                                        <p:tgtEl>
                                          <p:spTgt spid="19"/>
                                        </p:tgtEl>
                                        <p:attrNameLst>
                                          <p:attrName>ppt_x</p:attrName>
                                        </p:attrNameLst>
                                      </p:cBhvr>
                                      <p:tavLst>
                                        <p:tav tm="0">
                                          <p:val>
                                            <p:strVal val="ppt_x"/>
                                          </p:val>
                                        </p:tav>
                                        <p:tav tm="100000">
                                          <p:val>
                                            <p:strVal val="1+ppt_w/2"/>
                                          </p:val>
                                        </p:tav>
                                      </p:tavLst>
                                    </p:anim>
                                    <p:anim calcmode="lin" valueType="num">
                                      <p:cBhvr additive="base">
                                        <p:cTn id="175" dur="3500"/>
                                        <p:tgtEl>
                                          <p:spTgt spid="19"/>
                                        </p:tgtEl>
                                        <p:attrNameLst>
                                          <p:attrName>ppt_y</p:attrName>
                                        </p:attrNameLst>
                                      </p:cBhvr>
                                      <p:tavLst>
                                        <p:tav tm="0">
                                          <p:val>
                                            <p:strVal val="ppt_y"/>
                                          </p:val>
                                        </p:tav>
                                        <p:tav tm="100000">
                                          <p:val>
                                            <p:strVal val="0-ppt_h/2"/>
                                          </p:val>
                                        </p:tav>
                                      </p:tavLst>
                                    </p:anim>
                                    <p:set>
                                      <p:cBhvr>
                                        <p:cTn id="176" dur="1" fill="hold">
                                          <p:stCondLst>
                                            <p:cond delay="3499"/>
                                          </p:stCondLst>
                                        </p:cTn>
                                        <p:tgtEl>
                                          <p:spTgt spid="19"/>
                                        </p:tgtEl>
                                        <p:attrNameLst>
                                          <p:attrName>style.visibility</p:attrName>
                                        </p:attrNameLst>
                                      </p:cBhvr>
                                      <p:to>
                                        <p:strVal val="hidden"/>
                                      </p:to>
                                    </p:set>
                                  </p:childTnLst>
                                </p:cTn>
                              </p:par>
                              <p:par>
                                <p:cTn id="177" presetID="19" presetClass="exit" presetSubtype="5" fill="hold" grpId="3" nodeType="withEffect">
                                  <p:stCondLst>
                                    <p:cond delay="0"/>
                                  </p:stCondLst>
                                  <p:childTnLst>
                                    <p:anim calcmode="lin" valueType="num">
                                      <p:cBhvr>
                                        <p:cTn id="178" dur="3500"/>
                                        <p:tgtEl>
                                          <p:spTgt spid="19"/>
                                        </p:tgtEl>
                                        <p:attrNameLst>
                                          <p:attrName>ppt_w</p:attrName>
                                        </p:attrNameLst>
                                      </p:cBhvr>
                                      <p:tavLst>
                                        <p:tav tm="0">
                                          <p:val>
                                            <p:strVal val="ppt_w"/>
                                          </p:val>
                                        </p:tav>
                                        <p:tav tm="100000">
                                          <p:val>
                                            <p:strVal val="ppt_w"/>
                                          </p:val>
                                        </p:tav>
                                      </p:tavLst>
                                    </p:anim>
                                    <p:anim calcmode="lin" valueType="num">
                                      <p:cBhvr>
                                        <p:cTn id="179" dur="35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19"/>
                                        </p:tgtEl>
                                        <p:attrNameLst>
                                          <p:attrName>style.visibility</p:attrName>
                                        </p:attrNameLst>
                                      </p:cBhvr>
                                      <p:to>
                                        <p:strVal val="hidden"/>
                                      </p:to>
                                    </p:set>
                                  </p:childTnLst>
                                </p:cTn>
                              </p:par>
                              <p:par>
                                <p:cTn id="181" presetID="2" presetClass="entr" presetSubtype="3" fill="hold" grpId="0" nodeType="withEffect">
                                  <p:stCondLst>
                                    <p:cond delay="0"/>
                                  </p:stCondLst>
                                  <p:childTnLst>
                                    <p:set>
                                      <p:cBhvr>
                                        <p:cTn id="182" dur="1" fill="hold">
                                          <p:stCondLst>
                                            <p:cond delay="0"/>
                                          </p:stCondLst>
                                        </p:cTn>
                                        <p:tgtEl>
                                          <p:spTgt spid="21"/>
                                        </p:tgtEl>
                                        <p:attrNameLst>
                                          <p:attrName>style.visibility</p:attrName>
                                        </p:attrNameLst>
                                      </p:cBhvr>
                                      <p:to>
                                        <p:strVal val="visible"/>
                                      </p:to>
                                    </p:set>
                                    <p:anim calcmode="lin" valueType="num">
                                      <p:cBhvr additive="base">
                                        <p:cTn id="183" dur="2500" fill="hold"/>
                                        <p:tgtEl>
                                          <p:spTgt spid="21"/>
                                        </p:tgtEl>
                                        <p:attrNameLst>
                                          <p:attrName>ppt_x</p:attrName>
                                        </p:attrNameLst>
                                      </p:cBhvr>
                                      <p:tavLst>
                                        <p:tav tm="0">
                                          <p:val>
                                            <p:strVal val="1+#ppt_w/2"/>
                                          </p:val>
                                        </p:tav>
                                        <p:tav tm="100000">
                                          <p:val>
                                            <p:strVal val="#ppt_x"/>
                                          </p:val>
                                        </p:tav>
                                      </p:tavLst>
                                    </p:anim>
                                    <p:anim calcmode="lin" valueType="num">
                                      <p:cBhvr additive="base">
                                        <p:cTn id="184" dur="2500" fill="hold"/>
                                        <p:tgtEl>
                                          <p:spTgt spid="21"/>
                                        </p:tgtEl>
                                        <p:attrNameLst>
                                          <p:attrName>ppt_y</p:attrName>
                                        </p:attrNameLst>
                                      </p:cBhvr>
                                      <p:tavLst>
                                        <p:tav tm="0">
                                          <p:val>
                                            <p:strVal val="0-#ppt_h/2"/>
                                          </p:val>
                                        </p:tav>
                                        <p:tav tm="100000">
                                          <p:val>
                                            <p:strVal val="#ppt_y"/>
                                          </p:val>
                                        </p:tav>
                                      </p:tavLst>
                                    </p:anim>
                                  </p:childTnLst>
                                </p:cTn>
                              </p:par>
                              <p:par>
                                <p:cTn id="185" presetID="19" presetClass="entr" presetSubtype="10"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2500" fill="hold"/>
                                        <p:tgtEl>
                                          <p:spTgt spid="21"/>
                                        </p:tgtEl>
                                        <p:attrNameLst>
                                          <p:attrName>ppt_w</p:attrName>
                                        </p:attrNameLst>
                                      </p:cBhvr>
                                      <p:tavLst>
                                        <p:tav tm="0" fmla="#ppt_w*sin(2.5*pi*$)">
                                          <p:val>
                                            <p:fltVal val="0"/>
                                          </p:val>
                                        </p:tav>
                                        <p:tav tm="100000">
                                          <p:val>
                                            <p:fltVal val="1"/>
                                          </p:val>
                                        </p:tav>
                                      </p:tavLst>
                                    </p:anim>
                                    <p:anim calcmode="lin" valueType="num">
                                      <p:cBhvr>
                                        <p:cTn id="188" dur="2500" fill="hold"/>
                                        <p:tgtEl>
                                          <p:spTgt spid="21"/>
                                        </p:tgtEl>
                                        <p:attrNameLst>
                                          <p:attrName>ppt_h</p:attrName>
                                        </p:attrNameLst>
                                      </p:cBhvr>
                                      <p:tavLst>
                                        <p:tav tm="0">
                                          <p:val>
                                            <p:strVal val="#ppt_h"/>
                                          </p:val>
                                        </p:tav>
                                        <p:tav tm="100000">
                                          <p:val>
                                            <p:strVal val="#ppt_h"/>
                                          </p:val>
                                        </p:tav>
                                      </p:tavLst>
                                    </p:anim>
                                  </p:childTnLst>
                                </p:cTn>
                              </p:par>
                              <p:par>
                                <p:cTn id="189" presetID="2" presetClass="exit" presetSubtype="3" fill="hold" grpId="2" nodeType="withEffect">
                                  <p:stCondLst>
                                    <p:cond delay="0"/>
                                  </p:stCondLst>
                                  <p:childTnLst>
                                    <p:anim calcmode="lin" valueType="num">
                                      <p:cBhvr additive="base">
                                        <p:cTn id="190" dur="3500"/>
                                        <p:tgtEl>
                                          <p:spTgt spid="21"/>
                                        </p:tgtEl>
                                        <p:attrNameLst>
                                          <p:attrName>ppt_x</p:attrName>
                                        </p:attrNameLst>
                                      </p:cBhvr>
                                      <p:tavLst>
                                        <p:tav tm="0">
                                          <p:val>
                                            <p:strVal val="ppt_x"/>
                                          </p:val>
                                        </p:tav>
                                        <p:tav tm="100000">
                                          <p:val>
                                            <p:strVal val="1+ppt_w/2"/>
                                          </p:val>
                                        </p:tav>
                                      </p:tavLst>
                                    </p:anim>
                                    <p:anim calcmode="lin" valueType="num">
                                      <p:cBhvr additive="base">
                                        <p:cTn id="191" dur="3500"/>
                                        <p:tgtEl>
                                          <p:spTgt spid="21"/>
                                        </p:tgtEl>
                                        <p:attrNameLst>
                                          <p:attrName>ppt_y</p:attrName>
                                        </p:attrNameLst>
                                      </p:cBhvr>
                                      <p:tavLst>
                                        <p:tav tm="0">
                                          <p:val>
                                            <p:strVal val="ppt_y"/>
                                          </p:val>
                                        </p:tav>
                                        <p:tav tm="100000">
                                          <p:val>
                                            <p:strVal val="0-ppt_h/2"/>
                                          </p:val>
                                        </p:tav>
                                      </p:tavLst>
                                    </p:anim>
                                    <p:set>
                                      <p:cBhvr>
                                        <p:cTn id="192" dur="1" fill="hold">
                                          <p:stCondLst>
                                            <p:cond delay="3499"/>
                                          </p:stCondLst>
                                        </p:cTn>
                                        <p:tgtEl>
                                          <p:spTgt spid="21"/>
                                        </p:tgtEl>
                                        <p:attrNameLst>
                                          <p:attrName>style.visibility</p:attrName>
                                        </p:attrNameLst>
                                      </p:cBhvr>
                                      <p:to>
                                        <p:strVal val="hidden"/>
                                      </p:to>
                                    </p:set>
                                  </p:childTnLst>
                                </p:cTn>
                              </p:par>
                              <p:par>
                                <p:cTn id="193" presetID="19" presetClass="exit" presetSubtype="5" fill="hold" grpId="3" nodeType="withEffect">
                                  <p:stCondLst>
                                    <p:cond delay="0"/>
                                  </p:stCondLst>
                                  <p:childTnLst>
                                    <p:anim calcmode="lin" valueType="num">
                                      <p:cBhvr>
                                        <p:cTn id="194" dur="3500"/>
                                        <p:tgtEl>
                                          <p:spTgt spid="21"/>
                                        </p:tgtEl>
                                        <p:attrNameLst>
                                          <p:attrName>ppt_w</p:attrName>
                                        </p:attrNameLst>
                                      </p:cBhvr>
                                      <p:tavLst>
                                        <p:tav tm="0">
                                          <p:val>
                                            <p:strVal val="ppt_w"/>
                                          </p:val>
                                        </p:tav>
                                        <p:tav tm="100000">
                                          <p:val>
                                            <p:strVal val="ppt_w"/>
                                          </p:val>
                                        </p:tav>
                                      </p:tavLst>
                                    </p:anim>
                                    <p:anim calcmode="lin" valueType="num">
                                      <p:cBhvr>
                                        <p:cTn id="195" dur="35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21"/>
                                        </p:tgtEl>
                                        <p:attrNameLst>
                                          <p:attrName>style.visibility</p:attrName>
                                        </p:attrNameLst>
                                      </p:cBhvr>
                                      <p:to>
                                        <p:strVal val="hidden"/>
                                      </p:to>
                                    </p:set>
                                  </p:childTnLst>
                                </p:cTn>
                              </p:par>
                              <p:par>
                                <p:cTn id="197" presetID="2" presetClass="entr" presetSubtype="9" fill="hold" grpId="0" nodeType="withEffect">
                                  <p:stCondLst>
                                    <p:cond delay="0"/>
                                  </p:stCondLst>
                                  <p:childTnLst>
                                    <p:set>
                                      <p:cBhvr>
                                        <p:cTn id="198" dur="1" fill="hold">
                                          <p:stCondLst>
                                            <p:cond delay="0"/>
                                          </p:stCondLst>
                                        </p:cTn>
                                        <p:tgtEl>
                                          <p:spTgt spid="13"/>
                                        </p:tgtEl>
                                        <p:attrNameLst>
                                          <p:attrName>style.visibility</p:attrName>
                                        </p:attrNameLst>
                                      </p:cBhvr>
                                      <p:to>
                                        <p:strVal val="visible"/>
                                      </p:to>
                                    </p:set>
                                    <p:anim calcmode="lin" valueType="num">
                                      <p:cBhvr additive="base">
                                        <p:cTn id="199" dur="2500" fill="hold"/>
                                        <p:tgtEl>
                                          <p:spTgt spid="13"/>
                                        </p:tgtEl>
                                        <p:attrNameLst>
                                          <p:attrName>ppt_x</p:attrName>
                                        </p:attrNameLst>
                                      </p:cBhvr>
                                      <p:tavLst>
                                        <p:tav tm="0">
                                          <p:val>
                                            <p:strVal val="0-#ppt_w/2"/>
                                          </p:val>
                                        </p:tav>
                                        <p:tav tm="100000">
                                          <p:val>
                                            <p:strVal val="#ppt_x"/>
                                          </p:val>
                                        </p:tav>
                                      </p:tavLst>
                                    </p:anim>
                                    <p:anim calcmode="lin" valueType="num">
                                      <p:cBhvr additive="base">
                                        <p:cTn id="200" dur="2500" fill="hold"/>
                                        <p:tgtEl>
                                          <p:spTgt spid="13"/>
                                        </p:tgtEl>
                                        <p:attrNameLst>
                                          <p:attrName>ppt_y</p:attrName>
                                        </p:attrNameLst>
                                      </p:cBhvr>
                                      <p:tavLst>
                                        <p:tav tm="0">
                                          <p:val>
                                            <p:strVal val="0-#ppt_h/2"/>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13"/>
                                        </p:tgtEl>
                                        <p:attrNameLst>
                                          <p:attrName>style.visibility</p:attrName>
                                        </p:attrNameLst>
                                      </p:cBhvr>
                                      <p:to>
                                        <p:strVal val="visible"/>
                                      </p:to>
                                    </p:set>
                                    <p:anim calcmode="lin" valueType="num">
                                      <p:cBhvr>
                                        <p:cTn id="203" dur="2500" fill="hold"/>
                                        <p:tgtEl>
                                          <p:spTgt spid="13"/>
                                        </p:tgtEl>
                                        <p:attrNameLst>
                                          <p:attrName>ppt_w</p:attrName>
                                        </p:attrNameLst>
                                      </p:cBhvr>
                                      <p:tavLst>
                                        <p:tav tm="0" fmla="#ppt_w*sin(2.5*pi*$)">
                                          <p:val>
                                            <p:fltVal val="0"/>
                                          </p:val>
                                        </p:tav>
                                        <p:tav tm="100000">
                                          <p:val>
                                            <p:fltVal val="1"/>
                                          </p:val>
                                        </p:tav>
                                      </p:tavLst>
                                    </p:anim>
                                    <p:anim calcmode="lin" valueType="num">
                                      <p:cBhvr>
                                        <p:cTn id="204" dur="2500" fill="hold"/>
                                        <p:tgtEl>
                                          <p:spTgt spid="13"/>
                                        </p:tgtEl>
                                        <p:attrNameLst>
                                          <p:attrName>ppt_h</p:attrName>
                                        </p:attrNameLst>
                                      </p:cBhvr>
                                      <p:tavLst>
                                        <p:tav tm="0">
                                          <p:val>
                                            <p:strVal val="#ppt_h"/>
                                          </p:val>
                                        </p:tav>
                                        <p:tav tm="100000">
                                          <p:val>
                                            <p:strVal val="#ppt_h"/>
                                          </p:val>
                                        </p:tav>
                                      </p:tavLst>
                                    </p:anim>
                                  </p:childTnLst>
                                </p:cTn>
                              </p:par>
                              <p:par>
                                <p:cTn id="205" presetID="2" presetClass="exit" presetSubtype="9" fill="hold" grpId="2" nodeType="withEffect">
                                  <p:stCondLst>
                                    <p:cond delay="0"/>
                                  </p:stCondLst>
                                  <p:childTnLst>
                                    <p:anim calcmode="lin" valueType="num">
                                      <p:cBhvr additive="base">
                                        <p:cTn id="206" dur="3500"/>
                                        <p:tgtEl>
                                          <p:spTgt spid="13"/>
                                        </p:tgtEl>
                                        <p:attrNameLst>
                                          <p:attrName>ppt_x</p:attrName>
                                        </p:attrNameLst>
                                      </p:cBhvr>
                                      <p:tavLst>
                                        <p:tav tm="0">
                                          <p:val>
                                            <p:strVal val="ppt_x"/>
                                          </p:val>
                                        </p:tav>
                                        <p:tav tm="100000">
                                          <p:val>
                                            <p:strVal val="0-ppt_w/2"/>
                                          </p:val>
                                        </p:tav>
                                      </p:tavLst>
                                    </p:anim>
                                    <p:anim calcmode="lin" valueType="num">
                                      <p:cBhvr additive="base">
                                        <p:cTn id="207" dur="3500"/>
                                        <p:tgtEl>
                                          <p:spTgt spid="13"/>
                                        </p:tgtEl>
                                        <p:attrNameLst>
                                          <p:attrName>ppt_y</p:attrName>
                                        </p:attrNameLst>
                                      </p:cBhvr>
                                      <p:tavLst>
                                        <p:tav tm="0">
                                          <p:val>
                                            <p:strVal val="ppt_y"/>
                                          </p:val>
                                        </p:tav>
                                        <p:tav tm="100000">
                                          <p:val>
                                            <p:strVal val="0-ppt_h/2"/>
                                          </p:val>
                                        </p:tav>
                                      </p:tavLst>
                                    </p:anim>
                                    <p:set>
                                      <p:cBhvr>
                                        <p:cTn id="208" dur="1" fill="hold">
                                          <p:stCondLst>
                                            <p:cond delay="3499"/>
                                          </p:stCondLst>
                                        </p:cTn>
                                        <p:tgtEl>
                                          <p:spTgt spid="13"/>
                                        </p:tgtEl>
                                        <p:attrNameLst>
                                          <p:attrName>style.visibility</p:attrName>
                                        </p:attrNameLst>
                                      </p:cBhvr>
                                      <p:to>
                                        <p:strVal val="hidden"/>
                                      </p:to>
                                    </p:set>
                                  </p:childTnLst>
                                </p:cTn>
                              </p:par>
                              <p:par>
                                <p:cTn id="209" presetID="19" presetClass="exit" presetSubtype="5" fill="hold" grpId="3" nodeType="withEffect">
                                  <p:stCondLst>
                                    <p:cond delay="0"/>
                                  </p:stCondLst>
                                  <p:childTnLst>
                                    <p:anim calcmode="lin" valueType="num">
                                      <p:cBhvr>
                                        <p:cTn id="210" dur="3500"/>
                                        <p:tgtEl>
                                          <p:spTgt spid="13"/>
                                        </p:tgtEl>
                                        <p:attrNameLst>
                                          <p:attrName>ppt_w</p:attrName>
                                        </p:attrNameLst>
                                      </p:cBhvr>
                                      <p:tavLst>
                                        <p:tav tm="0">
                                          <p:val>
                                            <p:strVal val="ppt_w"/>
                                          </p:val>
                                        </p:tav>
                                        <p:tav tm="100000">
                                          <p:val>
                                            <p:strVal val="ppt_w"/>
                                          </p:val>
                                        </p:tav>
                                      </p:tavLst>
                                    </p:anim>
                                    <p:anim calcmode="lin" valueType="num">
                                      <p:cBhvr>
                                        <p:cTn id="211" dur="35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12" dur="1" fill="hold">
                                          <p:stCondLst>
                                            <p:cond delay="3499"/>
                                          </p:stCondLst>
                                        </p:cTn>
                                        <p:tgtEl>
                                          <p:spTgt spid="13"/>
                                        </p:tgtEl>
                                        <p:attrNameLst>
                                          <p:attrName>style.visibility</p:attrName>
                                        </p:attrNameLst>
                                      </p:cBhvr>
                                      <p:to>
                                        <p:strVal val="hidden"/>
                                      </p:to>
                                    </p:set>
                                  </p:childTnLst>
                                </p:cTn>
                              </p:par>
                              <p:par>
                                <p:cTn id="213" presetID="2" presetClass="entr" presetSubtype="9" fill="hold" grpId="0" nodeType="withEffect">
                                  <p:stCondLst>
                                    <p:cond delay="0"/>
                                  </p:stCondLst>
                                  <p:childTnLst>
                                    <p:set>
                                      <p:cBhvr>
                                        <p:cTn id="214" dur="1" fill="hold">
                                          <p:stCondLst>
                                            <p:cond delay="0"/>
                                          </p:stCondLst>
                                        </p:cTn>
                                        <p:tgtEl>
                                          <p:spTgt spid="15"/>
                                        </p:tgtEl>
                                        <p:attrNameLst>
                                          <p:attrName>style.visibility</p:attrName>
                                        </p:attrNameLst>
                                      </p:cBhvr>
                                      <p:to>
                                        <p:strVal val="visible"/>
                                      </p:to>
                                    </p:set>
                                    <p:anim calcmode="lin" valueType="num">
                                      <p:cBhvr additive="base">
                                        <p:cTn id="215" dur="2500" fill="hold"/>
                                        <p:tgtEl>
                                          <p:spTgt spid="15"/>
                                        </p:tgtEl>
                                        <p:attrNameLst>
                                          <p:attrName>ppt_x</p:attrName>
                                        </p:attrNameLst>
                                      </p:cBhvr>
                                      <p:tavLst>
                                        <p:tav tm="0">
                                          <p:val>
                                            <p:strVal val="0-#ppt_w/2"/>
                                          </p:val>
                                        </p:tav>
                                        <p:tav tm="100000">
                                          <p:val>
                                            <p:strVal val="#ppt_x"/>
                                          </p:val>
                                        </p:tav>
                                      </p:tavLst>
                                    </p:anim>
                                    <p:anim calcmode="lin" valueType="num">
                                      <p:cBhvr additive="base">
                                        <p:cTn id="216" dur="2500" fill="hold"/>
                                        <p:tgtEl>
                                          <p:spTgt spid="15"/>
                                        </p:tgtEl>
                                        <p:attrNameLst>
                                          <p:attrName>ppt_y</p:attrName>
                                        </p:attrNameLst>
                                      </p:cBhvr>
                                      <p:tavLst>
                                        <p:tav tm="0">
                                          <p:val>
                                            <p:strVal val="0-#ppt_h/2"/>
                                          </p:val>
                                        </p:tav>
                                        <p:tav tm="100000">
                                          <p:val>
                                            <p:strVal val="#ppt_y"/>
                                          </p:val>
                                        </p:tav>
                                      </p:tavLst>
                                    </p:anim>
                                  </p:childTnLst>
                                </p:cTn>
                              </p:par>
                              <p:par>
                                <p:cTn id="217" presetID="19" presetClass="entr" presetSubtype="10" fill="hold" grpId="1" nodeType="withEffect">
                                  <p:stCondLst>
                                    <p:cond delay="0"/>
                                  </p:stCondLst>
                                  <p:childTnLst>
                                    <p:set>
                                      <p:cBhvr>
                                        <p:cTn id="218" dur="1" fill="hold">
                                          <p:stCondLst>
                                            <p:cond delay="0"/>
                                          </p:stCondLst>
                                        </p:cTn>
                                        <p:tgtEl>
                                          <p:spTgt spid="15"/>
                                        </p:tgtEl>
                                        <p:attrNameLst>
                                          <p:attrName>style.visibility</p:attrName>
                                        </p:attrNameLst>
                                      </p:cBhvr>
                                      <p:to>
                                        <p:strVal val="visible"/>
                                      </p:to>
                                    </p:set>
                                    <p:anim calcmode="lin" valueType="num">
                                      <p:cBhvr>
                                        <p:cTn id="219" dur="2500" fill="hold"/>
                                        <p:tgtEl>
                                          <p:spTgt spid="15"/>
                                        </p:tgtEl>
                                        <p:attrNameLst>
                                          <p:attrName>ppt_w</p:attrName>
                                        </p:attrNameLst>
                                      </p:cBhvr>
                                      <p:tavLst>
                                        <p:tav tm="0" fmla="#ppt_w*sin(2.5*pi*$)">
                                          <p:val>
                                            <p:fltVal val="0"/>
                                          </p:val>
                                        </p:tav>
                                        <p:tav tm="100000">
                                          <p:val>
                                            <p:fltVal val="1"/>
                                          </p:val>
                                        </p:tav>
                                      </p:tavLst>
                                    </p:anim>
                                    <p:anim calcmode="lin" valueType="num">
                                      <p:cBhvr>
                                        <p:cTn id="220" dur="2500" fill="hold"/>
                                        <p:tgtEl>
                                          <p:spTgt spid="15"/>
                                        </p:tgtEl>
                                        <p:attrNameLst>
                                          <p:attrName>ppt_h</p:attrName>
                                        </p:attrNameLst>
                                      </p:cBhvr>
                                      <p:tavLst>
                                        <p:tav tm="0">
                                          <p:val>
                                            <p:strVal val="#ppt_h"/>
                                          </p:val>
                                        </p:tav>
                                        <p:tav tm="100000">
                                          <p:val>
                                            <p:strVal val="#ppt_h"/>
                                          </p:val>
                                        </p:tav>
                                      </p:tavLst>
                                    </p:anim>
                                  </p:childTnLst>
                                </p:cTn>
                              </p:par>
                              <p:par>
                                <p:cTn id="221" presetID="2" presetClass="exit" presetSubtype="9" fill="hold" grpId="2" nodeType="withEffect">
                                  <p:stCondLst>
                                    <p:cond delay="0"/>
                                  </p:stCondLst>
                                  <p:childTnLst>
                                    <p:anim calcmode="lin" valueType="num">
                                      <p:cBhvr additive="base">
                                        <p:cTn id="222" dur="3500"/>
                                        <p:tgtEl>
                                          <p:spTgt spid="15"/>
                                        </p:tgtEl>
                                        <p:attrNameLst>
                                          <p:attrName>ppt_x</p:attrName>
                                        </p:attrNameLst>
                                      </p:cBhvr>
                                      <p:tavLst>
                                        <p:tav tm="0">
                                          <p:val>
                                            <p:strVal val="ppt_x"/>
                                          </p:val>
                                        </p:tav>
                                        <p:tav tm="100000">
                                          <p:val>
                                            <p:strVal val="0-ppt_w/2"/>
                                          </p:val>
                                        </p:tav>
                                      </p:tavLst>
                                    </p:anim>
                                    <p:anim calcmode="lin" valueType="num">
                                      <p:cBhvr additive="base">
                                        <p:cTn id="223" dur="3500"/>
                                        <p:tgtEl>
                                          <p:spTgt spid="15"/>
                                        </p:tgtEl>
                                        <p:attrNameLst>
                                          <p:attrName>ppt_y</p:attrName>
                                        </p:attrNameLst>
                                      </p:cBhvr>
                                      <p:tavLst>
                                        <p:tav tm="0">
                                          <p:val>
                                            <p:strVal val="ppt_y"/>
                                          </p:val>
                                        </p:tav>
                                        <p:tav tm="100000">
                                          <p:val>
                                            <p:strVal val="0-ppt_h/2"/>
                                          </p:val>
                                        </p:tav>
                                      </p:tavLst>
                                    </p:anim>
                                    <p:set>
                                      <p:cBhvr>
                                        <p:cTn id="224" dur="1" fill="hold">
                                          <p:stCondLst>
                                            <p:cond delay="3499"/>
                                          </p:stCondLst>
                                        </p:cTn>
                                        <p:tgtEl>
                                          <p:spTgt spid="15"/>
                                        </p:tgtEl>
                                        <p:attrNameLst>
                                          <p:attrName>style.visibility</p:attrName>
                                        </p:attrNameLst>
                                      </p:cBhvr>
                                      <p:to>
                                        <p:strVal val="hidden"/>
                                      </p:to>
                                    </p:set>
                                  </p:childTnLst>
                                </p:cTn>
                              </p:par>
                              <p:par>
                                <p:cTn id="225" presetID="19" presetClass="exit" presetSubtype="5" fill="hold" grpId="3" nodeType="withEffect">
                                  <p:stCondLst>
                                    <p:cond delay="0"/>
                                  </p:stCondLst>
                                  <p:childTnLst>
                                    <p:anim calcmode="lin" valueType="num">
                                      <p:cBhvr>
                                        <p:cTn id="226" dur="3500"/>
                                        <p:tgtEl>
                                          <p:spTgt spid="15"/>
                                        </p:tgtEl>
                                        <p:attrNameLst>
                                          <p:attrName>ppt_w</p:attrName>
                                        </p:attrNameLst>
                                      </p:cBhvr>
                                      <p:tavLst>
                                        <p:tav tm="0">
                                          <p:val>
                                            <p:strVal val="ppt_w"/>
                                          </p:val>
                                        </p:tav>
                                        <p:tav tm="100000">
                                          <p:val>
                                            <p:strVal val="ppt_w"/>
                                          </p:val>
                                        </p:tav>
                                      </p:tavLst>
                                    </p:anim>
                                    <p:anim calcmode="lin" valueType="num">
                                      <p:cBhvr>
                                        <p:cTn id="227" dur="35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28" dur="1" fill="hold">
                                          <p:stCondLst>
                                            <p:cond delay="3499"/>
                                          </p:stCondLst>
                                        </p:cTn>
                                        <p:tgtEl>
                                          <p:spTgt spid="15"/>
                                        </p:tgtEl>
                                        <p:attrNameLst>
                                          <p:attrName>style.visibility</p:attrName>
                                        </p:attrNameLst>
                                      </p:cBhvr>
                                      <p:to>
                                        <p:strVal val="hidden"/>
                                      </p:to>
                                    </p:set>
                                  </p:childTnLst>
                                </p:cTn>
                              </p:par>
                              <p:par>
                                <p:cTn id="229" presetID="2" presetClass="entr" presetSubtype="9" fill="hold" grpId="0" nodeType="withEffect">
                                  <p:stCondLst>
                                    <p:cond delay="0"/>
                                  </p:stCondLst>
                                  <p:childTnLst>
                                    <p:set>
                                      <p:cBhvr>
                                        <p:cTn id="230" dur="1" fill="hold">
                                          <p:stCondLst>
                                            <p:cond delay="0"/>
                                          </p:stCondLst>
                                        </p:cTn>
                                        <p:tgtEl>
                                          <p:spTgt spid="14"/>
                                        </p:tgtEl>
                                        <p:attrNameLst>
                                          <p:attrName>style.visibility</p:attrName>
                                        </p:attrNameLst>
                                      </p:cBhvr>
                                      <p:to>
                                        <p:strVal val="visible"/>
                                      </p:to>
                                    </p:set>
                                    <p:anim calcmode="lin" valueType="num">
                                      <p:cBhvr additive="base">
                                        <p:cTn id="231" dur="2500" fill="hold"/>
                                        <p:tgtEl>
                                          <p:spTgt spid="14"/>
                                        </p:tgtEl>
                                        <p:attrNameLst>
                                          <p:attrName>ppt_x</p:attrName>
                                        </p:attrNameLst>
                                      </p:cBhvr>
                                      <p:tavLst>
                                        <p:tav tm="0">
                                          <p:val>
                                            <p:strVal val="0-#ppt_w/2"/>
                                          </p:val>
                                        </p:tav>
                                        <p:tav tm="100000">
                                          <p:val>
                                            <p:strVal val="#ppt_x"/>
                                          </p:val>
                                        </p:tav>
                                      </p:tavLst>
                                    </p:anim>
                                    <p:anim calcmode="lin" valueType="num">
                                      <p:cBhvr additive="base">
                                        <p:cTn id="232" dur="2500" fill="hold"/>
                                        <p:tgtEl>
                                          <p:spTgt spid="14"/>
                                        </p:tgtEl>
                                        <p:attrNameLst>
                                          <p:attrName>ppt_y</p:attrName>
                                        </p:attrNameLst>
                                      </p:cBhvr>
                                      <p:tavLst>
                                        <p:tav tm="0">
                                          <p:val>
                                            <p:strVal val="0-#ppt_h/2"/>
                                          </p:val>
                                        </p:tav>
                                        <p:tav tm="100000">
                                          <p:val>
                                            <p:strVal val="#ppt_y"/>
                                          </p:val>
                                        </p:tav>
                                      </p:tavLst>
                                    </p:anim>
                                  </p:childTnLst>
                                </p:cTn>
                              </p:par>
                              <p:par>
                                <p:cTn id="233" presetID="19" presetClass="entr" presetSubtype="10" fill="hold" grpId="1" nodeType="withEffect">
                                  <p:stCondLst>
                                    <p:cond delay="0"/>
                                  </p:stCondLst>
                                  <p:childTnLst>
                                    <p:set>
                                      <p:cBhvr>
                                        <p:cTn id="234" dur="1" fill="hold">
                                          <p:stCondLst>
                                            <p:cond delay="0"/>
                                          </p:stCondLst>
                                        </p:cTn>
                                        <p:tgtEl>
                                          <p:spTgt spid="14"/>
                                        </p:tgtEl>
                                        <p:attrNameLst>
                                          <p:attrName>style.visibility</p:attrName>
                                        </p:attrNameLst>
                                      </p:cBhvr>
                                      <p:to>
                                        <p:strVal val="visible"/>
                                      </p:to>
                                    </p:set>
                                    <p:anim calcmode="lin" valueType="num">
                                      <p:cBhvr>
                                        <p:cTn id="235" dur="2500" fill="hold"/>
                                        <p:tgtEl>
                                          <p:spTgt spid="14"/>
                                        </p:tgtEl>
                                        <p:attrNameLst>
                                          <p:attrName>ppt_w</p:attrName>
                                        </p:attrNameLst>
                                      </p:cBhvr>
                                      <p:tavLst>
                                        <p:tav tm="0" fmla="#ppt_w*sin(2.5*pi*$)">
                                          <p:val>
                                            <p:fltVal val="0"/>
                                          </p:val>
                                        </p:tav>
                                        <p:tav tm="100000">
                                          <p:val>
                                            <p:fltVal val="1"/>
                                          </p:val>
                                        </p:tav>
                                      </p:tavLst>
                                    </p:anim>
                                    <p:anim calcmode="lin" valueType="num">
                                      <p:cBhvr>
                                        <p:cTn id="236" dur="2500" fill="hold"/>
                                        <p:tgtEl>
                                          <p:spTgt spid="14"/>
                                        </p:tgtEl>
                                        <p:attrNameLst>
                                          <p:attrName>ppt_h</p:attrName>
                                        </p:attrNameLst>
                                      </p:cBhvr>
                                      <p:tavLst>
                                        <p:tav tm="0">
                                          <p:val>
                                            <p:strVal val="#ppt_h"/>
                                          </p:val>
                                        </p:tav>
                                        <p:tav tm="100000">
                                          <p:val>
                                            <p:strVal val="#ppt_h"/>
                                          </p:val>
                                        </p:tav>
                                      </p:tavLst>
                                    </p:anim>
                                  </p:childTnLst>
                                </p:cTn>
                              </p:par>
                              <p:par>
                                <p:cTn id="237" presetID="2" presetClass="exit" presetSubtype="9" fill="hold" grpId="2" nodeType="withEffect">
                                  <p:stCondLst>
                                    <p:cond delay="0"/>
                                  </p:stCondLst>
                                  <p:childTnLst>
                                    <p:anim calcmode="lin" valueType="num">
                                      <p:cBhvr additive="base">
                                        <p:cTn id="238" dur="3500"/>
                                        <p:tgtEl>
                                          <p:spTgt spid="14"/>
                                        </p:tgtEl>
                                        <p:attrNameLst>
                                          <p:attrName>ppt_x</p:attrName>
                                        </p:attrNameLst>
                                      </p:cBhvr>
                                      <p:tavLst>
                                        <p:tav tm="0">
                                          <p:val>
                                            <p:strVal val="ppt_x"/>
                                          </p:val>
                                        </p:tav>
                                        <p:tav tm="100000">
                                          <p:val>
                                            <p:strVal val="0-ppt_w/2"/>
                                          </p:val>
                                        </p:tav>
                                      </p:tavLst>
                                    </p:anim>
                                    <p:anim calcmode="lin" valueType="num">
                                      <p:cBhvr additive="base">
                                        <p:cTn id="239" dur="3500"/>
                                        <p:tgtEl>
                                          <p:spTgt spid="14"/>
                                        </p:tgtEl>
                                        <p:attrNameLst>
                                          <p:attrName>ppt_y</p:attrName>
                                        </p:attrNameLst>
                                      </p:cBhvr>
                                      <p:tavLst>
                                        <p:tav tm="0">
                                          <p:val>
                                            <p:strVal val="ppt_y"/>
                                          </p:val>
                                        </p:tav>
                                        <p:tav tm="100000">
                                          <p:val>
                                            <p:strVal val="0-ppt_h/2"/>
                                          </p:val>
                                        </p:tav>
                                      </p:tavLst>
                                    </p:anim>
                                    <p:set>
                                      <p:cBhvr>
                                        <p:cTn id="240" dur="1" fill="hold">
                                          <p:stCondLst>
                                            <p:cond delay="3499"/>
                                          </p:stCondLst>
                                        </p:cTn>
                                        <p:tgtEl>
                                          <p:spTgt spid="14"/>
                                        </p:tgtEl>
                                        <p:attrNameLst>
                                          <p:attrName>style.visibility</p:attrName>
                                        </p:attrNameLst>
                                      </p:cBhvr>
                                      <p:to>
                                        <p:strVal val="hidden"/>
                                      </p:to>
                                    </p:set>
                                  </p:childTnLst>
                                </p:cTn>
                              </p:par>
                              <p:par>
                                <p:cTn id="241" presetID="19" presetClass="exit" presetSubtype="5" fill="hold" grpId="3" nodeType="withEffect">
                                  <p:stCondLst>
                                    <p:cond delay="0"/>
                                  </p:stCondLst>
                                  <p:childTnLst>
                                    <p:anim calcmode="lin" valueType="num">
                                      <p:cBhvr>
                                        <p:cTn id="242" dur="3500"/>
                                        <p:tgtEl>
                                          <p:spTgt spid="14"/>
                                        </p:tgtEl>
                                        <p:attrNameLst>
                                          <p:attrName>ppt_w</p:attrName>
                                        </p:attrNameLst>
                                      </p:cBhvr>
                                      <p:tavLst>
                                        <p:tav tm="0">
                                          <p:val>
                                            <p:strVal val="ppt_w"/>
                                          </p:val>
                                        </p:tav>
                                        <p:tav tm="100000">
                                          <p:val>
                                            <p:strVal val="ppt_w"/>
                                          </p:val>
                                        </p:tav>
                                      </p:tavLst>
                                    </p:anim>
                                    <p:anim calcmode="lin" valueType="num">
                                      <p:cBhvr>
                                        <p:cTn id="243" dur="35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44" dur="1" fill="hold">
                                          <p:stCondLst>
                                            <p:cond delay="3499"/>
                                          </p:stCondLst>
                                        </p:cTn>
                                        <p:tgtEl>
                                          <p:spTgt spid="14"/>
                                        </p:tgtEl>
                                        <p:attrNameLst>
                                          <p:attrName>style.visibility</p:attrName>
                                        </p:attrNameLst>
                                      </p:cBhvr>
                                      <p:to>
                                        <p:strVal val="hidden"/>
                                      </p:to>
                                    </p:set>
                                  </p:childTnLst>
                                </p:cTn>
                              </p:par>
                              <p:par>
                                <p:cTn id="245" presetID="2" presetClass="entr" presetSubtype="9" fill="hold" grpId="0" nodeType="withEffect">
                                  <p:stCondLst>
                                    <p:cond delay="0"/>
                                  </p:stCondLst>
                                  <p:childTnLst>
                                    <p:set>
                                      <p:cBhvr>
                                        <p:cTn id="246" dur="1" fill="hold">
                                          <p:stCondLst>
                                            <p:cond delay="0"/>
                                          </p:stCondLst>
                                        </p:cTn>
                                        <p:tgtEl>
                                          <p:spTgt spid="16"/>
                                        </p:tgtEl>
                                        <p:attrNameLst>
                                          <p:attrName>style.visibility</p:attrName>
                                        </p:attrNameLst>
                                      </p:cBhvr>
                                      <p:to>
                                        <p:strVal val="visible"/>
                                      </p:to>
                                    </p:set>
                                    <p:anim calcmode="lin" valueType="num">
                                      <p:cBhvr additive="base">
                                        <p:cTn id="247" dur="2500" fill="hold"/>
                                        <p:tgtEl>
                                          <p:spTgt spid="16"/>
                                        </p:tgtEl>
                                        <p:attrNameLst>
                                          <p:attrName>ppt_x</p:attrName>
                                        </p:attrNameLst>
                                      </p:cBhvr>
                                      <p:tavLst>
                                        <p:tav tm="0">
                                          <p:val>
                                            <p:strVal val="0-#ppt_w/2"/>
                                          </p:val>
                                        </p:tav>
                                        <p:tav tm="100000">
                                          <p:val>
                                            <p:strVal val="#ppt_x"/>
                                          </p:val>
                                        </p:tav>
                                      </p:tavLst>
                                    </p:anim>
                                    <p:anim calcmode="lin" valueType="num">
                                      <p:cBhvr additive="base">
                                        <p:cTn id="248" dur="2500" fill="hold"/>
                                        <p:tgtEl>
                                          <p:spTgt spid="16"/>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 calcmode="lin" valueType="num">
                                      <p:cBhvr>
                                        <p:cTn id="251" dur="2500" fill="hold"/>
                                        <p:tgtEl>
                                          <p:spTgt spid="16"/>
                                        </p:tgtEl>
                                        <p:attrNameLst>
                                          <p:attrName>ppt_w</p:attrName>
                                        </p:attrNameLst>
                                      </p:cBhvr>
                                      <p:tavLst>
                                        <p:tav tm="0" fmla="#ppt_w*sin(2.5*pi*$)">
                                          <p:val>
                                            <p:fltVal val="0"/>
                                          </p:val>
                                        </p:tav>
                                        <p:tav tm="100000">
                                          <p:val>
                                            <p:fltVal val="1"/>
                                          </p:val>
                                        </p:tav>
                                      </p:tavLst>
                                    </p:anim>
                                    <p:anim calcmode="lin" valueType="num">
                                      <p:cBhvr>
                                        <p:cTn id="252" dur="2500" fill="hold"/>
                                        <p:tgtEl>
                                          <p:spTgt spid="16"/>
                                        </p:tgtEl>
                                        <p:attrNameLst>
                                          <p:attrName>ppt_h</p:attrName>
                                        </p:attrNameLst>
                                      </p:cBhvr>
                                      <p:tavLst>
                                        <p:tav tm="0">
                                          <p:val>
                                            <p:strVal val="#ppt_h"/>
                                          </p:val>
                                        </p:tav>
                                        <p:tav tm="100000">
                                          <p:val>
                                            <p:strVal val="#ppt_h"/>
                                          </p:val>
                                        </p:tav>
                                      </p:tavLst>
                                    </p:anim>
                                  </p:childTnLst>
                                </p:cTn>
                              </p:par>
                              <p:par>
                                <p:cTn id="253" presetID="2" presetClass="exit" presetSubtype="9" fill="hold" grpId="2" nodeType="withEffect">
                                  <p:stCondLst>
                                    <p:cond delay="0"/>
                                  </p:stCondLst>
                                  <p:childTnLst>
                                    <p:anim calcmode="lin" valueType="num">
                                      <p:cBhvr additive="base">
                                        <p:cTn id="254" dur="3500"/>
                                        <p:tgtEl>
                                          <p:spTgt spid="16"/>
                                        </p:tgtEl>
                                        <p:attrNameLst>
                                          <p:attrName>ppt_x</p:attrName>
                                        </p:attrNameLst>
                                      </p:cBhvr>
                                      <p:tavLst>
                                        <p:tav tm="0">
                                          <p:val>
                                            <p:strVal val="ppt_x"/>
                                          </p:val>
                                        </p:tav>
                                        <p:tav tm="100000">
                                          <p:val>
                                            <p:strVal val="0-ppt_w/2"/>
                                          </p:val>
                                        </p:tav>
                                      </p:tavLst>
                                    </p:anim>
                                    <p:anim calcmode="lin" valueType="num">
                                      <p:cBhvr additive="base">
                                        <p:cTn id="255" dur="3500"/>
                                        <p:tgtEl>
                                          <p:spTgt spid="16"/>
                                        </p:tgtEl>
                                        <p:attrNameLst>
                                          <p:attrName>ppt_y</p:attrName>
                                        </p:attrNameLst>
                                      </p:cBhvr>
                                      <p:tavLst>
                                        <p:tav tm="0">
                                          <p:val>
                                            <p:strVal val="ppt_y"/>
                                          </p:val>
                                        </p:tav>
                                        <p:tav tm="100000">
                                          <p:val>
                                            <p:strVal val="0-ppt_h/2"/>
                                          </p:val>
                                        </p:tav>
                                      </p:tavLst>
                                    </p:anim>
                                    <p:set>
                                      <p:cBhvr>
                                        <p:cTn id="256" dur="1" fill="hold">
                                          <p:stCondLst>
                                            <p:cond delay="3499"/>
                                          </p:stCondLst>
                                        </p:cTn>
                                        <p:tgtEl>
                                          <p:spTgt spid="16"/>
                                        </p:tgtEl>
                                        <p:attrNameLst>
                                          <p:attrName>style.visibility</p:attrName>
                                        </p:attrNameLst>
                                      </p:cBhvr>
                                      <p:to>
                                        <p:strVal val="hidden"/>
                                      </p:to>
                                    </p:set>
                                  </p:childTnLst>
                                </p:cTn>
                              </p:par>
                              <p:par>
                                <p:cTn id="257" presetID="19" presetClass="exit" presetSubtype="5" fill="hold" grpId="3" nodeType="withEffect">
                                  <p:stCondLst>
                                    <p:cond delay="0"/>
                                  </p:stCondLst>
                                  <p:childTnLst>
                                    <p:anim calcmode="lin" valueType="num">
                                      <p:cBhvr>
                                        <p:cTn id="258" dur="3500"/>
                                        <p:tgtEl>
                                          <p:spTgt spid="16"/>
                                        </p:tgtEl>
                                        <p:attrNameLst>
                                          <p:attrName>ppt_w</p:attrName>
                                        </p:attrNameLst>
                                      </p:cBhvr>
                                      <p:tavLst>
                                        <p:tav tm="0">
                                          <p:val>
                                            <p:strVal val="ppt_w"/>
                                          </p:val>
                                        </p:tav>
                                        <p:tav tm="100000">
                                          <p:val>
                                            <p:strVal val="ppt_w"/>
                                          </p:val>
                                        </p:tav>
                                      </p:tavLst>
                                    </p:anim>
                                    <p:anim calcmode="lin" valueType="num">
                                      <p:cBhvr>
                                        <p:cTn id="259" dur="35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0" dur="1" fill="hold">
                                          <p:stCondLst>
                                            <p:cond delay="3499"/>
                                          </p:stCondLst>
                                        </p:cTn>
                                        <p:tgtEl>
                                          <p:spTgt spid="16"/>
                                        </p:tgtEl>
                                        <p:attrNameLst>
                                          <p:attrName>style.visibility</p:attrName>
                                        </p:attrNameLst>
                                      </p:cBhvr>
                                      <p:to>
                                        <p:strVal val="hidden"/>
                                      </p:to>
                                    </p:set>
                                  </p:childTnLst>
                                </p:cTn>
                              </p:par>
                              <p:par>
                                <p:cTn id="261" presetID="23" presetClass="entr" presetSubtype="528" fill="hold" nodeType="withEffect">
                                  <p:stCondLst>
                                    <p:cond delay="250"/>
                                  </p:stCondLst>
                                  <p:childTnLst>
                                    <p:set>
                                      <p:cBhvr>
                                        <p:cTn id="262" dur="1" fill="hold">
                                          <p:stCondLst>
                                            <p:cond delay="0"/>
                                          </p:stCondLst>
                                        </p:cTn>
                                        <p:tgtEl>
                                          <p:spTgt spid="22"/>
                                        </p:tgtEl>
                                        <p:attrNameLst>
                                          <p:attrName>style.visibility</p:attrName>
                                        </p:attrNameLst>
                                      </p:cBhvr>
                                      <p:to>
                                        <p:strVal val="visible"/>
                                      </p:to>
                                    </p:set>
                                    <p:anim calcmode="lin" valueType="num">
                                      <p:cBhvr>
                                        <p:cTn id="263" dur="3250" fill="hold"/>
                                        <p:tgtEl>
                                          <p:spTgt spid="22"/>
                                        </p:tgtEl>
                                        <p:attrNameLst>
                                          <p:attrName>ppt_w</p:attrName>
                                        </p:attrNameLst>
                                      </p:cBhvr>
                                      <p:tavLst>
                                        <p:tav tm="0">
                                          <p:val>
                                            <p:fltVal val="0"/>
                                          </p:val>
                                        </p:tav>
                                        <p:tav tm="100000">
                                          <p:val>
                                            <p:strVal val="#ppt_w"/>
                                          </p:val>
                                        </p:tav>
                                      </p:tavLst>
                                    </p:anim>
                                    <p:anim calcmode="lin" valueType="num">
                                      <p:cBhvr>
                                        <p:cTn id="264" dur="3250" fill="hold"/>
                                        <p:tgtEl>
                                          <p:spTgt spid="22"/>
                                        </p:tgtEl>
                                        <p:attrNameLst>
                                          <p:attrName>ppt_h</p:attrName>
                                        </p:attrNameLst>
                                      </p:cBhvr>
                                      <p:tavLst>
                                        <p:tav tm="0">
                                          <p:val>
                                            <p:fltVal val="0"/>
                                          </p:val>
                                        </p:tav>
                                        <p:tav tm="100000">
                                          <p:val>
                                            <p:strVal val="#ppt_h"/>
                                          </p:val>
                                        </p:tav>
                                      </p:tavLst>
                                    </p:anim>
                                    <p:anim calcmode="lin" valueType="num">
                                      <p:cBhvr>
                                        <p:cTn id="265" dur="3250" fill="hold"/>
                                        <p:tgtEl>
                                          <p:spTgt spid="22"/>
                                        </p:tgtEl>
                                        <p:attrNameLst>
                                          <p:attrName>ppt_x</p:attrName>
                                        </p:attrNameLst>
                                      </p:cBhvr>
                                      <p:tavLst>
                                        <p:tav tm="0">
                                          <p:val>
                                            <p:fltVal val="0.5"/>
                                          </p:val>
                                        </p:tav>
                                        <p:tav tm="100000">
                                          <p:val>
                                            <p:strVal val="#ppt_x"/>
                                          </p:val>
                                        </p:tav>
                                      </p:tavLst>
                                    </p:anim>
                                    <p:anim calcmode="lin" valueType="num">
                                      <p:cBhvr>
                                        <p:cTn id="266" dur="3250" fill="hold"/>
                                        <p:tgtEl>
                                          <p:spTgt spid="22"/>
                                        </p:tgtEl>
                                        <p:attrNameLst>
                                          <p:attrName>ppt_y</p:attrName>
                                        </p:attrNameLst>
                                      </p:cBhvr>
                                      <p:tavLst>
                                        <p:tav tm="0">
                                          <p:val>
                                            <p:fltVal val="0.5"/>
                                          </p:val>
                                        </p:tav>
                                        <p:tav tm="100000">
                                          <p:val>
                                            <p:strVal val="#ppt_y"/>
                                          </p:val>
                                        </p:tav>
                                      </p:tavLst>
                                    </p:anim>
                                  </p:childTnLst>
                                </p:cTn>
                              </p:par>
                              <p:par>
                                <p:cTn id="267" presetID="8" presetClass="entr" presetSubtype="32" fill="hold" nodeType="withEffect">
                                  <p:stCondLst>
                                    <p:cond delay="250"/>
                                  </p:stCondLst>
                                  <p:childTnLst>
                                    <p:set>
                                      <p:cBhvr>
                                        <p:cTn id="268" dur="1" fill="hold">
                                          <p:stCondLst>
                                            <p:cond delay="0"/>
                                          </p:stCondLst>
                                        </p:cTn>
                                        <p:tgtEl>
                                          <p:spTgt spid="22"/>
                                        </p:tgtEl>
                                        <p:attrNameLst>
                                          <p:attrName>style.visibility</p:attrName>
                                        </p:attrNameLst>
                                      </p:cBhvr>
                                      <p:to>
                                        <p:strVal val="visible"/>
                                      </p:to>
                                    </p:set>
                                    <p:animEffect transition="in" filter="diamond(out)">
                                      <p:cBhvr>
                                        <p:cTn id="269" dur="3250"/>
                                        <p:tgtEl>
                                          <p:spTgt spid="22"/>
                                        </p:tgtEl>
                                      </p:cBhvr>
                                    </p:animEffect>
                                  </p:childTnLst>
                                </p:cTn>
                              </p:par>
                              <p:par>
                                <p:cTn id="270" presetID="9" presetClass="emph" presetSubtype="0" nodeType="withEffect">
                                  <p:stCondLst>
                                    <p:cond delay="0"/>
                                  </p:stCondLst>
                                  <p:childTnLst>
                                    <p:set>
                                      <p:cBhvr rctx="PPT">
                                        <p:cTn id="271" dur="indefinite"/>
                                        <p:tgtEl>
                                          <p:spTgt spid="23"/>
                                        </p:tgtEl>
                                        <p:attrNameLst>
                                          <p:attrName>style.opacity</p:attrName>
                                        </p:attrNameLst>
                                      </p:cBhvr>
                                      <p:to>
                                        <p:strVal val="0"/>
                                      </p:to>
                                    </p:set>
                                    <p:animEffect filter="image" prLst="opacity: 0">
                                      <p:cBhvr rctx="IE">
                                        <p:cTn id="272" dur="indefinite"/>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rot="10800000" flipH="1">
            <a:off x="4472263" y="0"/>
            <a:ext cx="4671737" cy="5143500"/>
          </a:xfrm>
          <a:prstGeom prst="rect">
            <a:avLst/>
          </a:prstGeom>
          <a:gradFill flip="none" rotWithShape="1">
            <a:gsLst>
              <a:gs pos="100000">
                <a:srgbClr val="FF0000">
                  <a:lumMod val="63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0" y="0"/>
            <a:ext cx="4671737" cy="5143500"/>
          </a:xfrm>
          <a:prstGeom prst="rect">
            <a:avLst/>
          </a:prstGeom>
          <a:gradFill flip="none" rotWithShape="1">
            <a:gsLst>
              <a:gs pos="100000">
                <a:srgbClr val="FF0000">
                  <a:lumMod val="63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descr="Diapositiva2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Forma libre 35"/>
          <p:cNvSpPr/>
          <p:nvPr/>
        </p:nvSpPr>
        <p:spPr>
          <a:xfrm rot="3710509">
            <a:off x="1450440" y="-839027"/>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30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rot="17889491" flipH="1">
            <a:off x="4762808" y="-76702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5"/>
          <p:cNvSpPr/>
          <p:nvPr/>
        </p:nvSpPr>
        <p:spPr>
          <a:xfrm rot="3710509">
            <a:off x="1464789" y="2783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30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5"/>
          <p:cNvSpPr/>
          <p:nvPr/>
        </p:nvSpPr>
        <p:spPr>
          <a:xfrm rot="17889491" flipH="1">
            <a:off x="4777157" y="3503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5"/>
          <p:cNvSpPr/>
          <p:nvPr/>
        </p:nvSpPr>
        <p:spPr>
          <a:xfrm rot="3710509">
            <a:off x="1464789" y="135848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30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5"/>
          <p:cNvSpPr/>
          <p:nvPr/>
        </p:nvSpPr>
        <p:spPr>
          <a:xfrm rot="17889491" flipH="1">
            <a:off x="4777157" y="143049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5"/>
          <p:cNvSpPr/>
          <p:nvPr/>
        </p:nvSpPr>
        <p:spPr>
          <a:xfrm rot="3710509">
            <a:off x="1464789" y="258261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30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rot="17889491" flipH="1">
            <a:off x="4777157" y="2654626"/>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5"/>
          <p:cNvSpPr/>
          <p:nvPr/>
        </p:nvSpPr>
        <p:spPr>
          <a:xfrm rot="3710509">
            <a:off x="1464789" y="38787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30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5"/>
          <p:cNvSpPr/>
          <p:nvPr/>
        </p:nvSpPr>
        <p:spPr>
          <a:xfrm rot="17889491" flipH="1">
            <a:off x="4777157" y="39507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3333">
                <a:srgbClr val="CC0000"/>
              </a:gs>
              <a:gs pos="18000">
                <a:schemeClr val="tx1"/>
              </a:gs>
              <a:gs pos="36000">
                <a:srgbClr val="CC0000"/>
              </a:gs>
              <a:gs pos="53000">
                <a:schemeClr val="tx1"/>
              </a:gs>
              <a:gs pos="70000">
                <a:srgbClr val="FF0000"/>
              </a:gs>
              <a:gs pos="97500">
                <a:srgbClr val="CC0000"/>
              </a:gs>
              <a:gs pos="84000">
                <a:schemeClr val="tx1"/>
              </a:gs>
            </a:gsLst>
            <a:lin ang="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884634"/>
            <a:ext cx="9144000" cy="7056784"/>
          </a:xfrm>
          <a:prstGeom prst="rect">
            <a:avLst/>
          </a:prstGeom>
          <a:noFill/>
          <a:ln>
            <a:noFill/>
          </a:ln>
        </p:spPr>
      </p:pic>
    </p:spTree>
    <p:extLst>
      <p:ext uri="{BB962C8B-B14F-4D97-AF65-F5344CB8AC3E}">
        <p14:creationId xmlns:p14="http://schemas.microsoft.com/office/powerpoint/2010/main" val="3325389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0" fill="hold"/>
                                        <p:tgtEl>
                                          <p:spTgt spid="4"/>
                                        </p:tgtEl>
                                        <p:attrNameLst>
                                          <p:attrName>ppt_x</p:attrName>
                                        </p:attrNameLst>
                                      </p:cBhvr>
                                      <p:tavLst>
                                        <p:tav tm="0">
                                          <p:val>
                                            <p:strVal val="1+#ppt_w/2"/>
                                          </p:val>
                                        </p:tav>
                                        <p:tav tm="100000">
                                          <p:val>
                                            <p:strVal val="#ppt_x"/>
                                          </p:val>
                                        </p:tav>
                                      </p:tavLst>
                                    </p:anim>
                                    <p:anim calcmode="lin" valueType="num">
                                      <p:cBhvr additive="base">
                                        <p:cTn id="8" dur="5000" fill="hold"/>
                                        <p:tgtEl>
                                          <p:spTgt spid="4"/>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5000" fill="hold"/>
                                        <p:tgtEl>
                                          <p:spTgt spid="4"/>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5000"/>
                                        <p:tgtEl>
                                          <p:spTgt spid="4"/>
                                        </p:tgtEl>
                                        <p:attrNameLst>
                                          <p:attrName>ppt_x</p:attrName>
                                        </p:attrNameLst>
                                      </p:cBhvr>
                                      <p:tavLst>
                                        <p:tav tm="0">
                                          <p:val>
                                            <p:strVal val="ppt_x"/>
                                          </p:val>
                                        </p:tav>
                                        <p:tav tm="100000">
                                          <p:val>
                                            <p:strVal val="1+ppt_w/2"/>
                                          </p:val>
                                        </p:tav>
                                      </p:tavLst>
                                    </p:anim>
                                    <p:anim calcmode="lin" valueType="num">
                                      <p:cBhvr additive="base">
                                        <p:cTn id="13" dur="5000"/>
                                        <p:tgtEl>
                                          <p:spTgt spid="4"/>
                                        </p:tgtEl>
                                        <p:attrNameLst>
                                          <p:attrName>ppt_y</p:attrName>
                                        </p:attrNameLst>
                                      </p:cBhvr>
                                      <p:tavLst>
                                        <p:tav tm="0">
                                          <p:val>
                                            <p:strVal val="ppt_y"/>
                                          </p:val>
                                        </p:tav>
                                        <p:tav tm="100000">
                                          <p:val>
                                            <p:strVal val="ppt_y"/>
                                          </p:val>
                                        </p:tav>
                                      </p:tavLst>
                                    </p:anim>
                                    <p:set>
                                      <p:cBhvr>
                                        <p:cTn id="14" dur="1" fill="hold">
                                          <p:stCondLst>
                                            <p:cond delay="4999"/>
                                          </p:stCondLst>
                                        </p:cTn>
                                        <p:tgtEl>
                                          <p:spTgt spid="4"/>
                                        </p:tgtEl>
                                        <p:attrNameLst>
                                          <p:attrName>style.visibility</p:attrName>
                                        </p:attrNameLst>
                                      </p:cBhvr>
                                      <p:to>
                                        <p:strVal val="hidden"/>
                                      </p:to>
                                    </p:set>
                                  </p:childTnLst>
                                </p:cTn>
                              </p:par>
                              <p:par>
                                <p:cTn id="15" presetID="19" presetClass="exit" presetSubtype="10" fill="hold" grpId="3" nodeType="withEffect">
                                  <p:stCondLst>
                                    <p:cond delay="0"/>
                                  </p:stCondLst>
                                  <p:childTnLst>
                                    <p:anim calcmode="lin" valueType="num">
                                      <p:cBhvr>
                                        <p:cTn id="16" dur="5000"/>
                                        <p:tgtEl>
                                          <p:spTgt spid="4"/>
                                        </p:tgtEl>
                                        <p:attrNameLst>
                                          <p:attrName>ppt_h</p:attrName>
                                        </p:attrNameLst>
                                      </p:cBhvr>
                                      <p:tavLst>
                                        <p:tav tm="0">
                                          <p:val>
                                            <p:strVal val="ppt_h"/>
                                          </p:val>
                                        </p:tav>
                                        <p:tav tm="100000">
                                          <p:val>
                                            <p:strVal val="ppt_h"/>
                                          </p:val>
                                        </p:tav>
                                      </p:tavLst>
                                    </p:anim>
                                    <p:anim calcmode="lin" valueType="num">
                                      <p:cBhvr>
                                        <p:cTn id="17"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 dur="1" fill="hold">
                                          <p:stCondLst>
                                            <p:cond delay="49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0" fill="hold"/>
                                        <p:tgtEl>
                                          <p:spTgt spid="6"/>
                                        </p:tgtEl>
                                        <p:attrNameLst>
                                          <p:attrName>ppt_x</p:attrName>
                                        </p:attrNameLst>
                                      </p:cBhvr>
                                      <p:tavLst>
                                        <p:tav tm="0">
                                          <p:val>
                                            <p:strVal val="1+#ppt_w/2"/>
                                          </p:val>
                                        </p:tav>
                                        <p:tav tm="100000">
                                          <p:val>
                                            <p:strVal val="#ppt_x"/>
                                          </p:val>
                                        </p:tav>
                                      </p:tavLst>
                                    </p:anim>
                                    <p:anim calcmode="lin" valueType="num">
                                      <p:cBhvr additive="base">
                                        <p:cTn id="22" dur="5000" fill="hold"/>
                                        <p:tgtEl>
                                          <p:spTgt spid="6"/>
                                        </p:tgtEl>
                                        <p:attrNameLst>
                                          <p:attrName>ppt_y</p:attrName>
                                        </p:attrNameLst>
                                      </p:cBhvr>
                                      <p:tavLst>
                                        <p:tav tm="0">
                                          <p:val>
                                            <p:strVal val="1+#ppt_h/2"/>
                                          </p:val>
                                        </p:tav>
                                        <p:tav tm="100000">
                                          <p:val>
                                            <p:strVal val="#ppt_y"/>
                                          </p:val>
                                        </p:tav>
                                      </p:tavLst>
                                    </p:anim>
                                  </p:childTnLst>
                                </p:cTn>
                              </p:par>
                              <p:par>
                                <p:cTn id="23" presetID="8" presetClass="emph" presetSubtype="0" fill="hold" grpId="1" nodeType="withEffect">
                                  <p:stCondLst>
                                    <p:cond delay="0"/>
                                  </p:stCondLst>
                                  <p:childTnLst>
                                    <p:animRot by="21600000">
                                      <p:cBhvr>
                                        <p:cTn id="24" dur="5000" fill="hold"/>
                                        <p:tgtEl>
                                          <p:spTgt spid="6"/>
                                        </p:tgtEl>
                                        <p:attrNameLst>
                                          <p:attrName>r</p:attrName>
                                        </p:attrNameLst>
                                      </p:cBhvr>
                                    </p:animRot>
                                  </p:childTnLst>
                                </p:cTn>
                              </p:par>
                              <p:par>
                                <p:cTn id="25" presetID="2" presetClass="exit" presetSubtype="2" fill="hold" grpId="2" nodeType="withEffect">
                                  <p:stCondLst>
                                    <p:cond delay="0"/>
                                  </p:stCondLst>
                                  <p:childTnLst>
                                    <p:anim calcmode="lin" valueType="num">
                                      <p:cBhvr additive="base">
                                        <p:cTn id="26" dur="5000"/>
                                        <p:tgtEl>
                                          <p:spTgt spid="6"/>
                                        </p:tgtEl>
                                        <p:attrNameLst>
                                          <p:attrName>ppt_x</p:attrName>
                                        </p:attrNameLst>
                                      </p:cBhvr>
                                      <p:tavLst>
                                        <p:tav tm="0">
                                          <p:val>
                                            <p:strVal val="ppt_x"/>
                                          </p:val>
                                        </p:tav>
                                        <p:tav tm="100000">
                                          <p:val>
                                            <p:strVal val="1+ppt_w/2"/>
                                          </p:val>
                                        </p:tav>
                                      </p:tavLst>
                                    </p:anim>
                                    <p:anim calcmode="lin" valueType="num">
                                      <p:cBhvr additive="base">
                                        <p:cTn id="27" dur="5000"/>
                                        <p:tgtEl>
                                          <p:spTgt spid="6"/>
                                        </p:tgtEl>
                                        <p:attrNameLst>
                                          <p:attrName>ppt_y</p:attrName>
                                        </p:attrNameLst>
                                      </p:cBhvr>
                                      <p:tavLst>
                                        <p:tav tm="0">
                                          <p:val>
                                            <p:strVal val="ppt_y"/>
                                          </p:val>
                                        </p:tav>
                                        <p:tav tm="100000">
                                          <p:val>
                                            <p:strVal val="ppt_y"/>
                                          </p:val>
                                        </p:tav>
                                      </p:tavLst>
                                    </p:anim>
                                    <p:set>
                                      <p:cBhvr>
                                        <p:cTn id="28" dur="1" fill="hold">
                                          <p:stCondLst>
                                            <p:cond delay="4999"/>
                                          </p:stCondLst>
                                        </p:cTn>
                                        <p:tgtEl>
                                          <p:spTgt spid="6"/>
                                        </p:tgtEl>
                                        <p:attrNameLst>
                                          <p:attrName>style.visibility</p:attrName>
                                        </p:attrNameLst>
                                      </p:cBhvr>
                                      <p:to>
                                        <p:strVal val="hidden"/>
                                      </p:to>
                                    </p:set>
                                  </p:childTnLst>
                                </p:cTn>
                              </p:par>
                              <p:par>
                                <p:cTn id="29" presetID="19" presetClass="exit" presetSubtype="10" fill="hold" grpId="3" nodeType="withEffect">
                                  <p:stCondLst>
                                    <p:cond delay="0"/>
                                  </p:stCondLst>
                                  <p:childTnLst>
                                    <p:anim calcmode="lin" valueType="num">
                                      <p:cBhvr>
                                        <p:cTn id="30" dur="5000"/>
                                        <p:tgtEl>
                                          <p:spTgt spid="6"/>
                                        </p:tgtEl>
                                        <p:attrNameLst>
                                          <p:attrName>ppt_h</p:attrName>
                                        </p:attrNameLst>
                                      </p:cBhvr>
                                      <p:tavLst>
                                        <p:tav tm="0">
                                          <p:val>
                                            <p:strVal val="ppt_h"/>
                                          </p:val>
                                        </p:tav>
                                        <p:tav tm="100000">
                                          <p:val>
                                            <p:strVal val="ppt_h"/>
                                          </p:val>
                                        </p:tav>
                                      </p:tavLst>
                                    </p:anim>
                                    <p:anim calcmode="lin" valueType="num">
                                      <p:cBhvr>
                                        <p:cTn id="31"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 dur="1" fill="hold">
                                          <p:stCondLst>
                                            <p:cond delay="4999"/>
                                          </p:stCondLst>
                                        </p:cTn>
                                        <p:tgtEl>
                                          <p:spTgt spid="6"/>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0" fill="hold"/>
                                        <p:tgtEl>
                                          <p:spTgt spid="8"/>
                                        </p:tgtEl>
                                        <p:attrNameLst>
                                          <p:attrName>ppt_x</p:attrName>
                                        </p:attrNameLst>
                                      </p:cBhvr>
                                      <p:tavLst>
                                        <p:tav tm="0">
                                          <p:val>
                                            <p:strVal val="1+#ppt_w/2"/>
                                          </p:val>
                                        </p:tav>
                                        <p:tav tm="100000">
                                          <p:val>
                                            <p:strVal val="#ppt_x"/>
                                          </p:val>
                                        </p:tav>
                                      </p:tavLst>
                                    </p:anim>
                                    <p:anim calcmode="lin" valueType="num">
                                      <p:cBhvr additive="base">
                                        <p:cTn id="36" dur="5000" fill="hold"/>
                                        <p:tgtEl>
                                          <p:spTgt spid="8"/>
                                        </p:tgtEl>
                                        <p:attrNameLst>
                                          <p:attrName>ppt_y</p:attrName>
                                        </p:attrNameLst>
                                      </p:cBhvr>
                                      <p:tavLst>
                                        <p:tav tm="0">
                                          <p:val>
                                            <p:strVal val="1+#ppt_h/2"/>
                                          </p:val>
                                        </p:tav>
                                        <p:tav tm="100000">
                                          <p:val>
                                            <p:strVal val="#ppt_y"/>
                                          </p:val>
                                        </p:tav>
                                      </p:tavLst>
                                    </p:anim>
                                  </p:childTnLst>
                                </p:cTn>
                              </p:par>
                              <p:par>
                                <p:cTn id="37" presetID="8" presetClass="emph" presetSubtype="0" fill="hold" grpId="1" nodeType="withEffect">
                                  <p:stCondLst>
                                    <p:cond delay="0"/>
                                  </p:stCondLst>
                                  <p:childTnLst>
                                    <p:animRot by="21600000">
                                      <p:cBhvr>
                                        <p:cTn id="38" dur="5000" fill="hold"/>
                                        <p:tgtEl>
                                          <p:spTgt spid="8"/>
                                        </p:tgtEl>
                                        <p:attrNameLst>
                                          <p:attrName>r</p:attrName>
                                        </p:attrNameLst>
                                      </p:cBhvr>
                                    </p:animRot>
                                  </p:childTnLst>
                                </p:cTn>
                              </p:par>
                              <p:par>
                                <p:cTn id="39" presetID="2" presetClass="exit" presetSubtype="2" fill="hold" grpId="2" nodeType="withEffect">
                                  <p:stCondLst>
                                    <p:cond delay="0"/>
                                  </p:stCondLst>
                                  <p:childTnLst>
                                    <p:anim calcmode="lin" valueType="num">
                                      <p:cBhvr additive="base">
                                        <p:cTn id="40" dur="5000"/>
                                        <p:tgtEl>
                                          <p:spTgt spid="8"/>
                                        </p:tgtEl>
                                        <p:attrNameLst>
                                          <p:attrName>ppt_x</p:attrName>
                                        </p:attrNameLst>
                                      </p:cBhvr>
                                      <p:tavLst>
                                        <p:tav tm="0">
                                          <p:val>
                                            <p:strVal val="ppt_x"/>
                                          </p:val>
                                        </p:tav>
                                        <p:tav tm="100000">
                                          <p:val>
                                            <p:strVal val="1+ppt_w/2"/>
                                          </p:val>
                                        </p:tav>
                                      </p:tavLst>
                                    </p:anim>
                                    <p:anim calcmode="lin" valueType="num">
                                      <p:cBhvr additive="base">
                                        <p:cTn id="41" dur="5000"/>
                                        <p:tgtEl>
                                          <p:spTgt spid="8"/>
                                        </p:tgtEl>
                                        <p:attrNameLst>
                                          <p:attrName>ppt_y</p:attrName>
                                        </p:attrNameLst>
                                      </p:cBhvr>
                                      <p:tavLst>
                                        <p:tav tm="0">
                                          <p:val>
                                            <p:strVal val="ppt_y"/>
                                          </p:val>
                                        </p:tav>
                                        <p:tav tm="100000">
                                          <p:val>
                                            <p:strVal val="ppt_y"/>
                                          </p:val>
                                        </p:tav>
                                      </p:tavLst>
                                    </p:anim>
                                    <p:set>
                                      <p:cBhvr>
                                        <p:cTn id="42" dur="1" fill="hold">
                                          <p:stCondLst>
                                            <p:cond delay="4999"/>
                                          </p:stCondLst>
                                        </p:cTn>
                                        <p:tgtEl>
                                          <p:spTgt spid="8"/>
                                        </p:tgtEl>
                                        <p:attrNameLst>
                                          <p:attrName>style.visibility</p:attrName>
                                        </p:attrNameLst>
                                      </p:cBhvr>
                                      <p:to>
                                        <p:strVal val="hidden"/>
                                      </p:to>
                                    </p:set>
                                  </p:childTnLst>
                                </p:cTn>
                              </p:par>
                              <p:par>
                                <p:cTn id="43" presetID="19" presetClass="exit" presetSubtype="10" fill="hold" grpId="3" nodeType="withEffect">
                                  <p:stCondLst>
                                    <p:cond delay="0"/>
                                  </p:stCondLst>
                                  <p:childTnLst>
                                    <p:anim calcmode="lin" valueType="num">
                                      <p:cBhvr>
                                        <p:cTn id="44" dur="5000"/>
                                        <p:tgtEl>
                                          <p:spTgt spid="8"/>
                                        </p:tgtEl>
                                        <p:attrNameLst>
                                          <p:attrName>ppt_h</p:attrName>
                                        </p:attrNameLst>
                                      </p:cBhvr>
                                      <p:tavLst>
                                        <p:tav tm="0">
                                          <p:val>
                                            <p:strVal val="ppt_h"/>
                                          </p:val>
                                        </p:tav>
                                        <p:tav tm="100000">
                                          <p:val>
                                            <p:strVal val="ppt_h"/>
                                          </p:val>
                                        </p:tav>
                                      </p:tavLst>
                                    </p:anim>
                                    <p:anim calcmode="lin" valueType="num">
                                      <p:cBhvr>
                                        <p:cTn id="45"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 dur="1" fill="hold">
                                          <p:stCondLst>
                                            <p:cond delay="4999"/>
                                          </p:stCondLst>
                                        </p:cTn>
                                        <p:tgtEl>
                                          <p:spTgt spid="8"/>
                                        </p:tgtEl>
                                        <p:attrNameLst>
                                          <p:attrName>style.visibility</p:attrName>
                                        </p:attrNameLst>
                                      </p:cBhvr>
                                      <p:to>
                                        <p:strVal val="hidden"/>
                                      </p:to>
                                    </p:set>
                                  </p:childTnLst>
                                </p:cTn>
                              </p:par>
                              <p:par>
                                <p:cTn id="47" presetID="2" presetClass="entr" presetSubtype="6" fill="hold" grpId="0"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5000" fill="hold"/>
                                        <p:tgtEl>
                                          <p:spTgt spid="10"/>
                                        </p:tgtEl>
                                        <p:attrNameLst>
                                          <p:attrName>ppt_x</p:attrName>
                                        </p:attrNameLst>
                                      </p:cBhvr>
                                      <p:tavLst>
                                        <p:tav tm="0">
                                          <p:val>
                                            <p:strVal val="1+#ppt_w/2"/>
                                          </p:val>
                                        </p:tav>
                                        <p:tav tm="100000">
                                          <p:val>
                                            <p:strVal val="#ppt_x"/>
                                          </p:val>
                                        </p:tav>
                                      </p:tavLst>
                                    </p:anim>
                                    <p:anim calcmode="lin" valueType="num">
                                      <p:cBhvr additive="base">
                                        <p:cTn id="50" dur="5000" fill="hold"/>
                                        <p:tgtEl>
                                          <p:spTgt spid="10"/>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5000" fill="hold"/>
                                        <p:tgtEl>
                                          <p:spTgt spid="10"/>
                                        </p:tgtEl>
                                        <p:attrNameLst>
                                          <p:attrName>r</p:attrName>
                                        </p:attrNameLst>
                                      </p:cBhvr>
                                    </p:animRot>
                                  </p:childTnLst>
                                </p:cTn>
                              </p:par>
                              <p:par>
                                <p:cTn id="53" presetID="2" presetClass="exit" presetSubtype="2" fill="hold" grpId="2" nodeType="withEffect">
                                  <p:stCondLst>
                                    <p:cond delay="0"/>
                                  </p:stCondLst>
                                  <p:childTnLst>
                                    <p:anim calcmode="lin" valueType="num">
                                      <p:cBhvr additive="base">
                                        <p:cTn id="54" dur="5000"/>
                                        <p:tgtEl>
                                          <p:spTgt spid="10"/>
                                        </p:tgtEl>
                                        <p:attrNameLst>
                                          <p:attrName>ppt_x</p:attrName>
                                        </p:attrNameLst>
                                      </p:cBhvr>
                                      <p:tavLst>
                                        <p:tav tm="0">
                                          <p:val>
                                            <p:strVal val="ppt_x"/>
                                          </p:val>
                                        </p:tav>
                                        <p:tav tm="100000">
                                          <p:val>
                                            <p:strVal val="1+ppt_w/2"/>
                                          </p:val>
                                        </p:tav>
                                      </p:tavLst>
                                    </p:anim>
                                    <p:anim calcmode="lin" valueType="num">
                                      <p:cBhvr additive="base">
                                        <p:cTn id="55" dur="5000"/>
                                        <p:tgtEl>
                                          <p:spTgt spid="10"/>
                                        </p:tgtEl>
                                        <p:attrNameLst>
                                          <p:attrName>ppt_y</p:attrName>
                                        </p:attrNameLst>
                                      </p:cBhvr>
                                      <p:tavLst>
                                        <p:tav tm="0">
                                          <p:val>
                                            <p:strVal val="ppt_y"/>
                                          </p:val>
                                        </p:tav>
                                        <p:tav tm="100000">
                                          <p:val>
                                            <p:strVal val="ppt_y"/>
                                          </p:val>
                                        </p:tav>
                                      </p:tavLst>
                                    </p:anim>
                                    <p:set>
                                      <p:cBhvr>
                                        <p:cTn id="56" dur="1" fill="hold">
                                          <p:stCondLst>
                                            <p:cond delay="4999"/>
                                          </p:stCondLst>
                                        </p:cTn>
                                        <p:tgtEl>
                                          <p:spTgt spid="10"/>
                                        </p:tgtEl>
                                        <p:attrNameLst>
                                          <p:attrName>style.visibility</p:attrName>
                                        </p:attrNameLst>
                                      </p:cBhvr>
                                      <p:to>
                                        <p:strVal val="hidden"/>
                                      </p:to>
                                    </p:set>
                                  </p:childTnLst>
                                </p:cTn>
                              </p:par>
                              <p:par>
                                <p:cTn id="57" presetID="19" presetClass="exit" presetSubtype="10" fill="hold" grpId="3" nodeType="withEffect">
                                  <p:stCondLst>
                                    <p:cond delay="0"/>
                                  </p:stCondLst>
                                  <p:childTnLst>
                                    <p:anim calcmode="lin" valueType="num">
                                      <p:cBhvr>
                                        <p:cTn id="58" dur="5000"/>
                                        <p:tgtEl>
                                          <p:spTgt spid="10"/>
                                        </p:tgtEl>
                                        <p:attrNameLst>
                                          <p:attrName>ppt_h</p:attrName>
                                        </p:attrNameLst>
                                      </p:cBhvr>
                                      <p:tavLst>
                                        <p:tav tm="0">
                                          <p:val>
                                            <p:strVal val="ppt_h"/>
                                          </p:val>
                                        </p:tav>
                                        <p:tav tm="100000">
                                          <p:val>
                                            <p:strVal val="ppt_h"/>
                                          </p:val>
                                        </p:tav>
                                      </p:tavLst>
                                    </p:anim>
                                    <p:anim calcmode="lin" valueType="num">
                                      <p:cBhvr>
                                        <p:cTn id="59"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 dur="1" fill="hold">
                                          <p:stCondLst>
                                            <p:cond delay="4999"/>
                                          </p:stCondLst>
                                        </p:cTn>
                                        <p:tgtEl>
                                          <p:spTgt spid="10"/>
                                        </p:tgtEl>
                                        <p:attrNameLst>
                                          <p:attrName>style.visibility</p:attrName>
                                        </p:attrNameLst>
                                      </p:cBhvr>
                                      <p:to>
                                        <p:strVal val="hidden"/>
                                      </p:to>
                                    </p:set>
                                  </p:childTnLst>
                                </p:cTn>
                              </p:par>
                              <p:par>
                                <p:cTn id="61" presetID="2" presetClass="entr" presetSubtype="6" fill="hold" grpId="0" nodeType="with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5000" fill="hold"/>
                                        <p:tgtEl>
                                          <p:spTgt spid="12"/>
                                        </p:tgtEl>
                                        <p:attrNameLst>
                                          <p:attrName>ppt_x</p:attrName>
                                        </p:attrNameLst>
                                      </p:cBhvr>
                                      <p:tavLst>
                                        <p:tav tm="0">
                                          <p:val>
                                            <p:strVal val="1+#ppt_w/2"/>
                                          </p:val>
                                        </p:tav>
                                        <p:tav tm="100000">
                                          <p:val>
                                            <p:strVal val="#ppt_x"/>
                                          </p:val>
                                        </p:tav>
                                      </p:tavLst>
                                    </p:anim>
                                    <p:anim calcmode="lin" valueType="num">
                                      <p:cBhvr additive="base">
                                        <p:cTn id="64" dur="5000" fill="hold"/>
                                        <p:tgtEl>
                                          <p:spTgt spid="12"/>
                                        </p:tgtEl>
                                        <p:attrNameLst>
                                          <p:attrName>ppt_y</p:attrName>
                                        </p:attrNameLst>
                                      </p:cBhvr>
                                      <p:tavLst>
                                        <p:tav tm="0">
                                          <p:val>
                                            <p:strVal val="1+#ppt_h/2"/>
                                          </p:val>
                                        </p:tav>
                                        <p:tav tm="100000">
                                          <p:val>
                                            <p:strVal val="#ppt_y"/>
                                          </p:val>
                                        </p:tav>
                                      </p:tavLst>
                                    </p:anim>
                                  </p:childTnLst>
                                </p:cTn>
                              </p:par>
                              <p:par>
                                <p:cTn id="65" presetID="8" presetClass="emph" presetSubtype="0" fill="hold" grpId="1" nodeType="withEffect">
                                  <p:stCondLst>
                                    <p:cond delay="0"/>
                                  </p:stCondLst>
                                  <p:childTnLst>
                                    <p:animRot by="21600000">
                                      <p:cBhvr>
                                        <p:cTn id="66" dur="5000" fill="hold"/>
                                        <p:tgtEl>
                                          <p:spTgt spid="12"/>
                                        </p:tgtEl>
                                        <p:attrNameLst>
                                          <p:attrName>r</p:attrName>
                                        </p:attrNameLst>
                                      </p:cBhvr>
                                    </p:animRot>
                                  </p:childTnLst>
                                </p:cTn>
                              </p:par>
                              <p:par>
                                <p:cTn id="67" presetID="2" presetClass="exit" presetSubtype="2" fill="hold" grpId="2" nodeType="withEffect">
                                  <p:stCondLst>
                                    <p:cond delay="0"/>
                                  </p:stCondLst>
                                  <p:childTnLst>
                                    <p:anim calcmode="lin" valueType="num">
                                      <p:cBhvr additive="base">
                                        <p:cTn id="68" dur="5000"/>
                                        <p:tgtEl>
                                          <p:spTgt spid="12"/>
                                        </p:tgtEl>
                                        <p:attrNameLst>
                                          <p:attrName>ppt_x</p:attrName>
                                        </p:attrNameLst>
                                      </p:cBhvr>
                                      <p:tavLst>
                                        <p:tav tm="0">
                                          <p:val>
                                            <p:strVal val="ppt_x"/>
                                          </p:val>
                                        </p:tav>
                                        <p:tav tm="100000">
                                          <p:val>
                                            <p:strVal val="1+ppt_w/2"/>
                                          </p:val>
                                        </p:tav>
                                      </p:tavLst>
                                    </p:anim>
                                    <p:anim calcmode="lin" valueType="num">
                                      <p:cBhvr additive="base">
                                        <p:cTn id="69" dur="5000"/>
                                        <p:tgtEl>
                                          <p:spTgt spid="12"/>
                                        </p:tgtEl>
                                        <p:attrNameLst>
                                          <p:attrName>ppt_y</p:attrName>
                                        </p:attrNameLst>
                                      </p:cBhvr>
                                      <p:tavLst>
                                        <p:tav tm="0">
                                          <p:val>
                                            <p:strVal val="ppt_y"/>
                                          </p:val>
                                        </p:tav>
                                        <p:tav tm="100000">
                                          <p:val>
                                            <p:strVal val="ppt_y"/>
                                          </p:val>
                                        </p:tav>
                                      </p:tavLst>
                                    </p:anim>
                                    <p:set>
                                      <p:cBhvr>
                                        <p:cTn id="70" dur="1" fill="hold">
                                          <p:stCondLst>
                                            <p:cond delay="4999"/>
                                          </p:stCondLst>
                                        </p:cTn>
                                        <p:tgtEl>
                                          <p:spTgt spid="12"/>
                                        </p:tgtEl>
                                        <p:attrNameLst>
                                          <p:attrName>style.visibility</p:attrName>
                                        </p:attrNameLst>
                                      </p:cBhvr>
                                      <p:to>
                                        <p:strVal val="hidden"/>
                                      </p:to>
                                    </p:set>
                                  </p:childTnLst>
                                </p:cTn>
                              </p:par>
                              <p:par>
                                <p:cTn id="71" presetID="19" presetClass="exit" presetSubtype="10" fill="hold" grpId="3" nodeType="withEffect">
                                  <p:stCondLst>
                                    <p:cond delay="0"/>
                                  </p:stCondLst>
                                  <p:childTnLst>
                                    <p:anim calcmode="lin" valueType="num">
                                      <p:cBhvr>
                                        <p:cTn id="72" dur="5000"/>
                                        <p:tgtEl>
                                          <p:spTgt spid="12"/>
                                        </p:tgtEl>
                                        <p:attrNameLst>
                                          <p:attrName>ppt_h</p:attrName>
                                        </p:attrNameLst>
                                      </p:cBhvr>
                                      <p:tavLst>
                                        <p:tav tm="0">
                                          <p:val>
                                            <p:strVal val="ppt_h"/>
                                          </p:val>
                                        </p:tav>
                                        <p:tav tm="100000">
                                          <p:val>
                                            <p:strVal val="ppt_h"/>
                                          </p:val>
                                        </p:tav>
                                      </p:tavLst>
                                    </p:anim>
                                    <p:anim calcmode="lin" valueType="num">
                                      <p:cBhvr>
                                        <p:cTn id="73"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 dur="1" fill="hold">
                                          <p:stCondLst>
                                            <p:cond delay="4999"/>
                                          </p:stCondLst>
                                        </p:cTn>
                                        <p:tgtEl>
                                          <p:spTgt spid="12"/>
                                        </p:tgtEl>
                                        <p:attrNameLst>
                                          <p:attrName>style.visibility</p:attrName>
                                        </p:attrNameLst>
                                      </p:cBhvr>
                                      <p:to>
                                        <p:strVal val="hidden"/>
                                      </p:to>
                                    </p:set>
                                  </p:childTnLst>
                                </p:cTn>
                              </p:par>
                              <p:par>
                                <p:cTn id="75" presetID="2" presetClass="entr" presetSubtype="12" fill="hold" grpId="0" nodeType="with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5000" fill="hold"/>
                                        <p:tgtEl>
                                          <p:spTgt spid="5"/>
                                        </p:tgtEl>
                                        <p:attrNameLst>
                                          <p:attrName>ppt_x</p:attrName>
                                        </p:attrNameLst>
                                      </p:cBhvr>
                                      <p:tavLst>
                                        <p:tav tm="0">
                                          <p:val>
                                            <p:strVal val="0-#ppt_w/2"/>
                                          </p:val>
                                        </p:tav>
                                        <p:tav tm="100000">
                                          <p:val>
                                            <p:strVal val="#ppt_x"/>
                                          </p:val>
                                        </p:tav>
                                      </p:tavLst>
                                    </p:anim>
                                    <p:anim calcmode="lin" valueType="num">
                                      <p:cBhvr additive="base">
                                        <p:cTn id="78" dur="5000" fill="hold"/>
                                        <p:tgtEl>
                                          <p:spTgt spid="5"/>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21600000">
                                      <p:cBhvr>
                                        <p:cTn id="80" dur="5000" fill="hold"/>
                                        <p:tgtEl>
                                          <p:spTgt spid="5"/>
                                        </p:tgtEl>
                                        <p:attrNameLst>
                                          <p:attrName>r</p:attrName>
                                        </p:attrNameLst>
                                      </p:cBhvr>
                                    </p:animRot>
                                  </p:childTnLst>
                                </p:cTn>
                              </p:par>
                              <p:par>
                                <p:cTn id="81" presetID="2" presetClass="exit" presetSubtype="8" fill="hold" grpId="2" nodeType="withEffect">
                                  <p:stCondLst>
                                    <p:cond delay="0"/>
                                  </p:stCondLst>
                                  <p:childTnLst>
                                    <p:anim calcmode="lin" valueType="num">
                                      <p:cBhvr additive="base">
                                        <p:cTn id="82" dur="5000"/>
                                        <p:tgtEl>
                                          <p:spTgt spid="5"/>
                                        </p:tgtEl>
                                        <p:attrNameLst>
                                          <p:attrName>ppt_x</p:attrName>
                                        </p:attrNameLst>
                                      </p:cBhvr>
                                      <p:tavLst>
                                        <p:tav tm="0">
                                          <p:val>
                                            <p:strVal val="ppt_x"/>
                                          </p:val>
                                        </p:tav>
                                        <p:tav tm="100000">
                                          <p:val>
                                            <p:strVal val="0-ppt_w/2"/>
                                          </p:val>
                                        </p:tav>
                                      </p:tavLst>
                                    </p:anim>
                                    <p:anim calcmode="lin" valueType="num">
                                      <p:cBhvr additive="base">
                                        <p:cTn id="83" dur="5000"/>
                                        <p:tgtEl>
                                          <p:spTgt spid="5"/>
                                        </p:tgtEl>
                                        <p:attrNameLst>
                                          <p:attrName>ppt_y</p:attrName>
                                        </p:attrNameLst>
                                      </p:cBhvr>
                                      <p:tavLst>
                                        <p:tav tm="0">
                                          <p:val>
                                            <p:strVal val="ppt_y"/>
                                          </p:val>
                                        </p:tav>
                                        <p:tav tm="100000">
                                          <p:val>
                                            <p:strVal val="ppt_y"/>
                                          </p:val>
                                        </p:tav>
                                      </p:tavLst>
                                    </p:anim>
                                    <p:set>
                                      <p:cBhvr>
                                        <p:cTn id="84" dur="1" fill="hold">
                                          <p:stCondLst>
                                            <p:cond delay="4999"/>
                                          </p:stCondLst>
                                        </p:cTn>
                                        <p:tgtEl>
                                          <p:spTgt spid="5"/>
                                        </p:tgtEl>
                                        <p:attrNameLst>
                                          <p:attrName>style.visibility</p:attrName>
                                        </p:attrNameLst>
                                      </p:cBhvr>
                                      <p:to>
                                        <p:strVal val="hidden"/>
                                      </p:to>
                                    </p:set>
                                  </p:childTnLst>
                                </p:cTn>
                              </p:par>
                              <p:par>
                                <p:cTn id="85" presetID="19" presetClass="exit" presetSubtype="10" fill="hold" grpId="3" nodeType="withEffect">
                                  <p:stCondLst>
                                    <p:cond delay="0"/>
                                  </p:stCondLst>
                                  <p:childTnLst>
                                    <p:anim calcmode="lin" valueType="num">
                                      <p:cBhvr>
                                        <p:cTn id="86" dur="5000"/>
                                        <p:tgtEl>
                                          <p:spTgt spid="5"/>
                                        </p:tgtEl>
                                        <p:attrNameLst>
                                          <p:attrName>ppt_h</p:attrName>
                                        </p:attrNameLst>
                                      </p:cBhvr>
                                      <p:tavLst>
                                        <p:tav tm="0">
                                          <p:val>
                                            <p:strVal val="ppt_h"/>
                                          </p:val>
                                        </p:tav>
                                        <p:tav tm="100000">
                                          <p:val>
                                            <p:strVal val="ppt_h"/>
                                          </p:val>
                                        </p:tav>
                                      </p:tavLst>
                                    </p:anim>
                                    <p:anim calcmode="lin" valueType="num">
                                      <p:cBhvr>
                                        <p:cTn id="8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 dur="1" fill="hold">
                                          <p:stCondLst>
                                            <p:cond delay="4999"/>
                                          </p:stCondLst>
                                        </p:cTn>
                                        <p:tgtEl>
                                          <p:spTgt spid="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0" fill="hold"/>
                                        <p:tgtEl>
                                          <p:spTgt spid="7"/>
                                        </p:tgtEl>
                                        <p:attrNameLst>
                                          <p:attrName>ppt_x</p:attrName>
                                        </p:attrNameLst>
                                      </p:cBhvr>
                                      <p:tavLst>
                                        <p:tav tm="0">
                                          <p:val>
                                            <p:strVal val="0-#ppt_w/2"/>
                                          </p:val>
                                        </p:tav>
                                        <p:tav tm="100000">
                                          <p:val>
                                            <p:strVal val="#ppt_x"/>
                                          </p:val>
                                        </p:tav>
                                      </p:tavLst>
                                    </p:anim>
                                    <p:anim calcmode="lin" valueType="num">
                                      <p:cBhvr additive="base">
                                        <p:cTn id="92" dur="5000" fill="hold"/>
                                        <p:tgtEl>
                                          <p:spTgt spid="7"/>
                                        </p:tgtEl>
                                        <p:attrNameLst>
                                          <p:attrName>ppt_y</p:attrName>
                                        </p:attrNameLst>
                                      </p:cBhvr>
                                      <p:tavLst>
                                        <p:tav tm="0">
                                          <p:val>
                                            <p:strVal val="1+#ppt_h/2"/>
                                          </p:val>
                                        </p:tav>
                                        <p:tav tm="100000">
                                          <p:val>
                                            <p:strVal val="#ppt_y"/>
                                          </p:val>
                                        </p:tav>
                                      </p:tavLst>
                                    </p:anim>
                                  </p:childTnLst>
                                </p:cTn>
                              </p:par>
                              <p:par>
                                <p:cTn id="93" presetID="8" presetClass="emph" presetSubtype="0" fill="hold" grpId="1" nodeType="withEffect">
                                  <p:stCondLst>
                                    <p:cond delay="0"/>
                                  </p:stCondLst>
                                  <p:childTnLst>
                                    <p:animRot by="-21600000">
                                      <p:cBhvr>
                                        <p:cTn id="94" dur="5000" fill="hold"/>
                                        <p:tgtEl>
                                          <p:spTgt spid="7"/>
                                        </p:tgtEl>
                                        <p:attrNameLst>
                                          <p:attrName>r</p:attrName>
                                        </p:attrNameLst>
                                      </p:cBhvr>
                                    </p:animRot>
                                  </p:childTnLst>
                                </p:cTn>
                              </p:par>
                              <p:par>
                                <p:cTn id="95" presetID="2" presetClass="exit" presetSubtype="8" fill="hold" grpId="2" nodeType="withEffect">
                                  <p:stCondLst>
                                    <p:cond delay="0"/>
                                  </p:stCondLst>
                                  <p:childTnLst>
                                    <p:anim calcmode="lin" valueType="num">
                                      <p:cBhvr additive="base">
                                        <p:cTn id="96" dur="5000"/>
                                        <p:tgtEl>
                                          <p:spTgt spid="7"/>
                                        </p:tgtEl>
                                        <p:attrNameLst>
                                          <p:attrName>ppt_x</p:attrName>
                                        </p:attrNameLst>
                                      </p:cBhvr>
                                      <p:tavLst>
                                        <p:tav tm="0">
                                          <p:val>
                                            <p:strVal val="ppt_x"/>
                                          </p:val>
                                        </p:tav>
                                        <p:tav tm="100000">
                                          <p:val>
                                            <p:strVal val="0-ppt_w/2"/>
                                          </p:val>
                                        </p:tav>
                                      </p:tavLst>
                                    </p:anim>
                                    <p:anim calcmode="lin" valueType="num">
                                      <p:cBhvr additive="base">
                                        <p:cTn id="97" dur="5000"/>
                                        <p:tgtEl>
                                          <p:spTgt spid="7"/>
                                        </p:tgtEl>
                                        <p:attrNameLst>
                                          <p:attrName>ppt_y</p:attrName>
                                        </p:attrNameLst>
                                      </p:cBhvr>
                                      <p:tavLst>
                                        <p:tav tm="0">
                                          <p:val>
                                            <p:strVal val="ppt_y"/>
                                          </p:val>
                                        </p:tav>
                                        <p:tav tm="100000">
                                          <p:val>
                                            <p:strVal val="ppt_y"/>
                                          </p:val>
                                        </p:tav>
                                      </p:tavLst>
                                    </p:anim>
                                    <p:set>
                                      <p:cBhvr>
                                        <p:cTn id="98" dur="1" fill="hold">
                                          <p:stCondLst>
                                            <p:cond delay="4999"/>
                                          </p:stCondLst>
                                        </p:cTn>
                                        <p:tgtEl>
                                          <p:spTgt spid="7"/>
                                        </p:tgtEl>
                                        <p:attrNameLst>
                                          <p:attrName>style.visibility</p:attrName>
                                        </p:attrNameLst>
                                      </p:cBhvr>
                                      <p:to>
                                        <p:strVal val="hidden"/>
                                      </p:to>
                                    </p:set>
                                  </p:childTnLst>
                                </p:cTn>
                              </p:par>
                              <p:par>
                                <p:cTn id="99" presetID="19" presetClass="exit" presetSubtype="10" fill="hold" grpId="3" nodeType="withEffect">
                                  <p:stCondLst>
                                    <p:cond delay="0"/>
                                  </p:stCondLst>
                                  <p:childTnLst>
                                    <p:anim calcmode="lin" valueType="num">
                                      <p:cBhvr>
                                        <p:cTn id="100" dur="5000"/>
                                        <p:tgtEl>
                                          <p:spTgt spid="7"/>
                                        </p:tgtEl>
                                        <p:attrNameLst>
                                          <p:attrName>ppt_h</p:attrName>
                                        </p:attrNameLst>
                                      </p:cBhvr>
                                      <p:tavLst>
                                        <p:tav tm="0">
                                          <p:val>
                                            <p:strVal val="ppt_h"/>
                                          </p:val>
                                        </p:tav>
                                        <p:tav tm="100000">
                                          <p:val>
                                            <p:strVal val="ppt_h"/>
                                          </p:val>
                                        </p:tav>
                                      </p:tavLst>
                                    </p:anim>
                                    <p:anim calcmode="lin" valueType="num">
                                      <p:cBhvr>
                                        <p:cTn id="101"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 dur="1" fill="hold">
                                          <p:stCondLst>
                                            <p:cond delay="4999"/>
                                          </p:stCondLst>
                                        </p:cTn>
                                        <p:tgtEl>
                                          <p:spTgt spid="7"/>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9"/>
                                        </p:tgtEl>
                                        <p:attrNameLst>
                                          <p:attrName>style.visibility</p:attrName>
                                        </p:attrNameLst>
                                      </p:cBhvr>
                                      <p:to>
                                        <p:strVal val="visible"/>
                                      </p:to>
                                    </p:set>
                                    <p:anim calcmode="lin" valueType="num">
                                      <p:cBhvr additive="base">
                                        <p:cTn id="105" dur="5000" fill="hold"/>
                                        <p:tgtEl>
                                          <p:spTgt spid="9"/>
                                        </p:tgtEl>
                                        <p:attrNameLst>
                                          <p:attrName>ppt_x</p:attrName>
                                        </p:attrNameLst>
                                      </p:cBhvr>
                                      <p:tavLst>
                                        <p:tav tm="0">
                                          <p:val>
                                            <p:strVal val="0-#ppt_w/2"/>
                                          </p:val>
                                        </p:tav>
                                        <p:tav tm="100000">
                                          <p:val>
                                            <p:strVal val="#ppt_x"/>
                                          </p:val>
                                        </p:tav>
                                      </p:tavLst>
                                    </p:anim>
                                    <p:anim calcmode="lin" valueType="num">
                                      <p:cBhvr additive="base">
                                        <p:cTn id="106" dur="5000" fill="hold"/>
                                        <p:tgtEl>
                                          <p:spTgt spid="9"/>
                                        </p:tgtEl>
                                        <p:attrNameLst>
                                          <p:attrName>ppt_y</p:attrName>
                                        </p:attrNameLst>
                                      </p:cBhvr>
                                      <p:tavLst>
                                        <p:tav tm="0">
                                          <p:val>
                                            <p:strVal val="1+#ppt_h/2"/>
                                          </p:val>
                                        </p:tav>
                                        <p:tav tm="100000">
                                          <p:val>
                                            <p:strVal val="#ppt_y"/>
                                          </p:val>
                                        </p:tav>
                                      </p:tavLst>
                                    </p:anim>
                                  </p:childTnLst>
                                </p:cTn>
                              </p:par>
                              <p:par>
                                <p:cTn id="107" presetID="8" presetClass="emph" presetSubtype="0" fill="hold" grpId="1" nodeType="withEffect">
                                  <p:stCondLst>
                                    <p:cond delay="0"/>
                                  </p:stCondLst>
                                  <p:childTnLst>
                                    <p:animRot by="-21600000">
                                      <p:cBhvr>
                                        <p:cTn id="108" dur="5000" fill="hold"/>
                                        <p:tgtEl>
                                          <p:spTgt spid="9"/>
                                        </p:tgtEl>
                                        <p:attrNameLst>
                                          <p:attrName>r</p:attrName>
                                        </p:attrNameLst>
                                      </p:cBhvr>
                                    </p:animRot>
                                  </p:childTnLst>
                                </p:cTn>
                              </p:par>
                              <p:par>
                                <p:cTn id="109" presetID="2" presetClass="exit" presetSubtype="8" fill="hold" grpId="2" nodeType="withEffect">
                                  <p:stCondLst>
                                    <p:cond delay="0"/>
                                  </p:stCondLst>
                                  <p:childTnLst>
                                    <p:anim calcmode="lin" valueType="num">
                                      <p:cBhvr additive="base">
                                        <p:cTn id="110" dur="5000"/>
                                        <p:tgtEl>
                                          <p:spTgt spid="9"/>
                                        </p:tgtEl>
                                        <p:attrNameLst>
                                          <p:attrName>ppt_x</p:attrName>
                                        </p:attrNameLst>
                                      </p:cBhvr>
                                      <p:tavLst>
                                        <p:tav tm="0">
                                          <p:val>
                                            <p:strVal val="ppt_x"/>
                                          </p:val>
                                        </p:tav>
                                        <p:tav tm="100000">
                                          <p:val>
                                            <p:strVal val="0-ppt_w/2"/>
                                          </p:val>
                                        </p:tav>
                                      </p:tavLst>
                                    </p:anim>
                                    <p:anim calcmode="lin" valueType="num">
                                      <p:cBhvr additive="base">
                                        <p:cTn id="111" dur="5000"/>
                                        <p:tgtEl>
                                          <p:spTgt spid="9"/>
                                        </p:tgtEl>
                                        <p:attrNameLst>
                                          <p:attrName>ppt_y</p:attrName>
                                        </p:attrNameLst>
                                      </p:cBhvr>
                                      <p:tavLst>
                                        <p:tav tm="0">
                                          <p:val>
                                            <p:strVal val="ppt_y"/>
                                          </p:val>
                                        </p:tav>
                                        <p:tav tm="100000">
                                          <p:val>
                                            <p:strVal val="ppt_y"/>
                                          </p:val>
                                        </p:tav>
                                      </p:tavLst>
                                    </p:anim>
                                    <p:set>
                                      <p:cBhvr>
                                        <p:cTn id="112" dur="1" fill="hold">
                                          <p:stCondLst>
                                            <p:cond delay="4999"/>
                                          </p:stCondLst>
                                        </p:cTn>
                                        <p:tgtEl>
                                          <p:spTgt spid="9"/>
                                        </p:tgtEl>
                                        <p:attrNameLst>
                                          <p:attrName>style.visibility</p:attrName>
                                        </p:attrNameLst>
                                      </p:cBhvr>
                                      <p:to>
                                        <p:strVal val="hidden"/>
                                      </p:to>
                                    </p:set>
                                  </p:childTnLst>
                                </p:cTn>
                              </p:par>
                              <p:par>
                                <p:cTn id="113" presetID="19" presetClass="exit" presetSubtype="10" fill="hold" grpId="3" nodeType="withEffect">
                                  <p:stCondLst>
                                    <p:cond delay="0"/>
                                  </p:stCondLst>
                                  <p:childTnLst>
                                    <p:anim calcmode="lin" valueType="num">
                                      <p:cBhvr>
                                        <p:cTn id="114" dur="5000"/>
                                        <p:tgtEl>
                                          <p:spTgt spid="9"/>
                                        </p:tgtEl>
                                        <p:attrNameLst>
                                          <p:attrName>ppt_h</p:attrName>
                                        </p:attrNameLst>
                                      </p:cBhvr>
                                      <p:tavLst>
                                        <p:tav tm="0">
                                          <p:val>
                                            <p:strVal val="ppt_h"/>
                                          </p:val>
                                        </p:tav>
                                        <p:tav tm="100000">
                                          <p:val>
                                            <p:strVal val="ppt_h"/>
                                          </p:val>
                                        </p:tav>
                                      </p:tavLst>
                                    </p:anim>
                                    <p:anim calcmode="lin" valueType="num">
                                      <p:cBhvr>
                                        <p:cTn id="115"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4999"/>
                                          </p:stCondLst>
                                        </p:cTn>
                                        <p:tgtEl>
                                          <p:spTgt spid="9"/>
                                        </p:tgtEl>
                                        <p:attrNameLst>
                                          <p:attrName>style.visibility</p:attrName>
                                        </p:attrNameLst>
                                      </p:cBhvr>
                                      <p:to>
                                        <p:strVal val="hidden"/>
                                      </p:to>
                                    </p:set>
                                  </p:childTnLst>
                                </p:cTn>
                              </p:par>
                              <p:par>
                                <p:cTn id="117" presetID="2" presetClass="entr" presetSubtype="12" fill="hold" grpId="0"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5000" fill="hold"/>
                                        <p:tgtEl>
                                          <p:spTgt spid="11"/>
                                        </p:tgtEl>
                                        <p:attrNameLst>
                                          <p:attrName>ppt_x</p:attrName>
                                        </p:attrNameLst>
                                      </p:cBhvr>
                                      <p:tavLst>
                                        <p:tav tm="0">
                                          <p:val>
                                            <p:strVal val="0-#ppt_w/2"/>
                                          </p:val>
                                        </p:tav>
                                        <p:tav tm="100000">
                                          <p:val>
                                            <p:strVal val="#ppt_x"/>
                                          </p:val>
                                        </p:tav>
                                      </p:tavLst>
                                    </p:anim>
                                    <p:anim calcmode="lin" valueType="num">
                                      <p:cBhvr additive="base">
                                        <p:cTn id="120" dur="5000" fill="hold"/>
                                        <p:tgtEl>
                                          <p:spTgt spid="11"/>
                                        </p:tgtEl>
                                        <p:attrNameLst>
                                          <p:attrName>ppt_y</p:attrName>
                                        </p:attrNameLst>
                                      </p:cBhvr>
                                      <p:tavLst>
                                        <p:tav tm="0">
                                          <p:val>
                                            <p:strVal val="1+#ppt_h/2"/>
                                          </p:val>
                                        </p:tav>
                                        <p:tav tm="100000">
                                          <p:val>
                                            <p:strVal val="#ppt_y"/>
                                          </p:val>
                                        </p:tav>
                                      </p:tavLst>
                                    </p:anim>
                                  </p:childTnLst>
                                </p:cTn>
                              </p:par>
                              <p:par>
                                <p:cTn id="121" presetID="8" presetClass="emph" presetSubtype="0" fill="hold" grpId="1" nodeType="withEffect">
                                  <p:stCondLst>
                                    <p:cond delay="0"/>
                                  </p:stCondLst>
                                  <p:childTnLst>
                                    <p:animRot by="-21600000">
                                      <p:cBhvr>
                                        <p:cTn id="122" dur="5000" fill="hold"/>
                                        <p:tgtEl>
                                          <p:spTgt spid="11"/>
                                        </p:tgtEl>
                                        <p:attrNameLst>
                                          <p:attrName>r</p:attrName>
                                        </p:attrNameLst>
                                      </p:cBhvr>
                                    </p:animRot>
                                  </p:childTnLst>
                                </p:cTn>
                              </p:par>
                              <p:par>
                                <p:cTn id="123" presetID="2" presetClass="exit" presetSubtype="8" fill="hold" grpId="2" nodeType="withEffect">
                                  <p:stCondLst>
                                    <p:cond delay="0"/>
                                  </p:stCondLst>
                                  <p:childTnLst>
                                    <p:anim calcmode="lin" valueType="num">
                                      <p:cBhvr additive="base">
                                        <p:cTn id="124" dur="5000"/>
                                        <p:tgtEl>
                                          <p:spTgt spid="11"/>
                                        </p:tgtEl>
                                        <p:attrNameLst>
                                          <p:attrName>ppt_x</p:attrName>
                                        </p:attrNameLst>
                                      </p:cBhvr>
                                      <p:tavLst>
                                        <p:tav tm="0">
                                          <p:val>
                                            <p:strVal val="ppt_x"/>
                                          </p:val>
                                        </p:tav>
                                        <p:tav tm="100000">
                                          <p:val>
                                            <p:strVal val="0-ppt_w/2"/>
                                          </p:val>
                                        </p:tav>
                                      </p:tavLst>
                                    </p:anim>
                                    <p:anim calcmode="lin" valueType="num">
                                      <p:cBhvr additive="base">
                                        <p:cTn id="125" dur="5000"/>
                                        <p:tgtEl>
                                          <p:spTgt spid="11"/>
                                        </p:tgtEl>
                                        <p:attrNameLst>
                                          <p:attrName>ppt_y</p:attrName>
                                        </p:attrNameLst>
                                      </p:cBhvr>
                                      <p:tavLst>
                                        <p:tav tm="0">
                                          <p:val>
                                            <p:strVal val="ppt_y"/>
                                          </p:val>
                                        </p:tav>
                                        <p:tav tm="100000">
                                          <p:val>
                                            <p:strVal val="ppt_y"/>
                                          </p:val>
                                        </p:tav>
                                      </p:tavLst>
                                    </p:anim>
                                    <p:set>
                                      <p:cBhvr>
                                        <p:cTn id="126" dur="1" fill="hold">
                                          <p:stCondLst>
                                            <p:cond delay="4999"/>
                                          </p:stCondLst>
                                        </p:cTn>
                                        <p:tgtEl>
                                          <p:spTgt spid="11"/>
                                        </p:tgtEl>
                                        <p:attrNameLst>
                                          <p:attrName>style.visibility</p:attrName>
                                        </p:attrNameLst>
                                      </p:cBhvr>
                                      <p:to>
                                        <p:strVal val="hidden"/>
                                      </p:to>
                                    </p:set>
                                  </p:childTnLst>
                                </p:cTn>
                              </p:par>
                              <p:par>
                                <p:cTn id="127" presetID="19" presetClass="exit" presetSubtype="10" fill="hold" grpId="3" nodeType="withEffect">
                                  <p:stCondLst>
                                    <p:cond delay="0"/>
                                  </p:stCondLst>
                                  <p:childTnLst>
                                    <p:anim calcmode="lin" valueType="num">
                                      <p:cBhvr>
                                        <p:cTn id="128" dur="5000"/>
                                        <p:tgtEl>
                                          <p:spTgt spid="11"/>
                                        </p:tgtEl>
                                        <p:attrNameLst>
                                          <p:attrName>ppt_h</p:attrName>
                                        </p:attrNameLst>
                                      </p:cBhvr>
                                      <p:tavLst>
                                        <p:tav tm="0">
                                          <p:val>
                                            <p:strVal val="ppt_h"/>
                                          </p:val>
                                        </p:tav>
                                        <p:tav tm="100000">
                                          <p:val>
                                            <p:strVal val="ppt_h"/>
                                          </p:val>
                                        </p:tav>
                                      </p:tavLst>
                                    </p:anim>
                                    <p:anim calcmode="lin" valueType="num">
                                      <p:cBhvr>
                                        <p:cTn id="129"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 dur="1" fill="hold">
                                          <p:stCondLst>
                                            <p:cond delay="4999"/>
                                          </p:stCondLst>
                                        </p:cTn>
                                        <p:tgtEl>
                                          <p:spTgt spid="11"/>
                                        </p:tgtEl>
                                        <p:attrNameLst>
                                          <p:attrName>style.visibility</p:attrName>
                                        </p:attrNameLst>
                                      </p:cBhvr>
                                      <p:to>
                                        <p:strVal val="hidden"/>
                                      </p:to>
                                    </p:set>
                                  </p:childTnLst>
                                </p:cTn>
                              </p:par>
                              <p:par>
                                <p:cTn id="131" presetID="2" presetClass="entr" presetSubtype="12" fill="hold" grpId="0" nodeType="withEffect">
                                  <p:stCondLst>
                                    <p:cond delay="0"/>
                                  </p:stCondLst>
                                  <p:childTnLst>
                                    <p:set>
                                      <p:cBhvr>
                                        <p:cTn id="132" dur="1" fill="hold">
                                          <p:stCondLst>
                                            <p:cond delay="0"/>
                                          </p:stCondLst>
                                        </p:cTn>
                                        <p:tgtEl>
                                          <p:spTgt spid="13"/>
                                        </p:tgtEl>
                                        <p:attrNameLst>
                                          <p:attrName>style.visibility</p:attrName>
                                        </p:attrNameLst>
                                      </p:cBhvr>
                                      <p:to>
                                        <p:strVal val="visible"/>
                                      </p:to>
                                    </p:set>
                                    <p:anim calcmode="lin" valueType="num">
                                      <p:cBhvr additive="base">
                                        <p:cTn id="133" dur="5000" fill="hold"/>
                                        <p:tgtEl>
                                          <p:spTgt spid="13"/>
                                        </p:tgtEl>
                                        <p:attrNameLst>
                                          <p:attrName>ppt_x</p:attrName>
                                        </p:attrNameLst>
                                      </p:cBhvr>
                                      <p:tavLst>
                                        <p:tav tm="0">
                                          <p:val>
                                            <p:strVal val="0-#ppt_w/2"/>
                                          </p:val>
                                        </p:tav>
                                        <p:tav tm="100000">
                                          <p:val>
                                            <p:strVal val="#ppt_x"/>
                                          </p:val>
                                        </p:tav>
                                      </p:tavLst>
                                    </p:anim>
                                    <p:anim calcmode="lin" valueType="num">
                                      <p:cBhvr additive="base">
                                        <p:cTn id="134" dur="5000" fill="hold"/>
                                        <p:tgtEl>
                                          <p:spTgt spid="13"/>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5000" fill="hold"/>
                                        <p:tgtEl>
                                          <p:spTgt spid="13"/>
                                        </p:tgtEl>
                                        <p:attrNameLst>
                                          <p:attrName>r</p:attrName>
                                        </p:attrNameLst>
                                      </p:cBhvr>
                                    </p:animRot>
                                  </p:childTnLst>
                                </p:cTn>
                              </p:par>
                              <p:par>
                                <p:cTn id="137" presetID="2" presetClass="exit" presetSubtype="8" fill="hold" grpId="2" nodeType="withEffect">
                                  <p:stCondLst>
                                    <p:cond delay="0"/>
                                  </p:stCondLst>
                                  <p:childTnLst>
                                    <p:anim calcmode="lin" valueType="num">
                                      <p:cBhvr additive="base">
                                        <p:cTn id="138" dur="5000"/>
                                        <p:tgtEl>
                                          <p:spTgt spid="13"/>
                                        </p:tgtEl>
                                        <p:attrNameLst>
                                          <p:attrName>ppt_x</p:attrName>
                                        </p:attrNameLst>
                                      </p:cBhvr>
                                      <p:tavLst>
                                        <p:tav tm="0">
                                          <p:val>
                                            <p:strVal val="ppt_x"/>
                                          </p:val>
                                        </p:tav>
                                        <p:tav tm="100000">
                                          <p:val>
                                            <p:strVal val="0-ppt_w/2"/>
                                          </p:val>
                                        </p:tav>
                                      </p:tavLst>
                                    </p:anim>
                                    <p:anim calcmode="lin" valueType="num">
                                      <p:cBhvr additive="base">
                                        <p:cTn id="139" dur="5000"/>
                                        <p:tgtEl>
                                          <p:spTgt spid="13"/>
                                        </p:tgtEl>
                                        <p:attrNameLst>
                                          <p:attrName>ppt_y</p:attrName>
                                        </p:attrNameLst>
                                      </p:cBhvr>
                                      <p:tavLst>
                                        <p:tav tm="0">
                                          <p:val>
                                            <p:strVal val="ppt_y"/>
                                          </p:val>
                                        </p:tav>
                                        <p:tav tm="100000">
                                          <p:val>
                                            <p:strVal val="ppt_y"/>
                                          </p:val>
                                        </p:tav>
                                      </p:tavLst>
                                    </p:anim>
                                    <p:set>
                                      <p:cBhvr>
                                        <p:cTn id="140" dur="1" fill="hold">
                                          <p:stCondLst>
                                            <p:cond delay="4999"/>
                                          </p:stCondLst>
                                        </p:cTn>
                                        <p:tgtEl>
                                          <p:spTgt spid="13"/>
                                        </p:tgtEl>
                                        <p:attrNameLst>
                                          <p:attrName>style.visibility</p:attrName>
                                        </p:attrNameLst>
                                      </p:cBhvr>
                                      <p:to>
                                        <p:strVal val="hidden"/>
                                      </p:to>
                                    </p:set>
                                  </p:childTnLst>
                                </p:cTn>
                              </p:par>
                              <p:par>
                                <p:cTn id="141" presetID="19" presetClass="exit" presetSubtype="10" fill="hold" grpId="3" nodeType="withEffect">
                                  <p:stCondLst>
                                    <p:cond delay="0"/>
                                  </p:stCondLst>
                                  <p:childTnLst>
                                    <p:anim calcmode="lin" valueType="num">
                                      <p:cBhvr>
                                        <p:cTn id="142" dur="5000"/>
                                        <p:tgtEl>
                                          <p:spTgt spid="13"/>
                                        </p:tgtEl>
                                        <p:attrNameLst>
                                          <p:attrName>ppt_h</p:attrName>
                                        </p:attrNameLst>
                                      </p:cBhvr>
                                      <p:tavLst>
                                        <p:tav tm="0">
                                          <p:val>
                                            <p:strVal val="ppt_h"/>
                                          </p:val>
                                        </p:tav>
                                        <p:tav tm="100000">
                                          <p:val>
                                            <p:strVal val="ppt_h"/>
                                          </p:val>
                                        </p:tav>
                                      </p:tavLst>
                                    </p:anim>
                                    <p:anim calcmode="lin" valueType="num">
                                      <p:cBhvr>
                                        <p:cTn id="14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 dur="1" fill="hold">
                                          <p:stCondLst>
                                            <p:cond delay="4999"/>
                                          </p:stCondLst>
                                        </p:cTn>
                                        <p:tgtEl>
                                          <p:spTgt spid="13"/>
                                        </p:tgtEl>
                                        <p:attrNameLst>
                                          <p:attrName>style.visibility</p:attrName>
                                        </p:attrNameLst>
                                      </p:cBhvr>
                                      <p:to>
                                        <p:strVal val="hidden"/>
                                      </p:to>
                                    </p:set>
                                  </p:childTnLst>
                                </p:cTn>
                              </p:par>
                              <p:par>
                                <p:cTn id="145" presetID="23" presetClass="entr" presetSubtype="288" fill="hold" nodeType="withEffect">
                                  <p:stCondLst>
                                    <p:cond delay="500"/>
                                  </p:stCondLst>
                                  <p:childTnLst>
                                    <p:set>
                                      <p:cBhvr>
                                        <p:cTn id="146" dur="1" fill="hold">
                                          <p:stCondLst>
                                            <p:cond delay="0"/>
                                          </p:stCondLst>
                                        </p:cTn>
                                        <p:tgtEl>
                                          <p:spTgt spid="2"/>
                                        </p:tgtEl>
                                        <p:attrNameLst>
                                          <p:attrName>style.visibility</p:attrName>
                                        </p:attrNameLst>
                                      </p:cBhvr>
                                      <p:to>
                                        <p:strVal val="visible"/>
                                      </p:to>
                                    </p:set>
                                    <p:anim calcmode="lin" valueType="num">
                                      <p:cBhvr>
                                        <p:cTn id="147" dur="4000" fill="hold"/>
                                        <p:tgtEl>
                                          <p:spTgt spid="2"/>
                                        </p:tgtEl>
                                        <p:attrNameLst>
                                          <p:attrName>ppt_w</p:attrName>
                                        </p:attrNameLst>
                                      </p:cBhvr>
                                      <p:tavLst>
                                        <p:tav tm="0">
                                          <p:val>
                                            <p:strVal val="4/3*#ppt_w"/>
                                          </p:val>
                                        </p:tav>
                                        <p:tav tm="100000">
                                          <p:val>
                                            <p:strVal val="#ppt_w"/>
                                          </p:val>
                                        </p:tav>
                                      </p:tavLst>
                                    </p:anim>
                                    <p:anim calcmode="lin" valueType="num">
                                      <p:cBhvr>
                                        <p:cTn id="148" dur="4000" fill="hold"/>
                                        <p:tgtEl>
                                          <p:spTgt spid="2"/>
                                        </p:tgtEl>
                                        <p:attrNameLst>
                                          <p:attrName>ppt_h</p:attrName>
                                        </p:attrNameLst>
                                      </p:cBhvr>
                                      <p:tavLst>
                                        <p:tav tm="0">
                                          <p:val>
                                            <p:strVal val="4/3*#ppt_h"/>
                                          </p:val>
                                        </p:tav>
                                        <p:tav tm="100000">
                                          <p:val>
                                            <p:strVal val="#ppt_h"/>
                                          </p:val>
                                        </p:tav>
                                      </p:tavLst>
                                    </p:anim>
                                  </p:childTnLst>
                                </p:cTn>
                              </p:par>
                              <p:par>
                                <p:cTn id="149" presetID="16" presetClass="entr" presetSubtype="37" fill="hold" nodeType="withEffect">
                                  <p:stCondLst>
                                    <p:cond delay="500"/>
                                  </p:stCondLst>
                                  <p:childTnLst>
                                    <p:set>
                                      <p:cBhvr>
                                        <p:cTn id="150" dur="1" fill="hold">
                                          <p:stCondLst>
                                            <p:cond delay="0"/>
                                          </p:stCondLst>
                                        </p:cTn>
                                        <p:tgtEl>
                                          <p:spTgt spid="2"/>
                                        </p:tgtEl>
                                        <p:attrNameLst>
                                          <p:attrName>style.visibility</p:attrName>
                                        </p:attrNameLst>
                                      </p:cBhvr>
                                      <p:to>
                                        <p:strVal val="visible"/>
                                      </p:to>
                                    </p:set>
                                    <p:animEffect transition="in" filter="barn(outVertical)">
                                      <p:cBhvr>
                                        <p:cTn id="151" dur="4000"/>
                                        <p:tgtEl>
                                          <p:spTgt spid="2"/>
                                        </p:tgtEl>
                                      </p:cBhvr>
                                    </p:animEffect>
                                  </p:childTnLst>
                                </p:cTn>
                              </p:par>
                              <p:par>
                                <p:cTn id="152" presetID="9" presetClass="emph" presetSubtype="0" nodeType="withEffect">
                                  <p:stCondLst>
                                    <p:cond delay="0"/>
                                  </p:stCondLst>
                                  <p:childTnLst>
                                    <p:set>
                                      <p:cBhvr rctx="PPT">
                                        <p:cTn id="153" dur="indefinite"/>
                                        <p:tgtEl>
                                          <p:spTgt spid="15"/>
                                        </p:tgtEl>
                                        <p:attrNameLst>
                                          <p:attrName>style.opacity</p:attrName>
                                        </p:attrNameLst>
                                      </p:cBhvr>
                                      <p:to>
                                        <p:strVal val="0"/>
                                      </p:to>
                                    </p:set>
                                    <p:animEffect filter="image" prLst="opacity: 0">
                                      <p:cBhvr rctx="IE">
                                        <p:cTn id="154"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2 Grupo"/>
          <p:cNvGrpSpPr/>
          <p:nvPr/>
        </p:nvGrpSpPr>
        <p:grpSpPr>
          <a:xfrm>
            <a:off x="0" y="34273"/>
            <a:ext cx="9144000" cy="5143500"/>
            <a:chOff x="0" y="0"/>
            <a:chExt cx="9144000" cy="5143500"/>
          </a:xfrm>
        </p:grpSpPr>
        <p:sp>
          <p:nvSpPr>
            <p:cNvPr id="4" name="3 Rectángulo"/>
            <p:cNvSpPr/>
            <p:nvPr/>
          </p:nvSpPr>
          <p:spPr>
            <a:xfrm>
              <a:off x="4572000" y="257175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0800000" flipH="1">
              <a:off x="4572000" y="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0" y="257175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0800000">
              <a:off x="0" y="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descr="Diapositiva2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7749" y="0"/>
            <a:ext cx="9144000" cy="5143500"/>
          </a:xfrm>
          <a:prstGeom prst="rect">
            <a:avLst/>
          </a:prstGeom>
          <a:noFill/>
          <a:ln>
            <a:noFill/>
          </a:ln>
        </p:spPr>
      </p:pic>
      <p:sp>
        <p:nvSpPr>
          <p:cNvPr id="9" name="CuadroTexto 28"/>
          <p:cNvSpPr txBox="1"/>
          <p:nvPr/>
        </p:nvSpPr>
        <p:spPr>
          <a:xfrm rot="16200000">
            <a:off x="-750616" y="1323636"/>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150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0" name="CuadroTexto 28"/>
          <p:cNvSpPr txBox="1"/>
          <p:nvPr/>
        </p:nvSpPr>
        <p:spPr>
          <a:xfrm rot="16200000">
            <a:off x="765742"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150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1" name="CuadroTexto 28"/>
          <p:cNvSpPr txBox="1"/>
          <p:nvPr/>
        </p:nvSpPr>
        <p:spPr>
          <a:xfrm rot="16200000">
            <a:off x="2237211"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150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2" name="CuadroTexto 28"/>
          <p:cNvSpPr txBox="1"/>
          <p:nvPr/>
        </p:nvSpPr>
        <p:spPr>
          <a:xfrm rot="5400000" flipH="1">
            <a:off x="4912973"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78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3" name="CuadroTexto 28"/>
          <p:cNvSpPr txBox="1"/>
          <p:nvPr/>
        </p:nvSpPr>
        <p:spPr>
          <a:xfrm rot="5400000" flipH="1">
            <a:off x="6463721"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78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4" name="CuadroTexto 28"/>
          <p:cNvSpPr txBox="1"/>
          <p:nvPr/>
        </p:nvSpPr>
        <p:spPr>
          <a:xfrm rot="5400000" flipH="1">
            <a:off x="7890343" y="1269631"/>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00000">
                <a:srgbClr val="99FF33">
                  <a:alpha val="76000"/>
                </a:srgbClr>
              </a:gs>
              <a:gs pos="61000">
                <a:srgbClr val="C00000">
                  <a:alpha val="82000"/>
                </a:srgbClr>
              </a:gs>
              <a:gs pos="44000">
                <a:srgbClr val="CC0000">
                  <a:alpha val="78000"/>
                </a:srgbClr>
              </a:gs>
              <a:gs pos="87000">
                <a:srgbClr val="66FF33">
                  <a:alpha val="86000"/>
                </a:srgbClr>
              </a:gs>
            </a:gsLst>
            <a:lin ang="16200000" scaled="1"/>
            <a:tileRect/>
          </a:gradFill>
          <a:ln w="25400">
            <a:solidFill>
              <a:srgbClr val="99FF33"/>
            </a:solidFill>
          </a:ln>
          <a:effectLst>
            <a:reflection blurRad="6350" stA="50000" endA="300" endPos="90000" dir="5400000" sy="-100000" algn="bl" rotWithShape="0"/>
          </a:effectLst>
          <a:scene3d>
            <a:camera prst="orthographicFront"/>
            <a:lightRig rig="morning" dir="t">
              <a:rot lat="0" lon="0" rev="7800000"/>
            </a:lightRig>
          </a:scene3d>
          <a:sp3d prstMaterial="powder">
            <a:bevelT prst="slope"/>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044624" y="-369625"/>
            <a:ext cx="11161240" cy="5544616"/>
          </a:xfrm>
          <a:prstGeom prst="rect">
            <a:avLst/>
          </a:prstGeom>
          <a:noFill/>
          <a:ln>
            <a:noFill/>
          </a:ln>
        </p:spPr>
      </p:pic>
    </p:spTree>
    <p:extLst>
      <p:ext uri="{BB962C8B-B14F-4D97-AF65-F5344CB8AC3E}">
        <p14:creationId xmlns:p14="http://schemas.microsoft.com/office/powerpoint/2010/main" val="1738488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1+#ppt_w/2"/>
                                          </p:val>
                                        </p:tav>
                                        <p:tav tm="100000">
                                          <p:val>
                                            <p:strVal val="#ppt_x"/>
                                          </p:val>
                                        </p:tav>
                                      </p:tavLst>
                                    </p:anim>
                                    <p:anim calcmode="lin" valueType="num">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2500" fill="hold"/>
                                        <p:tgtEl>
                                          <p:spTgt spid="9"/>
                                        </p:tgtEl>
                                        <p:attrNameLst>
                                          <p:attrName>ppt_w</p:attrName>
                                        </p:attrNameLst>
                                      </p:cBhvr>
                                      <p:tavLst>
                                        <p:tav tm="0" fmla="#ppt_w*sin(2.5*pi*$)">
                                          <p:val>
                                            <p:fltVal val="0"/>
                                          </p:val>
                                        </p:tav>
                                        <p:tav tm="100000">
                                          <p:val>
                                            <p:fltVal val="1"/>
                                          </p:val>
                                        </p:tav>
                                      </p:tavLst>
                                    </p:anim>
                                    <p:anim calcmode="lin" valueType="num">
                                      <p:cBhvr>
                                        <p:cTn id="12" dur="2500" fill="hold"/>
                                        <p:tgtEl>
                                          <p:spTgt spid="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2500"/>
                                  </p:stCondLst>
                                  <p:childTnLst>
                                    <p:anim calcmode="lin" valueType="num">
                                      <p:cBhvr additive="base">
                                        <p:cTn id="14" dur="3000"/>
                                        <p:tgtEl>
                                          <p:spTgt spid="9"/>
                                        </p:tgtEl>
                                        <p:attrNameLst>
                                          <p:attrName>ppt_x</p:attrName>
                                        </p:attrNameLst>
                                      </p:cBhvr>
                                      <p:tavLst>
                                        <p:tav tm="0">
                                          <p:val>
                                            <p:strVal val="ppt_x"/>
                                          </p:val>
                                        </p:tav>
                                        <p:tav tm="100000">
                                          <p:val>
                                            <p:strVal val="1+ppt_w/2"/>
                                          </p:val>
                                        </p:tav>
                                      </p:tavLst>
                                    </p:anim>
                                    <p:anim calcmode="lin" valueType="num">
                                      <p:cBhvr additive="base">
                                        <p:cTn id="15" dur="3000"/>
                                        <p:tgtEl>
                                          <p:spTgt spid="9"/>
                                        </p:tgtEl>
                                        <p:attrNameLst>
                                          <p:attrName>ppt_y</p:attrName>
                                        </p:attrNameLst>
                                      </p:cBhvr>
                                      <p:tavLst>
                                        <p:tav tm="0">
                                          <p:val>
                                            <p:strVal val="ppt_y"/>
                                          </p:val>
                                        </p:tav>
                                        <p:tav tm="100000">
                                          <p:val>
                                            <p:strVal val="ppt_y"/>
                                          </p:val>
                                        </p:tav>
                                      </p:tavLst>
                                    </p:anim>
                                    <p:set>
                                      <p:cBhvr>
                                        <p:cTn id="16" dur="1" fill="hold">
                                          <p:stCondLst>
                                            <p:cond delay="2999"/>
                                          </p:stCondLst>
                                        </p:cTn>
                                        <p:tgtEl>
                                          <p:spTgt spid="9"/>
                                        </p:tgtEl>
                                        <p:attrNameLst>
                                          <p:attrName>style.visibility</p:attrName>
                                        </p:attrNameLst>
                                      </p:cBhvr>
                                      <p:to>
                                        <p:strVal val="hidden"/>
                                      </p:to>
                                    </p:set>
                                  </p:childTnLst>
                                </p:cTn>
                              </p:par>
                              <p:par>
                                <p:cTn id="17" presetID="2" presetClass="entr" presetSubtype="2"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1+#ppt_w/2"/>
                                          </p:val>
                                        </p:tav>
                                        <p:tav tm="100000">
                                          <p:val>
                                            <p:strVal val="#ppt_x"/>
                                          </p:val>
                                        </p:tav>
                                      </p:tavLst>
                                    </p:anim>
                                    <p:anim calcmode="lin" valueType="num">
                                      <p:cBhvr additive="base">
                                        <p:cTn id="20" dur="2500" fill="hold"/>
                                        <p:tgtEl>
                                          <p:spTgt spid="10"/>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2500" fill="hold"/>
                                        <p:tgtEl>
                                          <p:spTgt spid="10"/>
                                        </p:tgtEl>
                                        <p:attrNameLst>
                                          <p:attrName>ppt_w</p:attrName>
                                        </p:attrNameLst>
                                      </p:cBhvr>
                                      <p:tavLst>
                                        <p:tav tm="0" fmla="#ppt_w*sin(2.5*pi*$)">
                                          <p:val>
                                            <p:fltVal val="0"/>
                                          </p:val>
                                        </p:tav>
                                        <p:tav tm="100000">
                                          <p:val>
                                            <p:fltVal val="1"/>
                                          </p:val>
                                        </p:tav>
                                      </p:tavLst>
                                    </p:anim>
                                    <p:anim calcmode="lin" valueType="num">
                                      <p:cBhvr>
                                        <p:cTn id="24" dur="2500" fill="hold"/>
                                        <p:tgtEl>
                                          <p:spTgt spid="10"/>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2500"/>
                                  </p:stCondLst>
                                  <p:childTnLst>
                                    <p:anim calcmode="lin" valueType="num">
                                      <p:cBhvr additive="base">
                                        <p:cTn id="26" dur="3000"/>
                                        <p:tgtEl>
                                          <p:spTgt spid="10"/>
                                        </p:tgtEl>
                                        <p:attrNameLst>
                                          <p:attrName>ppt_x</p:attrName>
                                        </p:attrNameLst>
                                      </p:cBhvr>
                                      <p:tavLst>
                                        <p:tav tm="0">
                                          <p:val>
                                            <p:strVal val="ppt_x"/>
                                          </p:val>
                                        </p:tav>
                                        <p:tav tm="100000">
                                          <p:val>
                                            <p:strVal val="1+ppt_w/2"/>
                                          </p:val>
                                        </p:tav>
                                      </p:tavLst>
                                    </p:anim>
                                    <p:anim calcmode="lin" valueType="num">
                                      <p:cBhvr additive="base">
                                        <p:cTn id="27" dur="3000"/>
                                        <p:tgtEl>
                                          <p:spTgt spid="10"/>
                                        </p:tgtEl>
                                        <p:attrNameLst>
                                          <p:attrName>ppt_y</p:attrName>
                                        </p:attrNameLst>
                                      </p:cBhvr>
                                      <p:tavLst>
                                        <p:tav tm="0">
                                          <p:val>
                                            <p:strVal val="ppt_y"/>
                                          </p:val>
                                        </p:tav>
                                        <p:tav tm="100000">
                                          <p:val>
                                            <p:strVal val="ppt_y"/>
                                          </p:val>
                                        </p:tav>
                                      </p:tavLst>
                                    </p:anim>
                                    <p:set>
                                      <p:cBhvr>
                                        <p:cTn id="28" dur="1" fill="hold">
                                          <p:stCondLst>
                                            <p:cond delay="2999"/>
                                          </p:stCondLst>
                                        </p:cTn>
                                        <p:tgtEl>
                                          <p:spTgt spid="10"/>
                                        </p:tgtEl>
                                        <p:attrNameLst>
                                          <p:attrName>style.visibility</p:attrName>
                                        </p:attrNameLst>
                                      </p:cBhvr>
                                      <p:to>
                                        <p:strVal val="hidden"/>
                                      </p:to>
                                    </p:set>
                                  </p:childTnLst>
                                </p:cTn>
                              </p:par>
                              <p:par>
                                <p:cTn id="29" presetID="2" presetClass="entr" presetSubtype="2"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2500" fill="hold"/>
                                        <p:tgtEl>
                                          <p:spTgt spid="11"/>
                                        </p:tgtEl>
                                        <p:attrNameLst>
                                          <p:attrName>ppt_x</p:attrName>
                                        </p:attrNameLst>
                                      </p:cBhvr>
                                      <p:tavLst>
                                        <p:tav tm="0">
                                          <p:val>
                                            <p:strVal val="1+#ppt_w/2"/>
                                          </p:val>
                                        </p:tav>
                                        <p:tav tm="100000">
                                          <p:val>
                                            <p:strVal val="#ppt_x"/>
                                          </p:val>
                                        </p:tav>
                                      </p:tavLst>
                                    </p:anim>
                                    <p:anim calcmode="lin" valueType="num">
                                      <p:cBhvr additive="base">
                                        <p:cTn id="32" dur="2500" fill="hold"/>
                                        <p:tgtEl>
                                          <p:spTgt spid="11"/>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2500" fill="hold"/>
                                        <p:tgtEl>
                                          <p:spTgt spid="11"/>
                                        </p:tgtEl>
                                        <p:attrNameLst>
                                          <p:attrName>ppt_w</p:attrName>
                                        </p:attrNameLst>
                                      </p:cBhvr>
                                      <p:tavLst>
                                        <p:tav tm="0" fmla="#ppt_w*sin(2.5*pi*$)">
                                          <p:val>
                                            <p:fltVal val="0"/>
                                          </p:val>
                                        </p:tav>
                                        <p:tav tm="100000">
                                          <p:val>
                                            <p:fltVal val="1"/>
                                          </p:val>
                                        </p:tav>
                                      </p:tavLst>
                                    </p:anim>
                                    <p:anim calcmode="lin" valueType="num">
                                      <p:cBhvr>
                                        <p:cTn id="36" dur="2500" fill="hold"/>
                                        <p:tgtEl>
                                          <p:spTgt spid="11"/>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2500"/>
                                  </p:stCondLst>
                                  <p:childTnLst>
                                    <p:anim calcmode="lin" valueType="num">
                                      <p:cBhvr additive="base">
                                        <p:cTn id="38" dur="3000"/>
                                        <p:tgtEl>
                                          <p:spTgt spid="11"/>
                                        </p:tgtEl>
                                        <p:attrNameLst>
                                          <p:attrName>ppt_x</p:attrName>
                                        </p:attrNameLst>
                                      </p:cBhvr>
                                      <p:tavLst>
                                        <p:tav tm="0">
                                          <p:val>
                                            <p:strVal val="ppt_x"/>
                                          </p:val>
                                        </p:tav>
                                        <p:tav tm="100000">
                                          <p:val>
                                            <p:strVal val="1+ppt_w/2"/>
                                          </p:val>
                                        </p:tav>
                                      </p:tavLst>
                                    </p:anim>
                                    <p:anim calcmode="lin" valueType="num">
                                      <p:cBhvr additive="base">
                                        <p:cTn id="39" dur="3000"/>
                                        <p:tgtEl>
                                          <p:spTgt spid="11"/>
                                        </p:tgtEl>
                                        <p:attrNameLst>
                                          <p:attrName>ppt_y</p:attrName>
                                        </p:attrNameLst>
                                      </p:cBhvr>
                                      <p:tavLst>
                                        <p:tav tm="0">
                                          <p:val>
                                            <p:strVal val="ppt_y"/>
                                          </p:val>
                                        </p:tav>
                                        <p:tav tm="100000">
                                          <p:val>
                                            <p:strVal val="ppt_y"/>
                                          </p:val>
                                        </p:tav>
                                      </p:tavLst>
                                    </p:anim>
                                    <p:set>
                                      <p:cBhvr>
                                        <p:cTn id="40" dur="1" fill="hold">
                                          <p:stCondLst>
                                            <p:cond delay="2999"/>
                                          </p:stCondLst>
                                        </p:cTn>
                                        <p:tgtEl>
                                          <p:spTgt spid="11"/>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500" fill="hold"/>
                                        <p:tgtEl>
                                          <p:spTgt spid="12"/>
                                        </p:tgtEl>
                                        <p:attrNameLst>
                                          <p:attrName>ppt_x</p:attrName>
                                        </p:attrNameLst>
                                      </p:cBhvr>
                                      <p:tavLst>
                                        <p:tav tm="0">
                                          <p:val>
                                            <p:strVal val="0-#ppt_w/2"/>
                                          </p:val>
                                        </p:tav>
                                        <p:tav tm="100000">
                                          <p:val>
                                            <p:strVal val="#ppt_x"/>
                                          </p:val>
                                        </p:tav>
                                      </p:tavLst>
                                    </p:anim>
                                    <p:anim calcmode="lin" valueType="num">
                                      <p:cBhvr additive="base">
                                        <p:cTn id="44" dur="2500" fill="hold"/>
                                        <p:tgtEl>
                                          <p:spTgt spid="12"/>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2500" fill="hold"/>
                                        <p:tgtEl>
                                          <p:spTgt spid="12"/>
                                        </p:tgtEl>
                                        <p:attrNameLst>
                                          <p:attrName>ppt_w</p:attrName>
                                        </p:attrNameLst>
                                      </p:cBhvr>
                                      <p:tavLst>
                                        <p:tav tm="0" fmla="#ppt_w*sin(2.5*pi*$)">
                                          <p:val>
                                            <p:fltVal val="0"/>
                                          </p:val>
                                        </p:tav>
                                        <p:tav tm="100000">
                                          <p:val>
                                            <p:fltVal val="1"/>
                                          </p:val>
                                        </p:tav>
                                      </p:tavLst>
                                    </p:anim>
                                    <p:anim calcmode="lin" valueType="num">
                                      <p:cBhvr>
                                        <p:cTn id="48" dur="2500" fill="hold"/>
                                        <p:tgtEl>
                                          <p:spTgt spid="12"/>
                                        </p:tgtEl>
                                        <p:attrNameLst>
                                          <p:attrName>ppt_h</p:attrName>
                                        </p:attrNameLst>
                                      </p:cBhvr>
                                      <p:tavLst>
                                        <p:tav tm="0">
                                          <p:val>
                                            <p:strVal val="#ppt_h"/>
                                          </p:val>
                                        </p:tav>
                                        <p:tav tm="100000">
                                          <p:val>
                                            <p:strVal val="#ppt_h"/>
                                          </p:val>
                                        </p:tav>
                                      </p:tavLst>
                                    </p:anim>
                                  </p:childTnLst>
                                </p:cTn>
                              </p:par>
                              <p:par>
                                <p:cTn id="49" presetID="2" presetClass="exit" presetSubtype="8" fill="hold" grpId="2" nodeType="withEffect">
                                  <p:stCondLst>
                                    <p:cond delay="2500"/>
                                  </p:stCondLst>
                                  <p:childTnLst>
                                    <p:anim calcmode="lin" valueType="num">
                                      <p:cBhvr additive="base">
                                        <p:cTn id="50" dur="3000"/>
                                        <p:tgtEl>
                                          <p:spTgt spid="12"/>
                                        </p:tgtEl>
                                        <p:attrNameLst>
                                          <p:attrName>ppt_x</p:attrName>
                                        </p:attrNameLst>
                                      </p:cBhvr>
                                      <p:tavLst>
                                        <p:tav tm="0">
                                          <p:val>
                                            <p:strVal val="ppt_x"/>
                                          </p:val>
                                        </p:tav>
                                        <p:tav tm="100000">
                                          <p:val>
                                            <p:strVal val="0-ppt_w/2"/>
                                          </p:val>
                                        </p:tav>
                                      </p:tavLst>
                                    </p:anim>
                                    <p:anim calcmode="lin" valueType="num">
                                      <p:cBhvr additive="base">
                                        <p:cTn id="51" dur="3000"/>
                                        <p:tgtEl>
                                          <p:spTgt spid="12"/>
                                        </p:tgtEl>
                                        <p:attrNameLst>
                                          <p:attrName>ppt_y</p:attrName>
                                        </p:attrNameLst>
                                      </p:cBhvr>
                                      <p:tavLst>
                                        <p:tav tm="0">
                                          <p:val>
                                            <p:strVal val="ppt_y"/>
                                          </p:val>
                                        </p:tav>
                                        <p:tav tm="100000">
                                          <p:val>
                                            <p:strVal val="ppt_y"/>
                                          </p:val>
                                        </p:tav>
                                      </p:tavLst>
                                    </p:anim>
                                    <p:set>
                                      <p:cBhvr>
                                        <p:cTn id="52" dur="1" fill="hold">
                                          <p:stCondLst>
                                            <p:cond delay="2999"/>
                                          </p:stCondLst>
                                        </p:cTn>
                                        <p:tgtEl>
                                          <p:spTgt spid="12"/>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2500" fill="hold"/>
                                        <p:tgtEl>
                                          <p:spTgt spid="13"/>
                                        </p:tgtEl>
                                        <p:attrNameLst>
                                          <p:attrName>ppt_x</p:attrName>
                                        </p:attrNameLst>
                                      </p:cBhvr>
                                      <p:tavLst>
                                        <p:tav tm="0">
                                          <p:val>
                                            <p:strVal val="0-#ppt_w/2"/>
                                          </p:val>
                                        </p:tav>
                                        <p:tav tm="100000">
                                          <p:val>
                                            <p:strVal val="#ppt_x"/>
                                          </p:val>
                                        </p:tav>
                                      </p:tavLst>
                                    </p:anim>
                                    <p:anim calcmode="lin" valueType="num">
                                      <p:cBhvr additive="base">
                                        <p:cTn id="56" dur="2500" fill="hold"/>
                                        <p:tgtEl>
                                          <p:spTgt spid="13"/>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2500" fill="hold"/>
                                        <p:tgtEl>
                                          <p:spTgt spid="13"/>
                                        </p:tgtEl>
                                        <p:attrNameLst>
                                          <p:attrName>ppt_w</p:attrName>
                                        </p:attrNameLst>
                                      </p:cBhvr>
                                      <p:tavLst>
                                        <p:tav tm="0" fmla="#ppt_w*sin(2.5*pi*$)">
                                          <p:val>
                                            <p:fltVal val="0"/>
                                          </p:val>
                                        </p:tav>
                                        <p:tav tm="100000">
                                          <p:val>
                                            <p:fltVal val="1"/>
                                          </p:val>
                                        </p:tav>
                                      </p:tavLst>
                                    </p:anim>
                                    <p:anim calcmode="lin" valueType="num">
                                      <p:cBhvr>
                                        <p:cTn id="60" dur="2500" fill="hold"/>
                                        <p:tgtEl>
                                          <p:spTgt spid="13"/>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2500"/>
                                  </p:stCondLst>
                                  <p:childTnLst>
                                    <p:anim calcmode="lin" valueType="num">
                                      <p:cBhvr additive="base">
                                        <p:cTn id="62" dur="3000"/>
                                        <p:tgtEl>
                                          <p:spTgt spid="13"/>
                                        </p:tgtEl>
                                        <p:attrNameLst>
                                          <p:attrName>ppt_x</p:attrName>
                                        </p:attrNameLst>
                                      </p:cBhvr>
                                      <p:tavLst>
                                        <p:tav tm="0">
                                          <p:val>
                                            <p:strVal val="ppt_x"/>
                                          </p:val>
                                        </p:tav>
                                        <p:tav tm="100000">
                                          <p:val>
                                            <p:strVal val="0-ppt_w/2"/>
                                          </p:val>
                                        </p:tav>
                                      </p:tavLst>
                                    </p:anim>
                                    <p:anim calcmode="lin" valueType="num">
                                      <p:cBhvr additive="base">
                                        <p:cTn id="63" dur="3000"/>
                                        <p:tgtEl>
                                          <p:spTgt spid="13"/>
                                        </p:tgtEl>
                                        <p:attrNameLst>
                                          <p:attrName>ppt_y</p:attrName>
                                        </p:attrNameLst>
                                      </p:cBhvr>
                                      <p:tavLst>
                                        <p:tav tm="0">
                                          <p:val>
                                            <p:strVal val="ppt_y"/>
                                          </p:val>
                                        </p:tav>
                                        <p:tav tm="100000">
                                          <p:val>
                                            <p:strVal val="ppt_y"/>
                                          </p:val>
                                        </p:tav>
                                      </p:tavLst>
                                    </p:anim>
                                    <p:set>
                                      <p:cBhvr>
                                        <p:cTn id="64" dur="1" fill="hold">
                                          <p:stCondLst>
                                            <p:cond delay="2999"/>
                                          </p:stCondLst>
                                        </p:cTn>
                                        <p:tgtEl>
                                          <p:spTgt spid="13"/>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500" fill="hold"/>
                                        <p:tgtEl>
                                          <p:spTgt spid="14"/>
                                        </p:tgtEl>
                                        <p:attrNameLst>
                                          <p:attrName>ppt_x</p:attrName>
                                        </p:attrNameLst>
                                      </p:cBhvr>
                                      <p:tavLst>
                                        <p:tav tm="0">
                                          <p:val>
                                            <p:strVal val="0-#ppt_w/2"/>
                                          </p:val>
                                        </p:tav>
                                        <p:tav tm="100000">
                                          <p:val>
                                            <p:strVal val="#ppt_x"/>
                                          </p:val>
                                        </p:tav>
                                      </p:tavLst>
                                    </p:anim>
                                    <p:anim calcmode="lin" valueType="num">
                                      <p:cBhvr additive="base">
                                        <p:cTn id="68" dur="2500" fill="hold"/>
                                        <p:tgtEl>
                                          <p:spTgt spid="14"/>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4"/>
                                        </p:tgtEl>
                                        <p:attrNameLst>
                                          <p:attrName>style.visibility</p:attrName>
                                        </p:attrNameLst>
                                      </p:cBhvr>
                                      <p:to>
                                        <p:strVal val="visible"/>
                                      </p:to>
                                    </p:set>
                                    <p:anim calcmode="lin" valueType="num">
                                      <p:cBhvr>
                                        <p:cTn id="71" dur="2500" fill="hold"/>
                                        <p:tgtEl>
                                          <p:spTgt spid="14"/>
                                        </p:tgtEl>
                                        <p:attrNameLst>
                                          <p:attrName>ppt_w</p:attrName>
                                        </p:attrNameLst>
                                      </p:cBhvr>
                                      <p:tavLst>
                                        <p:tav tm="0" fmla="#ppt_w*sin(2.5*pi*$)">
                                          <p:val>
                                            <p:fltVal val="0"/>
                                          </p:val>
                                        </p:tav>
                                        <p:tav tm="100000">
                                          <p:val>
                                            <p:fltVal val="1"/>
                                          </p:val>
                                        </p:tav>
                                      </p:tavLst>
                                    </p:anim>
                                    <p:anim calcmode="lin" valueType="num">
                                      <p:cBhvr>
                                        <p:cTn id="72" dur="2500" fill="hold"/>
                                        <p:tgtEl>
                                          <p:spTgt spid="14"/>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2500"/>
                                  </p:stCondLst>
                                  <p:childTnLst>
                                    <p:anim calcmode="lin" valueType="num">
                                      <p:cBhvr additive="base">
                                        <p:cTn id="74" dur="3000"/>
                                        <p:tgtEl>
                                          <p:spTgt spid="14"/>
                                        </p:tgtEl>
                                        <p:attrNameLst>
                                          <p:attrName>ppt_x</p:attrName>
                                        </p:attrNameLst>
                                      </p:cBhvr>
                                      <p:tavLst>
                                        <p:tav tm="0">
                                          <p:val>
                                            <p:strVal val="ppt_x"/>
                                          </p:val>
                                        </p:tav>
                                        <p:tav tm="100000">
                                          <p:val>
                                            <p:strVal val="0-ppt_w/2"/>
                                          </p:val>
                                        </p:tav>
                                      </p:tavLst>
                                    </p:anim>
                                    <p:anim calcmode="lin" valueType="num">
                                      <p:cBhvr additive="base">
                                        <p:cTn id="75" dur="3000"/>
                                        <p:tgtEl>
                                          <p:spTgt spid="14"/>
                                        </p:tgtEl>
                                        <p:attrNameLst>
                                          <p:attrName>ppt_y</p:attrName>
                                        </p:attrNameLst>
                                      </p:cBhvr>
                                      <p:tavLst>
                                        <p:tav tm="0">
                                          <p:val>
                                            <p:strVal val="ppt_y"/>
                                          </p:val>
                                        </p:tav>
                                        <p:tav tm="100000">
                                          <p:val>
                                            <p:strVal val="ppt_y"/>
                                          </p:val>
                                        </p:tav>
                                      </p:tavLst>
                                    </p:anim>
                                    <p:set>
                                      <p:cBhvr>
                                        <p:cTn id="76" dur="1" fill="hold">
                                          <p:stCondLst>
                                            <p:cond delay="2999"/>
                                          </p:stCondLst>
                                        </p:cTn>
                                        <p:tgtEl>
                                          <p:spTgt spid="14"/>
                                        </p:tgtEl>
                                        <p:attrNameLst>
                                          <p:attrName>style.visibility</p:attrName>
                                        </p:attrNameLst>
                                      </p:cBhvr>
                                      <p:to>
                                        <p:strVal val="hidden"/>
                                      </p:to>
                                    </p:set>
                                  </p:childTnLst>
                                </p:cTn>
                              </p:par>
                              <p:par>
                                <p:cTn id="77" presetID="23" presetClass="exit" presetSubtype="16" fill="hold" nodeType="withEffect">
                                  <p:stCondLst>
                                    <p:cond delay="0"/>
                                  </p:stCondLst>
                                  <p:childTnLst>
                                    <p:anim calcmode="lin" valueType="num">
                                      <p:cBhvr>
                                        <p:cTn id="78" dur="5750"/>
                                        <p:tgtEl>
                                          <p:spTgt spid="3"/>
                                        </p:tgtEl>
                                        <p:attrNameLst>
                                          <p:attrName>ppt_w</p:attrName>
                                        </p:attrNameLst>
                                      </p:cBhvr>
                                      <p:tavLst>
                                        <p:tav tm="0">
                                          <p:val>
                                            <p:strVal val="ppt_w"/>
                                          </p:val>
                                        </p:tav>
                                        <p:tav tm="100000">
                                          <p:val>
                                            <p:strVal val="4*ppt_w"/>
                                          </p:val>
                                        </p:tav>
                                      </p:tavLst>
                                    </p:anim>
                                    <p:anim calcmode="lin" valueType="num">
                                      <p:cBhvr>
                                        <p:cTn id="79" dur="5750"/>
                                        <p:tgtEl>
                                          <p:spTgt spid="3"/>
                                        </p:tgtEl>
                                        <p:attrNameLst>
                                          <p:attrName>ppt_h</p:attrName>
                                        </p:attrNameLst>
                                      </p:cBhvr>
                                      <p:tavLst>
                                        <p:tav tm="0">
                                          <p:val>
                                            <p:strVal val="ppt_h"/>
                                          </p:val>
                                        </p:tav>
                                        <p:tav tm="100000">
                                          <p:val>
                                            <p:strVal val="4*ppt_h"/>
                                          </p:val>
                                        </p:tav>
                                      </p:tavLst>
                                    </p:anim>
                                    <p:set>
                                      <p:cBhvr>
                                        <p:cTn id="80" dur="1" fill="hold">
                                          <p:stCondLst>
                                            <p:cond delay="5749"/>
                                          </p:stCondLst>
                                        </p:cTn>
                                        <p:tgtEl>
                                          <p:spTgt spid="3"/>
                                        </p:tgtEl>
                                        <p:attrNameLst>
                                          <p:attrName>style.visibility</p:attrName>
                                        </p:attrNameLst>
                                      </p:cBhvr>
                                      <p:to>
                                        <p:strVal val="hidden"/>
                                      </p:to>
                                    </p:set>
                                  </p:childTnLst>
                                </p:cTn>
                              </p:par>
                              <p:par>
                                <p:cTn id="81" presetID="23" presetClass="entr" presetSubtype="272" fill="hold" nodeType="withEffect">
                                  <p:stCondLst>
                                    <p:cond delay="0"/>
                                  </p:stCondLst>
                                  <p:childTnLst>
                                    <p:set>
                                      <p:cBhvr>
                                        <p:cTn id="82" dur="1" fill="hold">
                                          <p:stCondLst>
                                            <p:cond delay="0"/>
                                          </p:stCondLst>
                                        </p:cTn>
                                        <p:tgtEl>
                                          <p:spTgt spid="2"/>
                                        </p:tgtEl>
                                        <p:attrNameLst>
                                          <p:attrName>style.visibility</p:attrName>
                                        </p:attrNameLst>
                                      </p:cBhvr>
                                      <p:to>
                                        <p:strVal val="visible"/>
                                      </p:to>
                                    </p:set>
                                    <p:anim calcmode="lin" valueType="num">
                                      <p:cBhvr>
                                        <p:cTn id="83" dur="5750" fill="hold"/>
                                        <p:tgtEl>
                                          <p:spTgt spid="2"/>
                                        </p:tgtEl>
                                        <p:attrNameLst>
                                          <p:attrName>ppt_w</p:attrName>
                                        </p:attrNameLst>
                                      </p:cBhvr>
                                      <p:tavLst>
                                        <p:tav tm="0">
                                          <p:val>
                                            <p:strVal val="2/3*#ppt_w"/>
                                          </p:val>
                                        </p:tav>
                                        <p:tav tm="100000">
                                          <p:val>
                                            <p:strVal val="#ppt_w"/>
                                          </p:val>
                                        </p:tav>
                                      </p:tavLst>
                                    </p:anim>
                                    <p:anim calcmode="lin" valueType="num">
                                      <p:cBhvr>
                                        <p:cTn id="84" dur="5750" fill="hold"/>
                                        <p:tgtEl>
                                          <p:spTgt spid="2"/>
                                        </p:tgtEl>
                                        <p:attrNameLst>
                                          <p:attrName>ppt_h</p:attrName>
                                        </p:attrNameLst>
                                      </p:cBhvr>
                                      <p:tavLst>
                                        <p:tav tm="0">
                                          <p:val>
                                            <p:strVal val="2/3*#ppt_h"/>
                                          </p:val>
                                        </p:tav>
                                        <p:tav tm="100000">
                                          <p:val>
                                            <p:strVal val="#ppt_h"/>
                                          </p:val>
                                        </p:tav>
                                      </p:tavLst>
                                    </p:anim>
                                  </p:childTnLst>
                                </p:cTn>
                              </p:par>
                              <p:par>
                                <p:cTn id="85" presetID="16" presetClass="entr" presetSubtype="42" fill="hold" nodeType="withEffect">
                                  <p:stCondLst>
                                    <p:cond delay="0"/>
                                  </p:stCondLst>
                                  <p:childTnLst>
                                    <p:set>
                                      <p:cBhvr>
                                        <p:cTn id="86" dur="1" fill="hold">
                                          <p:stCondLst>
                                            <p:cond delay="0"/>
                                          </p:stCondLst>
                                        </p:cTn>
                                        <p:tgtEl>
                                          <p:spTgt spid="2"/>
                                        </p:tgtEl>
                                        <p:attrNameLst>
                                          <p:attrName>style.visibility</p:attrName>
                                        </p:attrNameLst>
                                      </p:cBhvr>
                                      <p:to>
                                        <p:strVal val="visible"/>
                                      </p:to>
                                    </p:set>
                                    <p:animEffect transition="in" filter="barn(outHorizontal)">
                                      <p:cBhvr>
                                        <p:cTn id="87" dur="5750"/>
                                        <p:tgtEl>
                                          <p:spTgt spid="2"/>
                                        </p:tgtEl>
                                      </p:cBhvr>
                                    </p:animEffect>
                                  </p:childTnLst>
                                </p:cTn>
                              </p:par>
                              <p:par>
                                <p:cTn id="88" presetID="9" presetClass="emph" presetSubtype="0" nodeType="withEffect">
                                  <p:stCondLst>
                                    <p:cond delay="0"/>
                                  </p:stCondLst>
                                  <p:childTnLst>
                                    <p:set>
                                      <p:cBhvr rctx="PPT">
                                        <p:cTn id="89" dur="indefinite"/>
                                        <p:tgtEl>
                                          <p:spTgt spid="15"/>
                                        </p:tgtEl>
                                        <p:attrNameLst>
                                          <p:attrName>style.opacity</p:attrName>
                                        </p:attrNameLst>
                                      </p:cBhvr>
                                      <p:to>
                                        <p:strVal val="0"/>
                                      </p:to>
                                    </p:set>
                                    <p:animEffect filter="image" prLst="opacity: 0">
                                      <p:cBhvr rctx="IE">
                                        <p:cTn id="90"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611560" y="1275606"/>
            <a:ext cx="5976664" cy="2616101"/>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sz="2000" dirty="0" smtClean="0">
                <a:solidFill>
                  <a:schemeClr val="bg1"/>
                </a:solidFill>
                <a:latin typeface="Hobo Std" pitchFamily="34" charset="0"/>
              </a:rPr>
              <a:t>Control </a:t>
            </a:r>
            <a:r>
              <a:rPr lang="es-ES" sz="2000" dirty="0">
                <a:solidFill>
                  <a:schemeClr val="bg1"/>
                </a:solidFill>
                <a:latin typeface="Hobo Std" pitchFamily="34" charset="0"/>
              </a:rPr>
              <a:t>de la diabetes:</a:t>
            </a:r>
          </a:p>
          <a:p>
            <a:pPr algn="ctr"/>
            <a:r>
              <a:rPr lang="es-ES" sz="1600" dirty="0">
                <a:solidFill>
                  <a:schemeClr val="bg1"/>
                </a:solidFill>
                <a:latin typeface="Hobo Std" pitchFamily="34" charset="0"/>
              </a:rPr>
              <a:t>Los alimentos vegetales tienen mucha fibra en la piel y, afortunadamente, las frambuesas tienen una gran </a:t>
            </a:r>
            <a:r>
              <a:rPr lang="es-ES" sz="1600" dirty="0" smtClean="0">
                <a:solidFill>
                  <a:schemeClr val="bg1"/>
                </a:solidFill>
                <a:latin typeface="Hobo Std" pitchFamily="34" charset="0"/>
              </a:rPr>
              <a:t>cantidad</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de piel y por tanto de fibra que ayudan a mantener estable el azúcar en la sangre. Diversos estudios ha demostrado que las personas con diabetes tipo 1 que consumen dietas altas en fibra tienen niveles más bajos de glucosa; las personas con diabetes tipo 2 mejoran su nivel de azúcar en la sangre, los lípidos y los niveles de insulina, gracias a la </a:t>
            </a:r>
            <a:r>
              <a:rPr lang="es-ES" sz="1600" dirty="0" smtClean="0">
                <a:solidFill>
                  <a:schemeClr val="bg1"/>
                </a:solidFill>
                <a:latin typeface="Hobo Std" pitchFamily="34" charset="0"/>
              </a:rPr>
              <a:t>ingesta</a:t>
            </a:r>
          </a:p>
          <a:p>
            <a:pPr algn="ctr"/>
            <a:r>
              <a:rPr lang="es-ES" sz="1600" dirty="0" smtClean="0">
                <a:solidFill>
                  <a:schemeClr val="bg1"/>
                </a:solidFill>
                <a:latin typeface="Hobo Std" pitchFamily="34" charset="0"/>
              </a:rPr>
              <a:t> </a:t>
            </a:r>
            <a:r>
              <a:rPr lang="es-ES" sz="1600" dirty="0">
                <a:solidFill>
                  <a:schemeClr val="bg1"/>
                </a:solidFill>
                <a:latin typeface="Hobo Std" pitchFamily="34" charset="0"/>
              </a:rPr>
              <a:t>de frambuesas.</a:t>
            </a:r>
          </a:p>
        </p:txBody>
      </p:sp>
    </p:spTree>
    <p:extLst>
      <p:ext uri="{BB962C8B-B14F-4D97-AF65-F5344CB8AC3E}">
        <p14:creationId xmlns:p14="http://schemas.microsoft.com/office/powerpoint/2010/main" val="353945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descr="Diapositiva2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Forma libre"/>
          <p:cNvSpPr/>
          <p:nvPr/>
        </p:nvSpPr>
        <p:spPr>
          <a:xfrm rot="8592725" flipH="1" flipV="1">
            <a:off x="3888863"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2304687" y="98194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4968984"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6553160"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13007275" flipV="1">
            <a:off x="8100824"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8592725">
            <a:off x="4968984" y="271013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38168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2304687"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13007275" flipH="1">
            <a:off x="767937"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6553159"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4" name="13 Forma libre"/>
          <p:cNvSpPr/>
          <p:nvPr/>
        </p:nvSpPr>
        <p:spPr>
          <a:xfrm rot="8592725">
            <a:off x="8075622"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E9114F"/>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morning"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pic>
        <p:nvPicPr>
          <p:cNvPr id="16" name="1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05364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3500"/>
                                        <p:tgtEl>
                                          <p:spTgt spid="3"/>
                                        </p:tgtEl>
                                        <p:attrNameLst>
                                          <p:attrName>ppt_x</p:attrName>
                                        </p:attrNameLst>
                                      </p:cBhvr>
                                      <p:tavLst>
                                        <p:tav tm="0">
                                          <p:val>
                                            <p:strVal val="ppt_x"/>
                                          </p:val>
                                        </p:tav>
                                        <p:tav tm="100000">
                                          <p:val>
                                            <p:strVal val="1+ppt_w/2"/>
                                          </p:val>
                                        </p:tav>
                                      </p:tavLst>
                                    </p:anim>
                                    <p:anim calcmode="lin" valueType="num">
                                      <p:cBhvr additive="base">
                                        <p:cTn id="15" dur="3500"/>
                                        <p:tgtEl>
                                          <p:spTgt spid="3"/>
                                        </p:tgtEl>
                                        <p:attrNameLst>
                                          <p:attrName>ppt_y</p:attrName>
                                        </p:attrNameLst>
                                      </p:cBhvr>
                                      <p:tavLst>
                                        <p:tav tm="0">
                                          <p:val>
                                            <p:strVal val="ppt_y"/>
                                          </p:val>
                                        </p:tav>
                                        <p:tav tm="100000">
                                          <p:val>
                                            <p:strVal val="1+ppt_h/2"/>
                                          </p:val>
                                        </p:tav>
                                      </p:tavLst>
                                    </p:anim>
                                    <p:set>
                                      <p:cBhvr>
                                        <p:cTn id="16" dur="1" fill="hold">
                                          <p:stCondLst>
                                            <p:cond delay="34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3500"/>
                                        <p:tgtEl>
                                          <p:spTgt spid="4"/>
                                        </p:tgtEl>
                                        <p:attrNameLst>
                                          <p:attrName>ppt_x</p:attrName>
                                        </p:attrNameLst>
                                      </p:cBhvr>
                                      <p:tavLst>
                                        <p:tav tm="0">
                                          <p:val>
                                            <p:strVal val="ppt_x"/>
                                          </p:val>
                                        </p:tav>
                                        <p:tav tm="100000">
                                          <p:val>
                                            <p:strVal val="1+ppt_w/2"/>
                                          </p:val>
                                        </p:tav>
                                      </p:tavLst>
                                    </p:anim>
                                    <p:anim calcmode="lin" valueType="num">
                                      <p:cBhvr additive="base">
                                        <p:cTn id="27" dur="3500"/>
                                        <p:tgtEl>
                                          <p:spTgt spid="4"/>
                                        </p:tgtEl>
                                        <p:attrNameLst>
                                          <p:attrName>ppt_y</p:attrName>
                                        </p:attrNameLst>
                                      </p:cBhvr>
                                      <p:tavLst>
                                        <p:tav tm="0">
                                          <p:val>
                                            <p:strVal val="ppt_y"/>
                                          </p:val>
                                        </p:tav>
                                        <p:tav tm="100000">
                                          <p:val>
                                            <p:strVal val="1+ppt_h/2"/>
                                          </p:val>
                                        </p:tav>
                                      </p:tavLst>
                                    </p:anim>
                                    <p:set>
                                      <p:cBhvr>
                                        <p:cTn id="28" dur="1" fill="hold">
                                          <p:stCondLst>
                                            <p:cond delay="34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3500"/>
                                        <p:tgtEl>
                                          <p:spTgt spid="5"/>
                                        </p:tgtEl>
                                        <p:attrNameLst>
                                          <p:attrName>ppt_x</p:attrName>
                                        </p:attrNameLst>
                                      </p:cBhvr>
                                      <p:tavLst>
                                        <p:tav tm="0">
                                          <p:val>
                                            <p:strVal val="ppt_x"/>
                                          </p:val>
                                        </p:tav>
                                        <p:tav tm="100000">
                                          <p:val>
                                            <p:strVal val="1+ppt_w/2"/>
                                          </p:val>
                                        </p:tav>
                                      </p:tavLst>
                                    </p:anim>
                                    <p:anim calcmode="lin" valueType="num">
                                      <p:cBhvr additive="base">
                                        <p:cTn id="39" dur="3500"/>
                                        <p:tgtEl>
                                          <p:spTgt spid="5"/>
                                        </p:tgtEl>
                                        <p:attrNameLst>
                                          <p:attrName>ppt_y</p:attrName>
                                        </p:attrNameLst>
                                      </p:cBhvr>
                                      <p:tavLst>
                                        <p:tav tm="0">
                                          <p:val>
                                            <p:strVal val="ppt_y"/>
                                          </p:val>
                                        </p:tav>
                                        <p:tav tm="100000">
                                          <p:val>
                                            <p:strVal val="1+ppt_h/2"/>
                                          </p:val>
                                        </p:tav>
                                      </p:tavLst>
                                    </p:anim>
                                    <p:set>
                                      <p:cBhvr>
                                        <p:cTn id="40" dur="1" fill="hold">
                                          <p:stCondLst>
                                            <p:cond delay="34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12" fill="hold" grpId="2" nodeType="withEffect">
                                  <p:stCondLst>
                                    <p:cond delay="0"/>
                                  </p:stCondLst>
                                  <p:childTnLst>
                                    <p:anim calcmode="lin" valueType="num">
                                      <p:cBhvr additive="base">
                                        <p:cTn id="50" dur="3500"/>
                                        <p:tgtEl>
                                          <p:spTgt spid="6"/>
                                        </p:tgtEl>
                                        <p:attrNameLst>
                                          <p:attrName>ppt_x</p:attrName>
                                        </p:attrNameLst>
                                      </p:cBhvr>
                                      <p:tavLst>
                                        <p:tav tm="0">
                                          <p:val>
                                            <p:strVal val="ppt_x"/>
                                          </p:val>
                                        </p:tav>
                                        <p:tav tm="100000">
                                          <p:val>
                                            <p:strVal val="0-ppt_w/2"/>
                                          </p:val>
                                        </p:tav>
                                      </p:tavLst>
                                    </p:anim>
                                    <p:anim calcmode="lin" valueType="num">
                                      <p:cBhvr additive="base">
                                        <p:cTn id="51" dur="3500"/>
                                        <p:tgtEl>
                                          <p:spTgt spid="6"/>
                                        </p:tgtEl>
                                        <p:attrNameLst>
                                          <p:attrName>ppt_y</p:attrName>
                                        </p:attrNameLst>
                                      </p:cBhvr>
                                      <p:tavLst>
                                        <p:tav tm="0">
                                          <p:val>
                                            <p:strVal val="ppt_y"/>
                                          </p:val>
                                        </p:tav>
                                        <p:tav tm="100000">
                                          <p:val>
                                            <p:strVal val="1+ppt_h/2"/>
                                          </p:val>
                                        </p:tav>
                                      </p:tavLst>
                                    </p:anim>
                                    <p:set>
                                      <p:cBhvr>
                                        <p:cTn id="52" dur="1" fill="hold">
                                          <p:stCondLst>
                                            <p:cond delay="34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12"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0-ppt_w/2"/>
                                          </p:val>
                                        </p:tav>
                                      </p:tavLst>
                                    </p:anim>
                                    <p:anim calcmode="lin" valueType="num">
                                      <p:cBhvr additive="base">
                                        <p:cTn id="63" dur="3500"/>
                                        <p:tgtEl>
                                          <p:spTgt spid="7"/>
                                        </p:tgtEl>
                                        <p:attrNameLst>
                                          <p:attrName>ppt_y</p:attrName>
                                        </p:attrNameLst>
                                      </p:cBhvr>
                                      <p:tavLst>
                                        <p:tav tm="0">
                                          <p:val>
                                            <p:strVal val="ppt_y"/>
                                          </p:val>
                                        </p:tav>
                                        <p:tav tm="100000">
                                          <p:val>
                                            <p:strVal val="1+ppt_h/2"/>
                                          </p:val>
                                        </p:tav>
                                      </p:tavLst>
                                    </p:anim>
                                    <p:set>
                                      <p:cBhvr>
                                        <p:cTn id="64" dur="1" fill="hold">
                                          <p:stCondLst>
                                            <p:cond delay="34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12" fill="hold" grpId="2" nodeType="withEffect">
                                  <p:stCondLst>
                                    <p:cond delay="0"/>
                                  </p:stCondLst>
                                  <p:childTnLst>
                                    <p:anim calcmode="lin" valueType="num">
                                      <p:cBhvr additive="base">
                                        <p:cTn id="74" dur="3500"/>
                                        <p:tgtEl>
                                          <p:spTgt spid="8"/>
                                        </p:tgtEl>
                                        <p:attrNameLst>
                                          <p:attrName>ppt_x</p:attrName>
                                        </p:attrNameLst>
                                      </p:cBhvr>
                                      <p:tavLst>
                                        <p:tav tm="0">
                                          <p:val>
                                            <p:strVal val="ppt_x"/>
                                          </p:val>
                                        </p:tav>
                                        <p:tav tm="100000">
                                          <p:val>
                                            <p:strVal val="0-ppt_w/2"/>
                                          </p:val>
                                        </p:tav>
                                      </p:tavLst>
                                    </p:anim>
                                    <p:anim calcmode="lin" valueType="num">
                                      <p:cBhvr additive="base">
                                        <p:cTn id="75" dur="3500"/>
                                        <p:tgtEl>
                                          <p:spTgt spid="8"/>
                                        </p:tgtEl>
                                        <p:attrNameLst>
                                          <p:attrName>ppt_y</p:attrName>
                                        </p:attrNameLst>
                                      </p:cBhvr>
                                      <p:tavLst>
                                        <p:tav tm="0">
                                          <p:val>
                                            <p:strVal val="ppt_y"/>
                                          </p:val>
                                        </p:tav>
                                        <p:tav tm="100000">
                                          <p:val>
                                            <p:strVal val="1+ppt_h/2"/>
                                          </p:val>
                                        </p:tav>
                                      </p:tavLst>
                                    </p:anim>
                                    <p:set>
                                      <p:cBhvr>
                                        <p:cTn id="76" dur="1" fill="hold">
                                          <p:stCondLst>
                                            <p:cond delay="3499"/>
                                          </p:stCondLst>
                                        </p:cTn>
                                        <p:tgtEl>
                                          <p:spTgt spid="8"/>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9" fill="hold" grpId="2" nodeType="withEffect">
                                  <p:stCondLst>
                                    <p:cond delay="0"/>
                                  </p:stCondLst>
                                  <p:childTnLst>
                                    <p:anim calcmode="lin" valueType="num">
                                      <p:cBhvr additive="base">
                                        <p:cTn id="86" dur="3500"/>
                                        <p:tgtEl>
                                          <p:spTgt spid="9"/>
                                        </p:tgtEl>
                                        <p:attrNameLst>
                                          <p:attrName>ppt_x</p:attrName>
                                        </p:attrNameLst>
                                      </p:cBhvr>
                                      <p:tavLst>
                                        <p:tav tm="0">
                                          <p:val>
                                            <p:strVal val="ppt_x"/>
                                          </p:val>
                                        </p:tav>
                                        <p:tav tm="100000">
                                          <p:val>
                                            <p:strVal val="0-ppt_w/2"/>
                                          </p:val>
                                        </p:tav>
                                      </p:tavLst>
                                    </p:anim>
                                    <p:anim calcmode="lin" valueType="num">
                                      <p:cBhvr additive="base">
                                        <p:cTn id="87" dur="3500"/>
                                        <p:tgtEl>
                                          <p:spTgt spid="9"/>
                                        </p:tgtEl>
                                        <p:attrNameLst>
                                          <p:attrName>ppt_y</p:attrName>
                                        </p:attrNameLst>
                                      </p:cBhvr>
                                      <p:tavLst>
                                        <p:tav tm="0">
                                          <p:val>
                                            <p:strVal val="ppt_y"/>
                                          </p:val>
                                        </p:tav>
                                        <p:tav tm="100000">
                                          <p:val>
                                            <p:strVal val="0-ppt_h/2"/>
                                          </p:val>
                                        </p:tav>
                                      </p:tavLst>
                                    </p:anim>
                                    <p:set>
                                      <p:cBhvr>
                                        <p:cTn id="88" dur="1" fill="hold">
                                          <p:stCondLst>
                                            <p:cond delay="3499"/>
                                          </p:stCondLst>
                                        </p:cTn>
                                        <p:tgtEl>
                                          <p:spTgt spid="9"/>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3000" fill="hold"/>
                                        <p:tgtEl>
                                          <p:spTgt spid="10"/>
                                        </p:tgtEl>
                                        <p:attrNameLst>
                                          <p:attrName>ppt_x</p:attrName>
                                        </p:attrNameLst>
                                      </p:cBhvr>
                                      <p:tavLst>
                                        <p:tav tm="0">
                                          <p:val>
                                            <p:strVal val="#ppt_x"/>
                                          </p:val>
                                        </p:tav>
                                        <p:tav tm="100000">
                                          <p:val>
                                            <p:strVal val="#ppt_x"/>
                                          </p:val>
                                        </p:tav>
                                      </p:tavLst>
                                    </p:anim>
                                    <p:anim calcmode="lin" valueType="num">
                                      <p:cBhvr>
                                        <p:cTn id="92" dur="3000" fill="hold"/>
                                        <p:tgtEl>
                                          <p:spTgt spid="10"/>
                                        </p:tgtEl>
                                        <p:attrNameLst>
                                          <p:attrName>ppt_y</p:attrName>
                                        </p:attrNameLst>
                                      </p:cBhvr>
                                      <p:tavLst>
                                        <p:tav tm="0">
                                          <p:val>
                                            <p:strVal val="#ppt_y-#ppt_h/2"/>
                                          </p:val>
                                        </p:tav>
                                        <p:tav tm="100000">
                                          <p:val>
                                            <p:strVal val="#ppt_y"/>
                                          </p:val>
                                        </p:tav>
                                      </p:tavLst>
                                    </p:anim>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10"/>
                                        </p:tgtEl>
                                      </p:cBhvr>
                                      <p:by x="400000" y="100000"/>
                                    </p:animScale>
                                  </p:childTnLst>
                                </p:cTn>
                              </p:par>
                              <p:par>
                                <p:cTn id="97" presetID="2" presetClass="exit" presetSubtype="3" fill="hold" grpId="2" nodeType="withEffect">
                                  <p:stCondLst>
                                    <p:cond delay="0"/>
                                  </p:stCondLst>
                                  <p:childTnLst>
                                    <p:anim calcmode="lin" valueType="num">
                                      <p:cBhvr additive="base">
                                        <p:cTn id="98" dur="3500"/>
                                        <p:tgtEl>
                                          <p:spTgt spid="10"/>
                                        </p:tgtEl>
                                        <p:attrNameLst>
                                          <p:attrName>ppt_x</p:attrName>
                                        </p:attrNameLst>
                                      </p:cBhvr>
                                      <p:tavLst>
                                        <p:tav tm="0">
                                          <p:val>
                                            <p:strVal val="ppt_x"/>
                                          </p:val>
                                        </p:tav>
                                        <p:tav tm="100000">
                                          <p:val>
                                            <p:strVal val="1+ppt_w/2"/>
                                          </p:val>
                                        </p:tav>
                                      </p:tavLst>
                                    </p:anim>
                                    <p:anim calcmode="lin" valueType="num">
                                      <p:cBhvr additive="base">
                                        <p:cTn id="99" dur="3500"/>
                                        <p:tgtEl>
                                          <p:spTgt spid="10"/>
                                        </p:tgtEl>
                                        <p:attrNameLst>
                                          <p:attrName>ppt_y</p:attrName>
                                        </p:attrNameLst>
                                      </p:cBhvr>
                                      <p:tavLst>
                                        <p:tav tm="0">
                                          <p:val>
                                            <p:strVal val="ppt_y"/>
                                          </p:val>
                                        </p:tav>
                                        <p:tav tm="100000">
                                          <p:val>
                                            <p:strVal val="0-ppt_h/2"/>
                                          </p:val>
                                        </p:tav>
                                      </p:tavLst>
                                    </p:anim>
                                    <p:set>
                                      <p:cBhvr>
                                        <p:cTn id="100" dur="1" fill="hold">
                                          <p:stCondLst>
                                            <p:cond delay="3499"/>
                                          </p:stCondLst>
                                        </p:cTn>
                                        <p:tgtEl>
                                          <p:spTgt spid="10"/>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ppt_x</p:attrName>
                                        </p:attrNameLst>
                                      </p:cBhvr>
                                      <p:tavLst>
                                        <p:tav tm="0">
                                          <p:val>
                                            <p:strVal val="#ppt_x"/>
                                          </p:val>
                                        </p:tav>
                                        <p:tav tm="100000">
                                          <p:val>
                                            <p:strVal val="#ppt_x"/>
                                          </p:val>
                                        </p:tav>
                                      </p:tavLst>
                                    </p:anim>
                                    <p:anim calcmode="lin" valueType="num">
                                      <p:cBhvr>
                                        <p:cTn id="104" dur="3000" fill="hold"/>
                                        <p:tgtEl>
                                          <p:spTgt spid="11"/>
                                        </p:tgtEl>
                                        <p:attrNameLst>
                                          <p:attrName>ppt_y</p:attrName>
                                        </p:attrNameLst>
                                      </p:cBhvr>
                                      <p:tavLst>
                                        <p:tav tm="0">
                                          <p:val>
                                            <p:strVal val="#ppt_y-#ppt_h/2"/>
                                          </p:val>
                                        </p:tav>
                                        <p:tav tm="100000">
                                          <p:val>
                                            <p:strVal val="#ppt_y"/>
                                          </p:val>
                                        </p:tav>
                                      </p:tavLst>
                                    </p:anim>
                                    <p:anim calcmode="lin" valueType="num">
                                      <p:cBhvr>
                                        <p:cTn id="105" dur="3000" fill="hold"/>
                                        <p:tgtEl>
                                          <p:spTgt spid="11"/>
                                        </p:tgtEl>
                                        <p:attrNameLst>
                                          <p:attrName>ppt_w</p:attrName>
                                        </p:attrNameLst>
                                      </p:cBhvr>
                                      <p:tavLst>
                                        <p:tav tm="0">
                                          <p:val>
                                            <p:strVal val="#ppt_w"/>
                                          </p:val>
                                        </p:tav>
                                        <p:tav tm="100000">
                                          <p:val>
                                            <p:strVal val="#ppt_w"/>
                                          </p:val>
                                        </p:tav>
                                      </p:tavLst>
                                    </p:anim>
                                    <p:anim calcmode="lin" valueType="num">
                                      <p:cBhvr>
                                        <p:cTn id="106" dur="3000" fill="hold"/>
                                        <p:tgtEl>
                                          <p:spTgt spid="11"/>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1"/>
                                        </p:tgtEl>
                                      </p:cBhvr>
                                      <p:by x="400000" y="100000"/>
                                    </p:animScale>
                                  </p:childTnLst>
                                </p:cTn>
                              </p:par>
                              <p:par>
                                <p:cTn id="109" presetID="2" presetClass="exit" presetSubtype="3" fill="hold" grpId="2" nodeType="withEffect">
                                  <p:stCondLst>
                                    <p:cond delay="0"/>
                                  </p:stCondLst>
                                  <p:childTnLst>
                                    <p:anim calcmode="lin" valueType="num">
                                      <p:cBhvr additive="base">
                                        <p:cTn id="110" dur="3500"/>
                                        <p:tgtEl>
                                          <p:spTgt spid="11"/>
                                        </p:tgtEl>
                                        <p:attrNameLst>
                                          <p:attrName>ppt_x</p:attrName>
                                        </p:attrNameLst>
                                      </p:cBhvr>
                                      <p:tavLst>
                                        <p:tav tm="0">
                                          <p:val>
                                            <p:strVal val="ppt_x"/>
                                          </p:val>
                                        </p:tav>
                                        <p:tav tm="100000">
                                          <p:val>
                                            <p:strVal val="1+ppt_w/2"/>
                                          </p:val>
                                        </p:tav>
                                      </p:tavLst>
                                    </p:anim>
                                    <p:anim calcmode="lin" valueType="num">
                                      <p:cBhvr additive="base">
                                        <p:cTn id="111" dur="3500"/>
                                        <p:tgtEl>
                                          <p:spTgt spid="11"/>
                                        </p:tgtEl>
                                        <p:attrNameLst>
                                          <p:attrName>ppt_y</p:attrName>
                                        </p:attrNameLst>
                                      </p:cBhvr>
                                      <p:tavLst>
                                        <p:tav tm="0">
                                          <p:val>
                                            <p:strVal val="ppt_y"/>
                                          </p:val>
                                        </p:tav>
                                        <p:tav tm="100000">
                                          <p:val>
                                            <p:strVal val="0-ppt_h/2"/>
                                          </p:val>
                                        </p:tav>
                                      </p:tavLst>
                                    </p:anim>
                                    <p:set>
                                      <p:cBhvr>
                                        <p:cTn id="112" dur="1" fill="hold">
                                          <p:stCondLst>
                                            <p:cond delay="3499"/>
                                          </p:stCondLst>
                                        </p:cTn>
                                        <p:tgtEl>
                                          <p:spTgt spid="11"/>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p:cTn id="115" dur="3000" fill="hold"/>
                                        <p:tgtEl>
                                          <p:spTgt spid="12"/>
                                        </p:tgtEl>
                                        <p:attrNameLst>
                                          <p:attrName>ppt_x</p:attrName>
                                        </p:attrNameLst>
                                      </p:cBhvr>
                                      <p:tavLst>
                                        <p:tav tm="0">
                                          <p:val>
                                            <p:strVal val="#ppt_x"/>
                                          </p:val>
                                        </p:tav>
                                        <p:tav tm="100000">
                                          <p:val>
                                            <p:strVal val="#ppt_x"/>
                                          </p:val>
                                        </p:tav>
                                      </p:tavLst>
                                    </p:anim>
                                    <p:anim calcmode="lin" valueType="num">
                                      <p:cBhvr>
                                        <p:cTn id="116" dur="3000" fill="hold"/>
                                        <p:tgtEl>
                                          <p:spTgt spid="12"/>
                                        </p:tgtEl>
                                        <p:attrNameLst>
                                          <p:attrName>ppt_y</p:attrName>
                                        </p:attrNameLst>
                                      </p:cBhvr>
                                      <p:tavLst>
                                        <p:tav tm="0">
                                          <p:val>
                                            <p:strVal val="#ppt_y-#ppt_h/2"/>
                                          </p:val>
                                        </p:tav>
                                        <p:tav tm="100000">
                                          <p:val>
                                            <p:strVal val="#ppt_y"/>
                                          </p:val>
                                        </p:tav>
                                      </p:tavLst>
                                    </p:anim>
                                    <p:anim calcmode="lin" valueType="num">
                                      <p:cBhvr>
                                        <p:cTn id="117" dur="3000" fill="hold"/>
                                        <p:tgtEl>
                                          <p:spTgt spid="12"/>
                                        </p:tgtEl>
                                        <p:attrNameLst>
                                          <p:attrName>ppt_w</p:attrName>
                                        </p:attrNameLst>
                                      </p:cBhvr>
                                      <p:tavLst>
                                        <p:tav tm="0">
                                          <p:val>
                                            <p:strVal val="#ppt_w"/>
                                          </p:val>
                                        </p:tav>
                                        <p:tav tm="100000">
                                          <p:val>
                                            <p:strVal val="#ppt_w"/>
                                          </p:val>
                                        </p:tav>
                                      </p:tavLst>
                                    </p:anim>
                                    <p:anim calcmode="lin" valueType="num">
                                      <p:cBhvr>
                                        <p:cTn id="118" dur="3000" fill="hold"/>
                                        <p:tgtEl>
                                          <p:spTgt spid="12"/>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2"/>
                                        </p:tgtEl>
                                      </p:cBhvr>
                                      <p:by x="400000" y="100000"/>
                                    </p:animScale>
                                  </p:childTnLst>
                                </p:cTn>
                              </p:par>
                              <p:par>
                                <p:cTn id="121" presetID="2" presetClass="exit" presetSubtype="3" fill="hold" grpId="2" nodeType="withEffect">
                                  <p:stCondLst>
                                    <p:cond delay="0"/>
                                  </p:stCondLst>
                                  <p:childTnLst>
                                    <p:anim calcmode="lin" valueType="num">
                                      <p:cBhvr additive="base">
                                        <p:cTn id="122" dur="3500"/>
                                        <p:tgtEl>
                                          <p:spTgt spid="12"/>
                                        </p:tgtEl>
                                        <p:attrNameLst>
                                          <p:attrName>ppt_x</p:attrName>
                                        </p:attrNameLst>
                                      </p:cBhvr>
                                      <p:tavLst>
                                        <p:tav tm="0">
                                          <p:val>
                                            <p:strVal val="ppt_x"/>
                                          </p:val>
                                        </p:tav>
                                        <p:tav tm="100000">
                                          <p:val>
                                            <p:strVal val="1+ppt_w/2"/>
                                          </p:val>
                                        </p:tav>
                                      </p:tavLst>
                                    </p:anim>
                                    <p:anim calcmode="lin" valueType="num">
                                      <p:cBhvr additive="base">
                                        <p:cTn id="123" dur="3500"/>
                                        <p:tgtEl>
                                          <p:spTgt spid="12"/>
                                        </p:tgtEl>
                                        <p:attrNameLst>
                                          <p:attrName>ppt_y</p:attrName>
                                        </p:attrNameLst>
                                      </p:cBhvr>
                                      <p:tavLst>
                                        <p:tav tm="0">
                                          <p:val>
                                            <p:strVal val="ppt_y"/>
                                          </p:val>
                                        </p:tav>
                                        <p:tav tm="100000">
                                          <p:val>
                                            <p:strVal val="0-ppt_h/2"/>
                                          </p:val>
                                        </p:tav>
                                      </p:tavLst>
                                    </p:anim>
                                    <p:set>
                                      <p:cBhvr>
                                        <p:cTn id="124" dur="1" fill="hold">
                                          <p:stCondLst>
                                            <p:cond delay="3499"/>
                                          </p:stCondLst>
                                        </p:cTn>
                                        <p:tgtEl>
                                          <p:spTgt spid="12"/>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3"/>
                                        </p:tgtEl>
                                        <p:attrNameLst>
                                          <p:attrName>style.visibility</p:attrName>
                                        </p:attrNameLst>
                                      </p:cBhvr>
                                      <p:to>
                                        <p:strVal val="visible"/>
                                      </p:to>
                                    </p:set>
                                    <p:anim calcmode="lin" valueType="num">
                                      <p:cBhvr>
                                        <p:cTn id="127" dur="3000" fill="hold"/>
                                        <p:tgtEl>
                                          <p:spTgt spid="13"/>
                                        </p:tgtEl>
                                        <p:attrNameLst>
                                          <p:attrName>ppt_x</p:attrName>
                                        </p:attrNameLst>
                                      </p:cBhvr>
                                      <p:tavLst>
                                        <p:tav tm="0">
                                          <p:val>
                                            <p:strVal val="#ppt_x"/>
                                          </p:val>
                                        </p:tav>
                                        <p:tav tm="100000">
                                          <p:val>
                                            <p:strVal val="#ppt_x"/>
                                          </p:val>
                                        </p:tav>
                                      </p:tavLst>
                                    </p:anim>
                                    <p:anim calcmode="lin" valueType="num">
                                      <p:cBhvr>
                                        <p:cTn id="128" dur="3000" fill="hold"/>
                                        <p:tgtEl>
                                          <p:spTgt spid="13"/>
                                        </p:tgtEl>
                                        <p:attrNameLst>
                                          <p:attrName>ppt_y</p:attrName>
                                        </p:attrNameLst>
                                      </p:cBhvr>
                                      <p:tavLst>
                                        <p:tav tm="0">
                                          <p:val>
                                            <p:strVal val="#ppt_y-#ppt_h/2"/>
                                          </p:val>
                                        </p:tav>
                                        <p:tav tm="100000">
                                          <p:val>
                                            <p:strVal val="#ppt_y"/>
                                          </p:val>
                                        </p:tav>
                                      </p:tavLst>
                                    </p:anim>
                                    <p:anim calcmode="lin" valueType="num">
                                      <p:cBhvr>
                                        <p:cTn id="129" dur="3000" fill="hold"/>
                                        <p:tgtEl>
                                          <p:spTgt spid="13"/>
                                        </p:tgtEl>
                                        <p:attrNameLst>
                                          <p:attrName>ppt_w</p:attrName>
                                        </p:attrNameLst>
                                      </p:cBhvr>
                                      <p:tavLst>
                                        <p:tav tm="0">
                                          <p:val>
                                            <p:strVal val="#ppt_w"/>
                                          </p:val>
                                        </p:tav>
                                        <p:tav tm="100000">
                                          <p:val>
                                            <p:strVal val="#ppt_w"/>
                                          </p:val>
                                        </p:tav>
                                      </p:tavLst>
                                    </p:anim>
                                    <p:anim calcmode="lin" valueType="num">
                                      <p:cBhvr>
                                        <p:cTn id="130" dur="3000" fill="hold"/>
                                        <p:tgtEl>
                                          <p:spTgt spid="13"/>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3"/>
                                        </p:tgtEl>
                                      </p:cBhvr>
                                      <p:by x="400000" y="100000"/>
                                    </p:animScale>
                                  </p:childTnLst>
                                </p:cTn>
                              </p:par>
                              <p:par>
                                <p:cTn id="133" presetID="2" presetClass="exit" presetSubtype="9" fill="hold" grpId="2" nodeType="withEffect">
                                  <p:stCondLst>
                                    <p:cond delay="0"/>
                                  </p:stCondLst>
                                  <p:childTnLst>
                                    <p:anim calcmode="lin" valueType="num">
                                      <p:cBhvr additive="base">
                                        <p:cTn id="134" dur="3500"/>
                                        <p:tgtEl>
                                          <p:spTgt spid="13"/>
                                        </p:tgtEl>
                                        <p:attrNameLst>
                                          <p:attrName>ppt_x</p:attrName>
                                        </p:attrNameLst>
                                      </p:cBhvr>
                                      <p:tavLst>
                                        <p:tav tm="0">
                                          <p:val>
                                            <p:strVal val="ppt_x"/>
                                          </p:val>
                                        </p:tav>
                                        <p:tav tm="100000">
                                          <p:val>
                                            <p:strVal val="0-ppt_w/2"/>
                                          </p:val>
                                        </p:tav>
                                      </p:tavLst>
                                    </p:anim>
                                    <p:anim calcmode="lin" valueType="num">
                                      <p:cBhvr additive="base">
                                        <p:cTn id="135" dur="3500"/>
                                        <p:tgtEl>
                                          <p:spTgt spid="13"/>
                                        </p:tgtEl>
                                        <p:attrNameLst>
                                          <p:attrName>ppt_y</p:attrName>
                                        </p:attrNameLst>
                                      </p:cBhvr>
                                      <p:tavLst>
                                        <p:tav tm="0">
                                          <p:val>
                                            <p:strVal val="ppt_y"/>
                                          </p:val>
                                        </p:tav>
                                        <p:tav tm="100000">
                                          <p:val>
                                            <p:strVal val="0-ppt_h/2"/>
                                          </p:val>
                                        </p:tav>
                                      </p:tavLst>
                                    </p:anim>
                                    <p:set>
                                      <p:cBhvr>
                                        <p:cTn id="136" dur="1" fill="hold">
                                          <p:stCondLst>
                                            <p:cond delay="3499"/>
                                          </p:stCondLst>
                                        </p:cTn>
                                        <p:tgtEl>
                                          <p:spTgt spid="13"/>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4"/>
                                        </p:tgtEl>
                                        <p:attrNameLst>
                                          <p:attrName>style.visibility</p:attrName>
                                        </p:attrNameLst>
                                      </p:cBhvr>
                                      <p:to>
                                        <p:strVal val="visible"/>
                                      </p:to>
                                    </p:set>
                                    <p:anim calcmode="lin" valueType="num">
                                      <p:cBhvr>
                                        <p:cTn id="139" dur="3000" fill="hold"/>
                                        <p:tgtEl>
                                          <p:spTgt spid="14"/>
                                        </p:tgtEl>
                                        <p:attrNameLst>
                                          <p:attrName>ppt_x</p:attrName>
                                        </p:attrNameLst>
                                      </p:cBhvr>
                                      <p:tavLst>
                                        <p:tav tm="0">
                                          <p:val>
                                            <p:strVal val="#ppt_x"/>
                                          </p:val>
                                        </p:tav>
                                        <p:tav tm="100000">
                                          <p:val>
                                            <p:strVal val="#ppt_x"/>
                                          </p:val>
                                        </p:tav>
                                      </p:tavLst>
                                    </p:anim>
                                    <p:anim calcmode="lin" valueType="num">
                                      <p:cBhvr>
                                        <p:cTn id="140" dur="3000" fill="hold"/>
                                        <p:tgtEl>
                                          <p:spTgt spid="14"/>
                                        </p:tgtEl>
                                        <p:attrNameLst>
                                          <p:attrName>ppt_y</p:attrName>
                                        </p:attrNameLst>
                                      </p:cBhvr>
                                      <p:tavLst>
                                        <p:tav tm="0">
                                          <p:val>
                                            <p:strVal val="#ppt_y-#ppt_h/2"/>
                                          </p:val>
                                        </p:tav>
                                        <p:tav tm="100000">
                                          <p:val>
                                            <p:strVal val="#ppt_y"/>
                                          </p:val>
                                        </p:tav>
                                      </p:tavLst>
                                    </p:anim>
                                    <p:anim calcmode="lin" valueType="num">
                                      <p:cBhvr>
                                        <p:cTn id="141" dur="3000" fill="hold"/>
                                        <p:tgtEl>
                                          <p:spTgt spid="14"/>
                                        </p:tgtEl>
                                        <p:attrNameLst>
                                          <p:attrName>ppt_w</p:attrName>
                                        </p:attrNameLst>
                                      </p:cBhvr>
                                      <p:tavLst>
                                        <p:tav tm="0">
                                          <p:val>
                                            <p:strVal val="#ppt_w"/>
                                          </p:val>
                                        </p:tav>
                                        <p:tav tm="100000">
                                          <p:val>
                                            <p:strVal val="#ppt_w"/>
                                          </p:val>
                                        </p:tav>
                                      </p:tavLst>
                                    </p:anim>
                                    <p:anim calcmode="lin" valueType="num">
                                      <p:cBhvr>
                                        <p:cTn id="142" dur="3000" fill="hold"/>
                                        <p:tgtEl>
                                          <p:spTgt spid="14"/>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4"/>
                                        </p:tgtEl>
                                      </p:cBhvr>
                                      <p:by x="400000" y="100000"/>
                                    </p:animScale>
                                  </p:childTnLst>
                                </p:cTn>
                              </p:par>
                              <p:par>
                                <p:cTn id="145" presetID="2" presetClass="exit" presetSubtype="9" fill="hold" grpId="2" nodeType="withEffect">
                                  <p:stCondLst>
                                    <p:cond delay="0"/>
                                  </p:stCondLst>
                                  <p:childTnLst>
                                    <p:anim calcmode="lin" valueType="num">
                                      <p:cBhvr additive="base">
                                        <p:cTn id="146" dur="3500"/>
                                        <p:tgtEl>
                                          <p:spTgt spid="14"/>
                                        </p:tgtEl>
                                        <p:attrNameLst>
                                          <p:attrName>ppt_x</p:attrName>
                                        </p:attrNameLst>
                                      </p:cBhvr>
                                      <p:tavLst>
                                        <p:tav tm="0">
                                          <p:val>
                                            <p:strVal val="ppt_x"/>
                                          </p:val>
                                        </p:tav>
                                        <p:tav tm="100000">
                                          <p:val>
                                            <p:strVal val="0-ppt_w/2"/>
                                          </p:val>
                                        </p:tav>
                                      </p:tavLst>
                                    </p:anim>
                                    <p:anim calcmode="lin" valueType="num">
                                      <p:cBhvr additive="base">
                                        <p:cTn id="147" dur="3500"/>
                                        <p:tgtEl>
                                          <p:spTgt spid="14"/>
                                        </p:tgtEl>
                                        <p:attrNameLst>
                                          <p:attrName>ppt_y</p:attrName>
                                        </p:attrNameLst>
                                      </p:cBhvr>
                                      <p:tavLst>
                                        <p:tav tm="0">
                                          <p:val>
                                            <p:strVal val="ppt_y"/>
                                          </p:val>
                                        </p:tav>
                                        <p:tav tm="100000">
                                          <p:val>
                                            <p:strVal val="0-ppt_h/2"/>
                                          </p:val>
                                        </p:tav>
                                      </p:tavLst>
                                    </p:anim>
                                    <p:set>
                                      <p:cBhvr>
                                        <p:cTn id="148" dur="1" fill="hold">
                                          <p:stCondLst>
                                            <p:cond delay="3499"/>
                                          </p:stCondLst>
                                        </p:cTn>
                                        <p:tgtEl>
                                          <p:spTgt spid="1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5"/>
                                        </p:tgtEl>
                                        <p:attrNameLst>
                                          <p:attrName>style.visibility</p:attrName>
                                        </p:attrNameLst>
                                      </p:cBhvr>
                                      <p:to>
                                        <p:strVal val="visible"/>
                                      </p:to>
                                    </p:set>
                                    <p:anim calcmode="lin" valueType="num">
                                      <p:cBhvr>
                                        <p:cTn id="151" dur="3250" fill="hold"/>
                                        <p:tgtEl>
                                          <p:spTgt spid="15"/>
                                        </p:tgtEl>
                                        <p:attrNameLst>
                                          <p:attrName>ppt_w</p:attrName>
                                        </p:attrNameLst>
                                      </p:cBhvr>
                                      <p:tavLst>
                                        <p:tav tm="0">
                                          <p:val>
                                            <p:fltVal val="0"/>
                                          </p:val>
                                        </p:tav>
                                        <p:tav tm="100000">
                                          <p:val>
                                            <p:strVal val="#ppt_w"/>
                                          </p:val>
                                        </p:tav>
                                      </p:tavLst>
                                    </p:anim>
                                    <p:anim calcmode="lin" valueType="num">
                                      <p:cBhvr>
                                        <p:cTn id="152" dur="3250" fill="hold"/>
                                        <p:tgtEl>
                                          <p:spTgt spid="15"/>
                                        </p:tgtEl>
                                        <p:attrNameLst>
                                          <p:attrName>ppt_h</p:attrName>
                                        </p:attrNameLst>
                                      </p:cBhvr>
                                      <p:tavLst>
                                        <p:tav tm="0">
                                          <p:val>
                                            <p:fltVal val="0"/>
                                          </p:val>
                                        </p:tav>
                                        <p:tav tm="100000">
                                          <p:val>
                                            <p:strVal val="#ppt_h"/>
                                          </p:val>
                                        </p:tav>
                                      </p:tavLst>
                                    </p:anim>
                                    <p:anim calcmode="lin" valueType="num">
                                      <p:cBhvr>
                                        <p:cTn id="153" dur="3250" fill="hold"/>
                                        <p:tgtEl>
                                          <p:spTgt spid="15"/>
                                        </p:tgtEl>
                                        <p:attrNameLst>
                                          <p:attrName>ppt_x</p:attrName>
                                        </p:attrNameLst>
                                      </p:cBhvr>
                                      <p:tavLst>
                                        <p:tav tm="0">
                                          <p:val>
                                            <p:fltVal val="0.5"/>
                                          </p:val>
                                        </p:tav>
                                        <p:tav tm="100000">
                                          <p:val>
                                            <p:strVal val="#ppt_x"/>
                                          </p:val>
                                        </p:tav>
                                      </p:tavLst>
                                    </p:anim>
                                    <p:anim calcmode="lin" valueType="num">
                                      <p:cBhvr>
                                        <p:cTn id="154" dur="3250" fill="hold"/>
                                        <p:tgtEl>
                                          <p:spTgt spid="15"/>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15"/>
                                        </p:tgtEl>
                                        <p:attrNameLst>
                                          <p:attrName>style.visibility</p:attrName>
                                        </p:attrNameLst>
                                      </p:cBhvr>
                                      <p:to>
                                        <p:strVal val="visible"/>
                                      </p:to>
                                    </p:set>
                                    <p:animEffect transition="in" filter="diamond(out)">
                                      <p:cBhvr>
                                        <p:cTn id="157" dur="3500"/>
                                        <p:tgtEl>
                                          <p:spTgt spid="15"/>
                                        </p:tgtEl>
                                      </p:cBhvr>
                                    </p:animEffect>
                                  </p:childTnLst>
                                </p:cTn>
                              </p:par>
                              <p:par>
                                <p:cTn id="158" presetID="9" presetClass="emph" presetSubtype="0" nodeType="withEffect">
                                  <p:stCondLst>
                                    <p:cond delay="0"/>
                                  </p:stCondLst>
                                  <p:childTnLst>
                                    <p:set>
                                      <p:cBhvr rctx="PPT">
                                        <p:cTn id="159" dur="indefinite"/>
                                        <p:tgtEl>
                                          <p:spTgt spid="16"/>
                                        </p:tgtEl>
                                        <p:attrNameLst>
                                          <p:attrName>style.opacity</p:attrName>
                                        </p:attrNameLst>
                                      </p:cBhvr>
                                      <p:to>
                                        <p:strVal val="0"/>
                                      </p:to>
                                    </p:set>
                                    <p:animEffect filter="image" prLst="opacity: 0">
                                      <p:cBhvr rctx="IE">
                                        <p:cTn id="160"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Diapositiva2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1055" y="0"/>
            <a:ext cx="9144000" cy="5143500"/>
          </a:xfrm>
          <a:prstGeom prst="rect">
            <a:avLst/>
          </a:prstGeom>
          <a:noFill/>
          <a:ln>
            <a:noFill/>
          </a:ln>
        </p:spPr>
      </p:pic>
      <p:sp>
        <p:nvSpPr>
          <p:cNvPr id="3" name="2 Rectángulo"/>
          <p:cNvSpPr/>
          <p:nvPr/>
        </p:nvSpPr>
        <p:spPr>
          <a:xfrm rot="16200000" flipH="1">
            <a:off x="-1222150" y="-328070"/>
            <a:ext cx="1299635" cy="1483036"/>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6200000" flipH="1">
            <a:off x="-610589" y="119438"/>
            <a:ext cx="1299639" cy="1483035"/>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6200000" flipH="1">
            <a:off x="-34525" y="551487"/>
            <a:ext cx="1299639" cy="1483035"/>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6200000" flipH="1">
            <a:off x="491829" y="1003939"/>
            <a:ext cx="1299632" cy="1483035"/>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6200000" flipH="1">
            <a:off x="1063302" y="1471936"/>
            <a:ext cx="1299630" cy="1483035"/>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5400000" flipH="1">
            <a:off x="9213866" y="3906548"/>
            <a:ext cx="1475947" cy="139863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5400000" flipH="1">
            <a:off x="8602301" y="3459041"/>
            <a:ext cx="1475950" cy="139863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5400000" flipH="1">
            <a:off x="8026237" y="3026992"/>
            <a:ext cx="1475950" cy="1398641"/>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5400000" flipH="1">
            <a:off x="7499894" y="2574545"/>
            <a:ext cx="1475946" cy="1398639"/>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5400000" flipH="1">
            <a:off x="6928423" y="2106547"/>
            <a:ext cx="1475943" cy="1398639"/>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6200000">
            <a:off x="-1312942" y="3905505"/>
            <a:ext cx="1401836" cy="140364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a:off x="-686720" y="3420063"/>
            <a:ext cx="1401832" cy="140364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6200000">
            <a:off x="-125313" y="3025955"/>
            <a:ext cx="1401832" cy="140364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6200000">
            <a:off x="401037" y="2573505"/>
            <a:ext cx="1401832" cy="140364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6200000">
            <a:off x="972509" y="2105505"/>
            <a:ext cx="1401832" cy="1403648"/>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9229153" y="-305898"/>
            <a:ext cx="1368352" cy="1475657"/>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8617593" y="141605"/>
            <a:ext cx="1368352" cy="1475657"/>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8041529" y="573652"/>
            <a:ext cx="1368352" cy="1475657"/>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7515179" y="1026103"/>
            <a:ext cx="1368352" cy="1475657"/>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943709" y="1494105"/>
            <a:ext cx="1368351" cy="1475655"/>
          </a:xfrm>
          <a:prstGeom prst="rect">
            <a:avLst/>
          </a:prstGeom>
          <a:gradFill>
            <a:gsLst>
              <a:gs pos="7000">
                <a:schemeClr val="tx1">
                  <a:alpha val="64000"/>
                </a:schemeClr>
              </a:gs>
              <a:gs pos="39000">
                <a:srgbClr val="7030A0">
                  <a:lumMod val="40000"/>
                  <a:alpha val="0"/>
                </a:srgbClr>
              </a:gs>
              <a:gs pos="35000">
                <a:srgbClr val="7D893A">
                  <a:alpha val="0"/>
                </a:srgbClr>
              </a:gs>
              <a:gs pos="27087">
                <a:srgbClr val="9C9331">
                  <a:alpha val="0"/>
                </a:srgbClr>
              </a:gs>
              <a:gs pos="32000">
                <a:srgbClr val="7AA709"/>
              </a:gs>
              <a:gs pos="50000">
                <a:srgbClr val="CAF656">
                  <a:alpha val="0"/>
                </a:srgbClr>
              </a:gs>
              <a:gs pos="21000">
                <a:srgbClr val="E91717">
                  <a:alpha val="79000"/>
                </a:srgbClr>
              </a:gs>
              <a:gs pos="16000">
                <a:schemeClr val="accent1">
                  <a:tint val="44500"/>
                  <a:satMod val="160000"/>
                  <a:alpha val="0"/>
                </a:schemeClr>
              </a:gs>
              <a:gs pos="45000">
                <a:schemeClr val="tx1">
                  <a:lumMod val="95000"/>
                  <a:alpha val="97000"/>
                </a:schemeClr>
              </a:gs>
              <a:gs pos="24000">
                <a:srgbClr val="835A30">
                  <a:alpha val="0"/>
                </a:srgbClr>
              </a:gs>
            </a:gsLst>
            <a:path path="circle">
              <a:fillToRect t="100000" r="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 name="2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900608" y="-380578"/>
            <a:ext cx="11089232" cy="6047051"/>
          </a:xfrm>
          <a:prstGeom prst="rect">
            <a:avLst/>
          </a:prstGeom>
          <a:noFill/>
          <a:ln>
            <a:noFill/>
          </a:ln>
        </p:spPr>
      </p:pic>
    </p:spTree>
    <p:extLst>
      <p:ext uri="{BB962C8B-B14F-4D97-AF65-F5344CB8AC3E}">
        <p14:creationId xmlns:p14="http://schemas.microsoft.com/office/powerpoint/2010/main" val="184892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500" fill="hold"/>
                                        <p:tgtEl>
                                          <p:spTgt spid="3"/>
                                        </p:tgtEl>
                                        <p:attrNameLst>
                                          <p:attrName>ppt_x</p:attrName>
                                        </p:attrNameLst>
                                      </p:cBhvr>
                                      <p:tavLst>
                                        <p:tav tm="0">
                                          <p:val>
                                            <p:strVal val="1+#ppt_w/2"/>
                                          </p:val>
                                        </p:tav>
                                        <p:tav tm="100000">
                                          <p:val>
                                            <p:strVal val="#ppt_x"/>
                                          </p:val>
                                        </p:tav>
                                      </p:tavLst>
                                    </p:anim>
                                    <p:anim calcmode="lin" valueType="num">
                                      <p:cBhvr additive="base">
                                        <p:cTn id="8" dur="3500" fill="hold"/>
                                        <p:tgtEl>
                                          <p:spTgt spid="3"/>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3500" fill="hold"/>
                                        <p:tgtEl>
                                          <p:spTgt spid="3"/>
                                        </p:tgtEl>
                                        <p:attrNameLst>
                                          <p:attrName>r</p:attrName>
                                        </p:attrNameLst>
                                      </p:cBhvr>
                                    </p:animRot>
                                  </p:childTnLst>
                                </p:cTn>
                              </p:par>
                              <p:par>
                                <p:cTn id="11" presetID="2" presetClass="entr" presetSubtype="6"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500" fill="hold"/>
                                        <p:tgtEl>
                                          <p:spTgt spid="4"/>
                                        </p:tgtEl>
                                        <p:attrNameLst>
                                          <p:attrName>ppt_x</p:attrName>
                                        </p:attrNameLst>
                                      </p:cBhvr>
                                      <p:tavLst>
                                        <p:tav tm="0">
                                          <p:val>
                                            <p:strVal val="1+#ppt_w/2"/>
                                          </p:val>
                                        </p:tav>
                                        <p:tav tm="100000">
                                          <p:val>
                                            <p:strVal val="#ppt_x"/>
                                          </p:val>
                                        </p:tav>
                                      </p:tavLst>
                                    </p:anim>
                                    <p:anim calcmode="lin" valueType="num">
                                      <p:cBhvr additive="base">
                                        <p:cTn id="14" dur="3500" fill="hold"/>
                                        <p:tgtEl>
                                          <p:spTgt spid="4"/>
                                        </p:tgtEl>
                                        <p:attrNameLst>
                                          <p:attrName>ppt_y</p:attrName>
                                        </p:attrNameLst>
                                      </p:cBhvr>
                                      <p:tavLst>
                                        <p:tav tm="0">
                                          <p:val>
                                            <p:strVal val="1+#ppt_h/2"/>
                                          </p:val>
                                        </p:tav>
                                        <p:tav tm="100000">
                                          <p:val>
                                            <p:strVal val="#ppt_y"/>
                                          </p:val>
                                        </p:tav>
                                      </p:tavLst>
                                    </p:anim>
                                  </p:childTnLst>
                                </p:cTn>
                              </p:par>
                              <p:par>
                                <p:cTn id="15" presetID="8" presetClass="emph" presetSubtype="0" fill="hold" grpId="1" nodeType="withEffect">
                                  <p:stCondLst>
                                    <p:cond delay="0"/>
                                  </p:stCondLst>
                                  <p:childTnLst>
                                    <p:animRot by="21600000">
                                      <p:cBhvr>
                                        <p:cTn id="16" dur="3500" fill="hold"/>
                                        <p:tgtEl>
                                          <p:spTgt spid="4"/>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500" fill="hold"/>
                                        <p:tgtEl>
                                          <p:spTgt spid="6"/>
                                        </p:tgtEl>
                                        <p:attrNameLst>
                                          <p:attrName>ppt_x</p:attrName>
                                        </p:attrNameLst>
                                      </p:cBhvr>
                                      <p:tavLst>
                                        <p:tav tm="0">
                                          <p:val>
                                            <p:strVal val="1+#ppt_w/2"/>
                                          </p:val>
                                        </p:tav>
                                        <p:tav tm="100000">
                                          <p:val>
                                            <p:strVal val="#ppt_x"/>
                                          </p:val>
                                        </p:tav>
                                      </p:tavLst>
                                    </p:anim>
                                    <p:anim calcmode="lin" valueType="num">
                                      <p:cBhvr additive="base">
                                        <p:cTn id="20" dur="3500" fill="hold"/>
                                        <p:tgtEl>
                                          <p:spTgt spid="6"/>
                                        </p:tgtEl>
                                        <p:attrNameLst>
                                          <p:attrName>ppt_y</p:attrName>
                                        </p:attrNameLst>
                                      </p:cBhvr>
                                      <p:tavLst>
                                        <p:tav tm="0">
                                          <p:val>
                                            <p:strVal val="1+#ppt_h/2"/>
                                          </p:val>
                                        </p:tav>
                                        <p:tav tm="100000">
                                          <p:val>
                                            <p:strVal val="#ppt_y"/>
                                          </p:val>
                                        </p:tav>
                                      </p:tavLst>
                                    </p:anim>
                                  </p:childTnLst>
                                </p:cTn>
                              </p:par>
                              <p:par>
                                <p:cTn id="21" presetID="8" presetClass="emph" presetSubtype="0" fill="hold" grpId="1" nodeType="withEffect">
                                  <p:stCondLst>
                                    <p:cond delay="0"/>
                                  </p:stCondLst>
                                  <p:childTnLst>
                                    <p:animRot by="21600000">
                                      <p:cBhvr>
                                        <p:cTn id="22" dur="3500" fill="hold"/>
                                        <p:tgtEl>
                                          <p:spTgt spid="6"/>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500" fill="hold"/>
                                        <p:tgtEl>
                                          <p:spTgt spid="7"/>
                                        </p:tgtEl>
                                        <p:attrNameLst>
                                          <p:attrName>ppt_x</p:attrName>
                                        </p:attrNameLst>
                                      </p:cBhvr>
                                      <p:tavLst>
                                        <p:tav tm="0">
                                          <p:val>
                                            <p:strVal val="1+#ppt_w/2"/>
                                          </p:val>
                                        </p:tav>
                                        <p:tav tm="100000">
                                          <p:val>
                                            <p:strVal val="#ppt_x"/>
                                          </p:val>
                                        </p:tav>
                                      </p:tavLst>
                                    </p:anim>
                                    <p:anim calcmode="lin" valueType="num">
                                      <p:cBhvr additive="base">
                                        <p:cTn id="26" dur="3500" fill="hold"/>
                                        <p:tgtEl>
                                          <p:spTgt spid="7"/>
                                        </p:tgtEl>
                                        <p:attrNameLst>
                                          <p:attrName>ppt_y</p:attrName>
                                        </p:attrNameLst>
                                      </p:cBhvr>
                                      <p:tavLst>
                                        <p:tav tm="0">
                                          <p:val>
                                            <p:strVal val="1+#ppt_h/2"/>
                                          </p:val>
                                        </p:tav>
                                        <p:tav tm="100000">
                                          <p:val>
                                            <p:strVal val="#ppt_y"/>
                                          </p:val>
                                        </p:tav>
                                      </p:tavLst>
                                    </p:anim>
                                  </p:childTnLst>
                                </p:cTn>
                              </p:par>
                              <p:par>
                                <p:cTn id="27" presetID="8" presetClass="emph" presetSubtype="0" fill="hold" grpId="1" nodeType="withEffect">
                                  <p:stCondLst>
                                    <p:cond delay="0"/>
                                  </p:stCondLst>
                                  <p:childTnLst>
                                    <p:animRot by="21600000">
                                      <p:cBhvr>
                                        <p:cTn id="28" dur="3500" fill="hold"/>
                                        <p:tgtEl>
                                          <p:spTgt spid="7"/>
                                        </p:tgtEl>
                                        <p:attrNameLst>
                                          <p:attrName>r</p:attrName>
                                        </p:attrNameLst>
                                      </p:cBhvr>
                                    </p:animRot>
                                  </p:childTnLst>
                                </p:cTn>
                              </p:par>
                              <p:par>
                                <p:cTn id="29" presetID="2" presetClass="entr" presetSubtype="12"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3500" fill="hold"/>
                                        <p:tgtEl>
                                          <p:spTgt spid="18"/>
                                        </p:tgtEl>
                                        <p:attrNameLst>
                                          <p:attrName>ppt_x</p:attrName>
                                        </p:attrNameLst>
                                      </p:cBhvr>
                                      <p:tavLst>
                                        <p:tav tm="0">
                                          <p:val>
                                            <p:strVal val="0-#ppt_w/2"/>
                                          </p:val>
                                        </p:tav>
                                        <p:tav tm="100000">
                                          <p:val>
                                            <p:strVal val="#ppt_x"/>
                                          </p:val>
                                        </p:tav>
                                      </p:tavLst>
                                    </p:anim>
                                    <p:anim calcmode="lin" valueType="num">
                                      <p:cBhvr additive="base">
                                        <p:cTn id="32" dur="3500" fill="hold"/>
                                        <p:tgtEl>
                                          <p:spTgt spid="18"/>
                                        </p:tgtEl>
                                        <p:attrNameLst>
                                          <p:attrName>ppt_y</p:attrName>
                                        </p:attrNameLst>
                                      </p:cBhvr>
                                      <p:tavLst>
                                        <p:tav tm="0">
                                          <p:val>
                                            <p:strVal val="1+#ppt_h/2"/>
                                          </p:val>
                                        </p:tav>
                                        <p:tav tm="100000">
                                          <p:val>
                                            <p:strVal val="#ppt_y"/>
                                          </p:val>
                                        </p:tav>
                                      </p:tavLst>
                                    </p:anim>
                                  </p:childTnLst>
                                </p:cTn>
                              </p:par>
                              <p:par>
                                <p:cTn id="33" presetID="8" presetClass="emph" presetSubtype="0" fill="hold" grpId="1" nodeType="withEffect">
                                  <p:stCondLst>
                                    <p:cond delay="0"/>
                                  </p:stCondLst>
                                  <p:childTnLst>
                                    <p:animRot by="-21600000">
                                      <p:cBhvr>
                                        <p:cTn id="34" dur="3500" fill="hold"/>
                                        <p:tgtEl>
                                          <p:spTgt spid="18"/>
                                        </p:tgtEl>
                                        <p:attrNameLst>
                                          <p:attrName>r</p:attrName>
                                        </p:attrNameLst>
                                      </p:cBhvr>
                                    </p:animRot>
                                  </p:childTnLst>
                                </p:cTn>
                              </p:par>
                              <p:par>
                                <p:cTn id="35" presetID="2" presetClass="entr" presetSubtype="12"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3500" fill="hold"/>
                                        <p:tgtEl>
                                          <p:spTgt spid="19"/>
                                        </p:tgtEl>
                                        <p:attrNameLst>
                                          <p:attrName>ppt_x</p:attrName>
                                        </p:attrNameLst>
                                      </p:cBhvr>
                                      <p:tavLst>
                                        <p:tav tm="0">
                                          <p:val>
                                            <p:strVal val="0-#ppt_w/2"/>
                                          </p:val>
                                        </p:tav>
                                        <p:tav tm="100000">
                                          <p:val>
                                            <p:strVal val="#ppt_x"/>
                                          </p:val>
                                        </p:tav>
                                      </p:tavLst>
                                    </p:anim>
                                    <p:anim calcmode="lin" valueType="num">
                                      <p:cBhvr additive="base">
                                        <p:cTn id="38" dur="3500" fill="hold"/>
                                        <p:tgtEl>
                                          <p:spTgt spid="19"/>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21600000">
                                      <p:cBhvr>
                                        <p:cTn id="40" dur="3500" fill="hold"/>
                                        <p:tgtEl>
                                          <p:spTgt spid="19"/>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500" fill="hold"/>
                                        <p:tgtEl>
                                          <p:spTgt spid="20"/>
                                        </p:tgtEl>
                                        <p:attrNameLst>
                                          <p:attrName>ppt_x</p:attrName>
                                        </p:attrNameLst>
                                      </p:cBhvr>
                                      <p:tavLst>
                                        <p:tav tm="0">
                                          <p:val>
                                            <p:strVal val="0-#ppt_w/2"/>
                                          </p:val>
                                        </p:tav>
                                        <p:tav tm="100000">
                                          <p:val>
                                            <p:strVal val="#ppt_x"/>
                                          </p:val>
                                        </p:tav>
                                      </p:tavLst>
                                    </p:anim>
                                    <p:anim calcmode="lin" valueType="num">
                                      <p:cBhvr additive="base">
                                        <p:cTn id="44" dur="3500" fill="hold"/>
                                        <p:tgtEl>
                                          <p:spTgt spid="20"/>
                                        </p:tgtEl>
                                        <p:attrNameLst>
                                          <p:attrName>ppt_y</p:attrName>
                                        </p:attrNameLst>
                                      </p:cBhvr>
                                      <p:tavLst>
                                        <p:tav tm="0">
                                          <p:val>
                                            <p:strVal val="1+#ppt_h/2"/>
                                          </p:val>
                                        </p:tav>
                                        <p:tav tm="100000">
                                          <p:val>
                                            <p:strVal val="#ppt_y"/>
                                          </p:val>
                                        </p:tav>
                                      </p:tavLst>
                                    </p:anim>
                                  </p:childTnLst>
                                </p:cTn>
                              </p:par>
                              <p:par>
                                <p:cTn id="45" presetID="8" presetClass="emph" presetSubtype="0" fill="hold" grpId="1" nodeType="withEffect">
                                  <p:stCondLst>
                                    <p:cond delay="0"/>
                                  </p:stCondLst>
                                  <p:childTnLst>
                                    <p:animRot by="-21600000">
                                      <p:cBhvr>
                                        <p:cTn id="46" dur="3500" fill="hold"/>
                                        <p:tgtEl>
                                          <p:spTgt spid="20"/>
                                        </p:tgtEl>
                                        <p:attrNameLst>
                                          <p:attrName>r</p:attrName>
                                        </p:attrNameLst>
                                      </p:cBhvr>
                                    </p:animRot>
                                  </p:childTnLst>
                                </p:cTn>
                              </p:par>
                              <p:par>
                                <p:cTn id="47" presetID="2" presetClass="entr" presetSubtype="12"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additive="base">
                                        <p:cTn id="49" dur="3500" fill="hold"/>
                                        <p:tgtEl>
                                          <p:spTgt spid="21"/>
                                        </p:tgtEl>
                                        <p:attrNameLst>
                                          <p:attrName>ppt_x</p:attrName>
                                        </p:attrNameLst>
                                      </p:cBhvr>
                                      <p:tavLst>
                                        <p:tav tm="0">
                                          <p:val>
                                            <p:strVal val="0-#ppt_w/2"/>
                                          </p:val>
                                        </p:tav>
                                        <p:tav tm="100000">
                                          <p:val>
                                            <p:strVal val="#ppt_x"/>
                                          </p:val>
                                        </p:tav>
                                      </p:tavLst>
                                    </p:anim>
                                    <p:anim calcmode="lin" valueType="num">
                                      <p:cBhvr additive="base">
                                        <p:cTn id="50" dur="3500" fill="hold"/>
                                        <p:tgtEl>
                                          <p:spTgt spid="21"/>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3500" fill="hold"/>
                                        <p:tgtEl>
                                          <p:spTgt spid="21"/>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3500" fill="hold"/>
                                        <p:tgtEl>
                                          <p:spTgt spid="22"/>
                                        </p:tgtEl>
                                        <p:attrNameLst>
                                          <p:attrName>ppt_x</p:attrName>
                                        </p:attrNameLst>
                                      </p:cBhvr>
                                      <p:tavLst>
                                        <p:tav tm="0">
                                          <p:val>
                                            <p:strVal val="0-#ppt_w/2"/>
                                          </p:val>
                                        </p:tav>
                                        <p:tav tm="100000">
                                          <p:val>
                                            <p:strVal val="#ppt_x"/>
                                          </p:val>
                                        </p:tav>
                                      </p:tavLst>
                                    </p:anim>
                                    <p:anim calcmode="lin" valueType="num">
                                      <p:cBhvr additive="base">
                                        <p:cTn id="56" dur="3500" fill="hold"/>
                                        <p:tgtEl>
                                          <p:spTgt spid="22"/>
                                        </p:tgtEl>
                                        <p:attrNameLst>
                                          <p:attrName>ppt_y</p:attrName>
                                        </p:attrNameLst>
                                      </p:cBhvr>
                                      <p:tavLst>
                                        <p:tav tm="0">
                                          <p:val>
                                            <p:strVal val="1+#ppt_h/2"/>
                                          </p:val>
                                        </p:tav>
                                        <p:tav tm="100000">
                                          <p:val>
                                            <p:strVal val="#ppt_y"/>
                                          </p:val>
                                        </p:tav>
                                      </p:tavLst>
                                    </p:anim>
                                  </p:childTnLst>
                                </p:cTn>
                              </p:par>
                              <p:par>
                                <p:cTn id="57" presetID="8" presetClass="emph" presetSubtype="0" fill="hold" grpId="1" nodeType="withEffect">
                                  <p:stCondLst>
                                    <p:cond delay="0"/>
                                  </p:stCondLst>
                                  <p:childTnLst>
                                    <p:animRot by="-21600000">
                                      <p:cBhvr>
                                        <p:cTn id="58" dur="3500" fill="hold"/>
                                        <p:tgtEl>
                                          <p:spTgt spid="22"/>
                                        </p:tgtEl>
                                        <p:attrNameLst>
                                          <p:attrName>r</p:attrName>
                                        </p:attrNameLst>
                                      </p:cBhvr>
                                    </p:animRot>
                                  </p:childTnLst>
                                </p:cTn>
                              </p:par>
                              <p:par>
                                <p:cTn id="59" presetID="2" presetClass="entr" presetSubtype="3"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500" fill="hold"/>
                                        <p:tgtEl>
                                          <p:spTgt spid="13"/>
                                        </p:tgtEl>
                                        <p:attrNameLst>
                                          <p:attrName>ppt_x</p:attrName>
                                        </p:attrNameLst>
                                      </p:cBhvr>
                                      <p:tavLst>
                                        <p:tav tm="0">
                                          <p:val>
                                            <p:strVal val="1+#ppt_w/2"/>
                                          </p:val>
                                        </p:tav>
                                        <p:tav tm="100000">
                                          <p:val>
                                            <p:strVal val="#ppt_x"/>
                                          </p:val>
                                        </p:tav>
                                      </p:tavLst>
                                    </p:anim>
                                    <p:anim calcmode="lin" valueType="num">
                                      <p:cBhvr additive="base">
                                        <p:cTn id="62" dur="35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35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3500" fill="hold"/>
                                        <p:tgtEl>
                                          <p:spTgt spid="14"/>
                                        </p:tgtEl>
                                        <p:attrNameLst>
                                          <p:attrName>ppt_x</p:attrName>
                                        </p:attrNameLst>
                                      </p:cBhvr>
                                      <p:tavLst>
                                        <p:tav tm="0">
                                          <p:val>
                                            <p:strVal val="1+#ppt_w/2"/>
                                          </p:val>
                                        </p:tav>
                                        <p:tav tm="100000">
                                          <p:val>
                                            <p:strVal val="#ppt_x"/>
                                          </p:val>
                                        </p:tav>
                                      </p:tavLst>
                                    </p:anim>
                                    <p:anim calcmode="lin" valueType="num">
                                      <p:cBhvr additive="base">
                                        <p:cTn id="68" dur="3500" fill="hold"/>
                                        <p:tgtEl>
                                          <p:spTgt spid="14"/>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3500" fill="hold"/>
                                        <p:tgtEl>
                                          <p:spTgt spid="14"/>
                                        </p:tgtEl>
                                        <p:attrNameLst>
                                          <p:attrName>r</p:attrName>
                                        </p:attrNameLst>
                                      </p:cBhvr>
                                    </p:animRot>
                                  </p:childTnLst>
                                </p:cTn>
                              </p:par>
                              <p:par>
                                <p:cTn id="71" presetID="2" presetClass="entr" presetSubtype="3"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3500" fill="hold"/>
                                        <p:tgtEl>
                                          <p:spTgt spid="15"/>
                                        </p:tgtEl>
                                        <p:attrNameLst>
                                          <p:attrName>ppt_x</p:attrName>
                                        </p:attrNameLst>
                                      </p:cBhvr>
                                      <p:tavLst>
                                        <p:tav tm="0">
                                          <p:val>
                                            <p:strVal val="1+#ppt_w/2"/>
                                          </p:val>
                                        </p:tav>
                                        <p:tav tm="100000">
                                          <p:val>
                                            <p:strVal val="#ppt_x"/>
                                          </p:val>
                                        </p:tav>
                                      </p:tavLst>
                                    </p:anim>
                                    <p:anim calcmode="lin" valueType="num">
                                      <p:cBhvr additive="base">
                                        <p:cTn id="74" dur="3500" fill="hold"/>
                                        <p:tgtEl>
                                          <p:spTgt spid="15"/>
                                        </p:tgtEl>
                                        <p:attrNameLst>
                                          <p:attrName>ppt_y</p:attrName>
                                        </p:attrNameLst>
                                      </p:cBhvr>
                                      <p:tavLst>
                                        <p:tav tm="0">
                                          <p:val>
                                            <p:strVal val="0-#ppt_h/2"/>
                                          </p:val>
                                        </p:tav>
                                        <p:tav tm="100000">
                                          <p:val>
                                            <p:strVal val="#ppt_y"/>
                                          </p:val>
                                        </p:tav>
                                      </p:tavLst>
                                    </p:anim>
                                  </p:childTnLst>
                                </p:cTn>
                              </p:par>
                              <p:par>
                                <p:cTn id="75" presetID="8" presetClass="emph" presetSubtype="0" fill="hold" grpId="1" nodeType="withEffect">
                                  <p:stCondLst>
                                    <p:cond delay="0"/>
                                  </p:stCondLst>
                                  <p:childTnLst>
                                    <p:animRot by="-21600000">
                                      <p:cBhvr>
                                        <p:cTn id="76" dur="3500" fill="hold"/>
                                        <p:tgtEl>
                                          <p:spTgt spid="15"/>
                                        </p:tgtEl>
                                        <p:attrNameLst>
                                          <p:attrName>r</p:attrName>
                                        </p:attrNameLst>
                                      </p:cBhvr>
                                    </p:animRot>
                                  </p:childTnLst>
                                </p:cTn>
                              </p:par>
                              <p:par>
                                <p:cTn id="77" presetID="2" presetClass="entr" presetSubtype="3"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3500" fill="hold"/>
                                        <p:tgtEl>
                                          <p:spTgt spid="16"/>
                                        </p:tgtEl>
                                        <p:attrNameLst>
                                          <p:attrName>ppt_x</p:attrName>
                                        </p:attrNameLst>
                                      </p:cBhvr>
                                      <p:tavLst>
                                        <p:tav tm="0">
                                          <p:val>
                                            <p:strVal val="1+#ppt_w/2"/>
                                          </p:val>
                                        </p:tav>
                                        <p:tav tm="100000">
                                          <p:val>
                                            <p:strVal val="#ppt_x"/>
                                          </p:val>
                                        </p:tav>
                                      </p:tavLst>
                                    </p:anim>
                                    <p:anim calcmode="lin" valueType="num">
                                      <p:cBhvr additive="base">
                                        <p:cTn id="80" dur="3500" fill="hold"/>
                                        <p:tgtEl>
                                          <p:spTgt spid="16"/>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3500" fill="hold"/>
                                        <p:tgtEl>
                                          <p:spTgt spid="16"/>
                                        </p:tgtEl>
                                        <p:attrNameLst>
                                          <p:attrName>r</p:attrName>
                                        </p:attrNameLst>
                                      </p:cBhvr>
                                    </p:animRot>
                                  </p:childTnLst>
                                </p:cTn>
                              </p:par>
                              <p:par>
                                <p:cTn id="83" presetID="2" presetClass="entr" presetSubtype="3"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3500" fill="hold"/>
                                        <p:tgtEl>
                                          <p:spTgt spid="17"/>
                                        </p:tgtEl>
                                        <p:attrNameLst>
                                          <p:attrName>ppt_x</p:attrName>
                                        </p:attrNameLst>
                                      </p:cBhvr>
                                      <p:tavLst>
                                        <p:tav tm="0">
                                          <p:val>
                                            <p:strVal val="1+#ppt_w/2"/>
                                          </p:val>
                                        </p:tav>
                                        <p:tav tm="100000">
                                          <p:val>
                                            <p:strVal val="#ppt_x"/>
                                          </p:val>
                                        </p:tav>
                                      </p:tavLst>
                                    </p:anim>
                                    <p:anim calcmode="lin" valueType="num">
                                      <p:cBhvr additive="base">
                                        <p:cTn id="86" dur="3500" fill="hold"/>
                                        <p:tgtEl>
                                          <p:spTgt spid="17"/>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3500" fill="hold"/>
                                        <p:tgtEl>
                                          <p:spTgt spid="17"/>
                                        </p:tgtEl>
                                        <p:attrNameLst>
                                          <p:attrName>r</p:attrName>
                                        </p:attrNameLst>
                                      </p:cBhvr>
                                    </p:animRot>
                                  </p:childTnLst>
                                </p:cTn>
                              </p:par>
                              <p:par>
                                <p:cTn id="89" presetID="2" presetClass="entr" presetSubtype="9" fill="hold" grpId="0" nodeType="withEffect">
                                  <p:stCondLst>
                                    <p:cond delay="0"/>
                                  </p:stCondLst>
                                  <p:childTnLst>
                                    <p:set>
                                      <p:cBhvr>
                                        <p:cTn id="90" dur="1" fill="hold">
                                          <p:stCondLst>
                                            <p:cond delay="0"/>
                                          </p:stCondLst>
                                        </p:cTn>
                                        <p:tgtEl>
                                          <p:spTgt spid="8"/>
                                        </p:tgtEl>
                                        <p:attrNameLst>
                                          <p:attrName>style.visibility</p:attrName>
                                        </p:attrNameLst>
                                      </p:cBhvr>
                                      <p:to>
                                        <p:strVal val="visible"/>
                                      </p:to>
                                    </p:set>
                                    <p:anim calcmode="lin" valueType="num">
                                      <p:cBhvr additive="base">
                                        <p:cTn id="91" dur="3500" fill="hold"/>
                                        <p:tgtEl>
                                          <p:spTgt spid="8"/>
                                        </p:tgtEl>
                                        <p:attrNameLst>
                                          <p:attrName>ppt_x</p:attrName>
                                        </p:attrNameLst>
                                      </p:cBhvr>
                                      <p:tavLst>
                                        <p:tav tm="0">
                                          <p:val>
                                            <p:strVal val="0-#ppt_w/2"/>
                                          </p:val>
                                        </p:tav>
                                        <p:tav tm="100000">
                                          <p:val>
                                            <p:strVal val="#ppt_x"/>
                                          </p:val>
                                        </p:tav>
                                      </p:tavLst>
                                    </p:anim>
                                    <p:anim calcmode="lin" valueType="num">
                                      <p:cBhvr additive="base">
                                        <p:cTn id="92" dur="3500" fill="hold"/>
                                        <p:tgtEl>
                                          <p:spTgt spid="8"/>
                                        </p:tgtEl>
                                        <p:attrNameLst>
                                          <p:attrName>ppt_y</p:attrName>
                                        </p:attrNameLst>
                                      </p:cBhvr>
                                      <p:tavLst>
                                        <p:tav tm="0">
                                          <p:val>
                                            <p:strVal val="0-#ppt_h/2"/>
                                          </p:val>
                                        </p:tav>
                                        <p:tav tm="100000">
                                          <p:val>
                                            <p:strVal val="#ppt_y"/>
                                          </p:val>
                                        </p:tav>
                                      </p:tavLst>
                                    </p:anim>
                                  </p:childTnLst>
                                </p:cTn>
                              </p:par>
                              <p:par>
                                <p:cTn id="93" presetID="8" presetClass="emph" presetSubtype="0" fill="hold" grpId="1" nodeType="withEffect">
                                  <p:stCondLst>
                                    <p:cond delay="0"/>
                                  </p:stCondLst>
                                  <p:childTnLst>
                                    <p:animRot by="21600000">
                                      <p:cBhvr>
                                        <p:cTn id="94" dur="3500" fill="hold"/>
                                        <p:tgtEl>
                                          <p:spTgt spid="8"/>
                                        </p:tgtEl>
                                        <p:attrNameLst>
                                          <p:attrName>r</p:attrName>
                                        </p:attrNameLst>
                                      </p:cBhvr>
                                    </p:animRot>
                                  </p:childTnLst>
                                </p:cTn>
                              </p:par>
                              <p:par>
                                <p:cTn id="95" presetID="2" presetClass="entr" presetSubtype="9" fill="hold" grpId="0" nodeType="with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3500" fill="hold"/>
                                        <p:tgtEl>
                                          <p:spTgt spid="9"/>
                                        </p:tgtEl>
                                        <p:attrNameLst>
                                          <p:attrName>ppt_x</p:attrName>
                                        </p:attrNameLst>
                                      </p:cBhvr>
                                      <p:tavLst>
                                        <p:tav tm="0">
                                          <p:val>
                                            <p:strVal val="0-#ppt_w/2"/>
                                          </p:val>
                                        </p:tav>
                                        <p:tav tm="100000">
                                          <p:val>
                                            <p:strVal val="#ppt_x"/>
                                          </p:val>
                                        </p:tav>
                                      </p:tavLst>
                                    </p:anim>
                                    <p:anim calcmode="lin" valueType="num">
                                      <p:cBhvr additive="base">
                                        <p:cTn id="98" dur="3500" fill="hold"/>
                                        <p:tgtEl>
                                          <p:spTgt spid="9"/>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3500" fill="hold"/>
                                        <p:tgtEl>
                                          <p:spTgt spid="9"/>
                                        </p:tgtEl>
                                        <p:attrNameLst>
                                          <p:attrName>r</p:attrName>
                                        </p:attrNameLst>
                                      </p:cBhvr>
                                    </p:animRot>
                                  </p:childTnLst>
                                </p:cTn>
                              </p:par>
                              <p:par>
                                <p:cTn id="101" presetID="2" presetClass="entr" presetSubtype="9"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500" fill="hold"/>
                                        <p:tgtEl>
                                          <p:spTgt spid="10"/>
                                        </p:tgtEl>
                                        <p:attrNameLst>
                                          <p:attrName>ppt_x</p:attrName>
                                        </p:attrNameLst>
                                      </p:cBhvr>
                                      <p:tavLst>
                                        <p:tav tm="0">
                                          <p:val>
                                            <p:strVal val="0-#ppt_w/2"/>
                                          </p:val>
                                        </p:tav>
                                        <p:tav tm="100000">
                                          <p:val>
                                            <p:strVal val="#ppt_x"/>
                                          </p:val>
                                        </p:tav>
                                      </p:tavLst>
                                    </p:anim>
                                    <p:anim calcmode="lin" valueType="num">
                                      <p:cBhvr additive="base">
                                        <p:cTn id="104" dur="3500" fill="hold"/>
                                        <p:tgtEl>
                                          <p:spTgt spid="10"/>
                                        </p:tgtEl>
                                        <p:attrNameLst>
                                          <p:attrName>ppt_y</p:attrName>
                                        </p:attrNameLst>
                                      </p:cBhvr>
                                      <p:tavLst>
                                        <p:tav tm="0">
                                          <p:val>
                                            <p:strVal val="0-#ppt_h/2"/>
                                          </p:val>
                                        </p:tav>
                                        <p:tav tm="100000">
                                          <p:val>
                                            <p:strVal val="#ppt_y"/>
                                          </p:val>
                                        </p:tav>
                                      </p:tavLst>
                                    </p:anim>
                                  </p:childTnLst>
                                </p:cTn>
                              </p:par>
                              <p:par>
                                <p:cTn id="105" presetID="8" presetClass="emph" presetSubtype="0" fill="hold" grpId="1" nodeType="withEffect">
                                  <p:stCondLst>
                                    <p:cond delay="0"/>
                                  </p:stCondLst>
                                  <p:childTnLst>
                                    <p:animRot by="21600000">
                                      <p:cBhvr>
                                        <p:cTn id="106" dur="3500" fill="hold"/>
                                        <p:tgtEl>
                                          <p:spTgt spid="10"/>
                                        </p:tgtEl>
                                        <p:attrNameLst>
                                          <p:attrName>r</p:attrName>
                                        </p:attrNameLst>
                                      </p:cBhvr>
                                    </p:animRot>
                                  </p:childTnLst>
                                </p:cTn>
                              </p:par>
                              <p:par>
                                <p:cTn id="107" presetID="2" presetClass="entr" presetSubtype="9" fill="hold" grpId="0" nodeType="withEffect">
                                  <p:stCondLst>
                                    <p:cond delay="0"/>
                                  </p:stCondLst>
                                  <p:childTnLst>
                                    <p:set>
                                      <p:cBhvr>
                                        <p:cTn id="108" dur="1" fill="hold">
                                          <p:stCondLst>
                                            <p:cond delay="0"/>
                                          </p:stCondLst>
                                        </p:cTn>
                                        <p:tgtEl>
                                          <p:spTgt spid="11"/>
                                        </p:tgtEl>
                                        <p:attrNameLst>
                                          <p:attrName>style.visibility</p:attrName>
                                        </p:attrNameLst>
                                      </p:cBhvr>
                                      <p:to>
                                        <p:strVal val="visible"/>
                                      </p:to>
                                    </p:set>
                                    <p:anim calcmode="lin" valueType="num">
                                      <p:cBhvr additive="base">
                                        <p:cTn id="109" dur="3500" fill="hold"/>
                                        <p:tgtEl>
                                          <p:spTgt spid="11"/>
                                        </p:tgtEl>
                                        <p:attrNameLst>
                                          <p:attrName>ppt_x</p:attrName>
                                        </p:attrNameLst>
                                      </p:cBhvr>
                                      <p:tavLst>
                                        <p:tav tm="0">
                                          <p:val>
                                            <p:strVal val="0-#ppt_w/2"/>
                                          </p:val>
                                        </p:tav>
                                        <p:tav tm="100000">
                                          <p:val>
                                            <p:strVal val="#ppt_x"/>
                                          </p:val>
                                        </p:tav>
                                      </p:tavLst>
                                    </p:anim>
                                    <p:anim calcmode="lin" valueType="num">
                                      <p:cBhvr additive="base">
                                        <p:cTn id="110" dur="3500" fill="hold"/>
                                        <p:tgtEl>
                                          <p:spTgt spid="11"/>
                                        </p:tgtEl>
                                        <p:attrNameLst>
                                          <p:attrName>ppt_y</p:attrName>
                                        </p:attrNameLst>
                                      </p:cBhvr>
                                      <p:tavLst>
                                        <p:tav tm="0">
                                          <p:val>
                                            <p:strVal val="0-#ppt_h/2"/>
                                          </p:val>
                                        </p:tav>
                                        <p:tav tm="100000">
                                          <p:val>
                                            <p:strVal val="#ppt_y"/>
                                          </p:val>
                                        </p:tav>
                                      </p:tavLst>
                                    </p:anim>
                                  </p:childTnLst>
                                </p:cTn>
                              </p:par>
                              <p:par>
                                <p:cTn id="111" presetID="8" presetClass="emph" presetSubtype="0" fill="hold" grpId="1" nodeType="withEffect">
                                  <p:stCondLst>
                                    <p:cond delay="0"/>
                                  </p:stCondLst>
                                  <p:childTnLst>
                                    <p:animRot by="21600000">
                                      <p:cBhvr>
                                        <p:cTn id="112" dur="3500" fill="hold"/>
                                        <p:tgtEl>
                                          <p:spTgt spid="11"/>
                                        </p:tgtEl>
                                        <p:attrNameLst>
                                          <p:attrName>r</p:attrName>
                                        </p:attrNameLst>
                                      </p:cBhvr>
                                    </p:animRot>
                                  </p:childTnLst>
                                </p:cTn>
                              </p:par>
                              <p:par>
                                <p:cTn id="113" presetID="2" presetClass="entr" presetSubtype="9"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additive="base">
                                        <p:cTn id="115" dur="3500" fill="hold"/>
                                        <p:tgtEl>
                                          <p:spTgt spid="12"/>
                                        </p:tgtEl>
                                        <p:attrNameLst>
                                          <p:attrName>ppt_x</p:attrName>
                                        </p:attrNameLst>
                                      </p:cBhvr>
                                      <p:tavLst>
                                        <p:tav tm="0">
                                          <p:val>
                                            <p:strVal val="0-#ppt_w/2"/>
                                          </p:val>
                                        </p:tav>
                                        <p:tav tm="100000">
                                          <p:val>
                                            <p:strVal val="#ppt_x"/>
                                          </p:val>
                                        </p:tav>
                                      </p:tavLst>
                                    </p:anim>
                                    <p:anim calcmode="lin" valueType="num">
                                      <p:cBhvr additive="base">
                                        <p:cTn id="116" dur="3500" fill="hold"/>
                                        <p:tgtEl>
                                          <p:spTgt spid="12"/>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3500" fill="hold"/>
                                        <p:tgtEl>
                                          <p:spTgt spid="12"/>
                                        </p:tgtEl>
                                        <p:attrNameLst>
                                          <p:attrName>r</p:attrName>
                                        </p:attrNameLst>
                                      </p:cBhvr>
                                    </p:animRot>
                                  </p:childTnLst>
                                </p:cTn>
                              </p:par>
                              <p:par>
                                <p:cTn id="119" presetID="2" presetClass="entr" presetSubtype="6" fill="hold" grpId="0"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3500" fill="hold"/>
                                        <p:tgtEl>
                                          <p:spTgt spid="5"/>
                                        </p:tgtEl>
                                        <p:attrNameLst>
                                          <p:attrName>ppt_x</p:attrName>
                                        </p:attrNameLst>
                                      </p:cBhvr>
                                      <p:tavLst>
                                        <p:tav tm="0">
                                          <p:val>
                                            <p:strVal val="1+#ppt_w/2"/>
                                          </p:val>
                                        </p:tav>
                                        <p:tav tm="100000">
                                          <p:val>
                                            <p:strVal val="#ppt_x"/>
                                          </p:val>
                                        </p:tav>
                                      </p:tavLst>
                                    </p:anim>
                                    <p:anim calcmode="lin" valueType="num">
                                      <p:cBhvr additive="base">
                                        <p:cTn id="122" dur="3500" fill="hold"/>
                                        <p:tgtEl>
                                          <p:spTgt spid="5"/>
                                        </p:tgtEl>
                                        <p:attrNameLst>
                                          <p:attrName>ppt_y</p:attrName>
                                        </p:attrNameLst>
                                      </p:cBhvr>
                                      <p:tavLst>
                                        <p:tav tm="0">
                                          <p:val>
                                            <p:strVal val="1+#ppt_h/2"/>
                                          </p:val>
                                        </p:tav>
                                        <p:tav tm="100000">
                                          <p:val>
                                            <p:strVal val="#ppt_y"/>
                                          </p:val>
                                        </p:tav>
                                      </p:tavLst>
                                    </p:anim>
                                  </p:childTnLst>
                                </p:cTn>
                              </p:par>
                              <p:par>
                                <p:cTn id="123" presetID="8" presetClass="emph" presetSubtype="0" fill="hold" grpId="1" nodeType="withEffect">
                                  <p:stCondLst>
                                    <p:cond delay="0"/>
                                  </p:stCondLst>
                                  <p:childTnLst>
                                    <p:animRot by="21600000">
                                      <p:cBhvr>
                                        <p:cTn id="124" dur="3500" fill="hold"/>
                                        <p:tgtEl>
                                          <p:spTgt spid="5"/>
                                        </p:tgtEl>
                                        <p:attrNameLst>
                                          <p:attrName>r</p:attrName>
                                        </p:attrNameLst>
                                      </p:cBhvr>
                                    </p:animRot>
                                  </p:childTnLst>
                                </p:cTn>
                              </p:par>
                              <p:par>
                                <p:cTn id="125" presetID="2" presetClass="exit" presetSubtype="6" fill="hold" grpId="2" nodeType="withEffect">
                                  <p:stCondLst>
                                    <p:cond delay="0"/>
                                  </p:stCondLst>
                                  <p:childTnLst>
                                    <p:anim calcmode="lin" valueType="num">
                                      <p:cBhvr additive="base">
                                        <p:cTn id="126" dur="3500"/>
                                        <p:tgtEl>
                                          <p:spTgt spid="5"/>
                                        </p:tgtEl>
                                        <p:attrNameLst>
                                          <p:attrName>ppt_x</p:attrName>
                                        </p:attrNameLst>
                                      </p:cBhvr>
                                      <p:tavLst>
                                        <p:tav tm="0">
                                          <p:val>
                                            <p:strVal val="ppt_x"/>
                                          </p:val>
                                        </p:tav>
                                        <p:tav tm="100000">
                                          <p:val>
                                            <p:strVal val="1+ppt_w/2"/>
                                          </p:val>
                                        </p:tav>
                                      </p:tavLst>
                                    </p:anim>
                                    <p:anim calcmode="lin" valueType="num">
                                      <p:cBhvr additive="base">
                                        <p:cTn id="127" dur="3500"/>
                                        <p:tgtEl>
                                          <p:spTgt spid="5"/>
                                        </p:tgtEl>
                                        <p:attrNameLst>
                                          <p:attrName>ppt_y</p:attrName>
                                        </p:attrNameLst>
                                      </p:cBhvr>
                                      <p:tavLst>
                                        <p:tav tm="0">
                                          <p:val>
                                            <p:strVal val="ppt_y"/>
                                          </p:val>
                                        </p:tav>
                                        <p:tav tm="100000">
                                          <p:val>
                                            <p:strVal val="1+ppt_h/2"/>
                                          </p:val>
                                        </p:tav>
                                      </p:tavLst>
                                    </p:anim>
                                    <p:set>
                                      <p:cBhvr>
                                        <p:cTn id="128" dur="1" fill="hold">
                                          <p:stCondLst>
                                            <p:cond delay="3499"/>
                                          </p:stCondLst>
                                        </p:cTn>
                                        <p:tgtEl>
                                          <p:spTgt spid="5"/>
                                        </p:tgtEl>
                                        <p:attrNameLst>
                                          <p:attrName>style.visibility</p:attrName>
                                        </p:attrNameLst>
                                      </p:cBhvr>
                                      <p:to>
                                        <p:strVal val="hidden"/>
                                      </p:to>
                                    </p:set>
                                  </p:childTnLst>
                                </p:cTn>
                              </p:par>
                              <p:par>
                                <p:cTn id="129" presetID="2" presetClass="exit" presetSubtype="9" fill="hold" grpId="2" nodeType="withEffect">
                                  <p:stCondLst>
                                    <p:cond delay="0"/>
                                  </p:stCondLst>
                                  <p:childTnLst>
                                    <p:anim calcmode="lin" valueType="num">
                                      <p:cBhvr additive="base">
                                        <p:cTn id="130" dur="3500"/>
                                        <p:tgtEl>
                                          <p:spTgt spid="12"/>
                                        </p:tgtEl>
                                        <p:attrNameLst>
                                          <p:attrName>ppt_x</p:attrName>
                                        </p:attrNameLst>
                                      </p:cBhvr>
                                      <p:tavLst>
                                        <p:tav tm="0">
                                          <p:val>
                                            <p:strVal val="ppt_x"/>
                                          </p:val>
                                        </p:tav>
                                        <p:tav tm="100000">
                                          <p:val>
                                            <p:strVal val="0-ppt_w/2"/>
                                          </p:val>
                                        </p:tav>
                                      </p:tavLst>
                                    </p:anim>
                                    <p:anim calcmode="lin" valueType="num">
                                      <p:cBhvr additive="base">
                                        <p:cTn id="131" dur="3500"/>
                                        <p:tgtEl>
                                          <p:spTgt spid="12"/>
                                        </p:tgtEl>
                                        <p:attrNameLst>
                                          <p:attrName>ppt_y</p:attrName>
                                        </p:attrNameLst>
                                      </p:cBhvr>
                                      <p:tavLst>
                                        <p:tav tm="0">
                                          <p:val>
                                            <p:strVal val="ppt_y"/>
                                          </p:val>
                                        </p:tav>
                                        <p:tav tm="100000">
                                          <p:val>
                                            <p:strVal val="0-ppt_h/2"/>
                                          </p:val>
                                        </p:tav>
                                      </p:tavLst>
                                    </p:anim>
                                    <p:set>
                                      <p:cBhvr>
                                        <p:cTn id="132" dur="1" fill="hold">
                                          <p:stCondLst>
                                            <p:cond delay="3499"/>
                                          </p:stCondLst>
                                        </p:cTn>
                                        <p:tgtEl>
                                          <p:spTgt spid="12"/>
                                        </p:tgtEl>
                                        <p:attrNameLst>
                                          <p:attrName>style.visibility</p:attrName>
                                        </p:attrNameLst>
                                      </p:cBhvr>
                                      <p:to>
                                        <p:strVal val="hidden"/>
                                      </p:to>
                                    </p:set>
                                  </p:childTnLst>
                                </p:cTn>
                              </p:par>
                              <p:par>
                                <p:cTn id="133" presetID="2" presetClass="exit" presetSubtype="9" fill="hold" grpId="2" nodeType="withEffect">
                                  <p:stCondLst>
                                    <p:cond delay="0"/>
                                  </p:stCondLst>
                                  <p:childTnLst>
                                    <p:anim calcmode="lin" valueType="num">
                                      <p:cBhvr additive="base">
                                        <p:cTn id="134" dur="3500"/>
                                        <p:tgtEl>
                                          <p:spTgt spid="11"/>
                                        </p:tgtEl>
                                        <p:attrNameLst>
                                          <p:attrName>ppt_x</p:attrName>
                                        </p:attrNameLst>
                                      </p:cBhvr>
                                      <p:tavLst>
                                        <p:tav tm="0">
                                          <p:val>
                                            <p:strVal val="ppt_x"/>
                                          </p:val>
                                        </p:tav>
                                        <p:tav tm="100000">
                                          <p:val>
                                            <p:strVal val="0-ppt_w/2"/>
                                          </p:val>
                                        </p:tav>
                                      </p:tavLst>
                                    </p:anim>
                                    <p:anim calcmode="lin" valueType="num">
                                      <p:cBhvr additive="base">
                                        <p:cTn id="135" dur="3500"/>
                                        <p:tgtEl>
                                          <p:spTgt spid="11"/>
                                        </p:tgtEl>
                                        <p:attrNameLst>
                                          <p:attrName>ppt_y</p:attrName>
                                        </p:attrNameLst>
                                      </p:cBhvr>
                                      <p:tavLst>
                                        <p:tav tm="0">
                                          <p:val>
                                            <p:strVal val="ppt_y"/>
                                          </p:val>
                                        </p:tav>
                                        <p:tav tm="100000">
                                          <p:val>
                                            <p:strVal val="0-ppt_h/2"/>
                                          </p:val>
                                        </p:tav>
                                      </p:tavLst>
                                    </p:anim>
                                    <p:set>
                                      <p:cBhvr>
                                        <p:cTn id="136" dur="1" fill="hold">
                                          <p:stCondLst>
                                            <p:cond delay="3499"/>
                                          </p:stCondLst>
                                        </p:cTn>
                                        <p:tgtEl>
                                          <p:spTgt spid="11"/>
                                        </p:tgtEl>
                                        <p:attrNameLst>
                                          <p:attrName>style.visibility</p:attrName>
                                        </p:attrNameLst>
                                      </p:cBhvr>
                                      <p:to>
                                        <p:strVal val="hidden"/>
                                      </p:to>
                                    </p:set>
                                  </p:childTnLst>
                                </p:cTn>
                              </p:par>
                              <p:par>
                                <p:cTn id="137" presetID="2" presetClass="exit" presetSubtype="9" fill="hold" grpId="2" nodeType="withEffect">
                                  <p:stCondLst>
                                    <p:cond delay="0"/>
                                  </p:stCondLst>
                                  <p:childTnLst>
                                    <p:anim calcmode="lin" valueType="num">
                                      <p:cBhvr additive="base">
                                        <p:cTn id="138" dur="3500"/>
                                        <p:tgtEl>
                                          <p:spTgt spid="10"/>
                                        </p:tgtEl>
                                        <p:attrNameLst>
                                          <p:attrName>ppt_x</p:attrName>
                                        </p:attrNameLst>
                                      </p:cBhvr>
                                      <p:tavLst>
                                        <p:tav tm="0">
                                          <p:val>
                                            <p:strVal val="ppt_x"/>
                                          </p:val>
                                        </p:tav>
                                        <p:tav tm="100000">
                                          <p:val>
                                            <p:strVal val="0-ppt_w/2"/>
                                          </p:val>
                                        </p:tav>
                                      </p:tavLst>
                                    </p:anim>
                                    <p:anim calcmode="lin" valueType="num">
                                      <p:cBhvr additive="base">
                                        <p:cTn id="139" dur="3500"/>
                                        <p:tgtEl>
                                          <p:spTgt spid="10"/>
                                        </p:tgtEl>
                                        <p:attrNameLst>
                                          <p:attrName>ppt_y</p:attrName>
                                        </p:attrNameLst>
                                      </p:cBhvr>
                                      <p:tavLst>
                                        <p:tav tm="0">
                                          <p:val>
                                            <p:strVal val="ppt_y"/>
                                          </p:val>
                                        </p:tav>
                                        <p:tav tm="100000">
                                          <p:val>
                                            <p:strVal val="0-ppt_h/2"/>
                                          </p:val>
                                        </p:tav>
                                      </p:tavLst>
                                    </p:anim>
                                    <p:set>
                                      <p:cBhvr>
                                        <p:cTn id="140" dur="1" fill="hold">
                                          <p:stCondLst>
                                            <p:cond delay="3499"/>
                                          </p:stCondLst>
                                        </p:cTn>
                                        <p:tgtEl>
                                          <p:spTgt spid="10"/>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3500"/>
                                        <p:tgtEl>
                                          <p:spTgt spid="9"/>
                                        </p:tgtEl>
                                        <p:attrNameLst>
                                          <p:attrName>ppt_x</p:attrName>
                                        </p:attrNameLst>
                                      </p:cBhvr>
                                      <p:tavLst>
                                        <p:tav tm="0">
                                          <p:val>
                                            <p:strVal val="ppt_x"/>
                                          </p:val>
                                        </p:tav>
                                        <p:tav tm="100000">
                                          <p:val>
                                            <p:strVal val="0-ppt_w/2"/>
                                          </p:val>
                                        </p:tav>
                                      </p:tavLst>
                                    </p:anim>
                                    <p:anim calcmode="lin" valueType="num">
                                      <p:cBhvr additive="base">
                                        <p:cTn id="143" dur="3500"/>
                                        <p:tgtEl>
                                          <p:spTgt spid="9"/>
                                        </p:tgtEl>
                                        <p:attrNameLst>
                                          <p:attrName>ppt_y</p:attrName>
                                        </p:attrNameLst>
                                      </p:cBhvr>
                                      <p:tavLst>
                                        <p:tav tm="0">
                                          <p:val>
                                            <p:strVal val="ppt_y"/>
                                          </p:val>
                                        </p:tav>
                                        <p:tav tm="100000">
                                          <p:val>
                                            <p:strVal val="0-ppt_h/2"/>
                                          </p:val>
                                        </p:tav>
                                      </p:tavLst>
                                    </p:anim>
                                    <p:set>
                                      <p:cBhvr>
                                        <p:cTn id="144" dur="1" fill="hold">
                                          <p:stCondLst>
                                            <p:cond delay="3499"/>
                                          </p:stCondLst>
                                        </p:cTn>
                                        <p:tgtEl>
                                          <p:spTgt spid="9"/>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3500"/>
                                        <p:tgtEl>
                                          <p:spTgt spid="8"/>
                                        </p:tgtEl>
                                        <p:attrNameLst>
                                          <p:attrName>ppt_x</p:attrName>
                                        </p:attrNameLst>
                                      </p:cBhvr>
                                      <p:tavLst>
                                        <p:tav tm="0">
                                          <p:val>
                                            <p:strVal val="ppt_x"/>
                                          </p:val>
                                        </p:tav>
                                        <p:tav tm="100000">
                                          <p:val>
                                            <p:strVal val="0-ppt_w/2"/>
                                          </p:val>
                                        </p:tav>
                                      </p:tavLst>
                                    </p:anim>
                                    <p:anim calcmode="lin" valueType="num">
                                      <p:cBhvr additive="base">
                                        <p:cTn id="147" dur="3500"/>
                                        <p:tgtEl>
                                          <p:spTgt spid="8"/>
                                        </p:tgtEl>
                                        <p:attrNameLst>
                                          <p:attrName>ppt_y</p:attrName>
                                        </p:attrNameLst>
                                      </p:cBhvr>
                                      <p:tavLst>
                                        <p:tav tm="0">
                                          <p:val>
                                            <p:strVal val="ppt_y"/>
                                          </p:val>
                                        </p:tav>
                                        <p:tav tm="100000">
                                          <p:val>
                                            <p:strVal val="0-ppt_h/2"/>
                                          </p:val>
                                        </p:tav>
                                      </p:tavLst>
                                    </p:anim>
                                    <p:set>
                                      <p:cBhvr>
                                        <p:cTn id="148" dur="1" fill="hold">
                                          <p:stCondLst>
                                            <p:cond delay="3499"/>
                                          </p:stCondLst>
                                        </p:cTn>
                                        <p:tgtEl>
                                          <p:spTgt spid="8"/>
                                        </p:tgtEl>
                                        <p:attrNameLst>
                                          <p:attrName>style.visibility</p:attrName>
                                        </p:attrNameLst>
                                      </p:cBhvr>
                                      <p:to>
                                        <p:strVal val="hidden"/>
                                      </p:to>
                                    </p:set>
                                  </p:childTnLst>
                                </p:cTn>
                              </p:par>
                              <p:par>
                                <p:cTn id="149" presetID="2" presetClass="exit" presetSubtype="3" fill="hold" grpId="2" nodeType="withEffect">
                                  <p:stCondLst>
                                    <p:cond delay="0"/>
                                  </p:stCondLst>
                                  <p:childTnLst>
                                    <p:anim calcmode="lin" valueType="num">
                                      <p:cBhvr additive="base">
                                        <p:cTn id="150" dur="3500"/>
                                        <p:tgtEl>
                                          <p:spTgt spid="17"/>
                                        </p:tgtEl>
                                        <p:attrNameLst>
                                          <p:attrName>ppt_x</p:attrName>
                                        </p:attrNameLst>
                                      </p:cBhvr>
                                      <p:tavLst>
                                        <p:tav tm="0">
                                          <p:val>
                                            <p:strVal val="ppt_x"/>
                                          </p:val>
                                        </p:tav>
                                        <p:tav tm="100000">
                                          <p:val>
                                            <p:strVal val="1+ppt_w/2"/>
                                          </p:val>
                                        </p:tav>
                                      </p:tavLst>
                                    </p:anim>
                                    <p:anim calcmode="lin" valueType="num">
                                      <p:cBhvr additive="base">
                                        <p:cTn id="151" dur="3500"/>
                                        <p:tgtEl>
                                          <p:spTgt spid="17"/>
                                        </p:tgtEl>
                                        <p:attrNameLst>
                                          <p:attrName>ppt_y</p:attrName>
                                        </p:attrNameLst>
                                      </p:cBhvr>
                                      <p:tavLst>
                                        <p:tav tm="0">
                                          <p:val>
                                            <p:strVal val="ppt_y"/>
                                          </p:val>
                                        </p:tav>
                                        <p:tav tm="100000">
                                          <p:val>
                                            <p:strVal val="0-ppt_h/2"/>
                                          </p:val>
                                        </p:tav>
                                      </p:tavLst>
                                    </p:anim>
                                    <p:set>
                                      <p:cBhvr>
                                        <p:cTn id="152" dur="1" fill="hold">
                                          <p:stCondLst>
                                            <p:cond delay="3499"/>
                                          </p:stCondLst>
                                        </p:cTn>
                                        <p:tgtEl>
                                          <p:spTgt spid="17"/>
                                        </p:tgtEl>
                                        <p:attrNameLst>
                                          <p:attrName>style.visibility</p:attrName>
                                        </p:attrNameLst>
                                      </p:cBhvr>
                                      <p:to>
                                        <p:strVal val="hidden"/>
                                      </p:to>
                                    </p:set>
                                  </p:childTnLst>
                                </p:cTn>
                              </p:par>
                              <p:par>
                                <p:cTn id="153" presetID="2" presetClass="exit" presetSubtype="3" fill="hold" grpId="2" nodeType="withEffect">
                                  <p:stCondLst>
                                    <p:cond delay="0"/>
                                  </p:stCondLst>
                                  <p:childTnLst>
                                    <p:anim calcmode="lin" valueType="num">
                                      <p:cBhvr additive="base">
                                        <p:cTn id="154" dur="3500"/>
                                        <p:tgtEl>
                                          <p:spTgt spid="16"/>
                                        </p:tgtEl>
                                        <p:attrNameLst>
                                          <p:attrName>ppt_x</p:attrName>
                                        </p:attrNameLst>
                                      </p:cBhvr>
                                      <p:tavLst>
                                        <p:tav tm="0">
                                          <p:val>
                                            <p:strVal val="ppt_x"/>
                                          </p:val>
                                        </p:tav>
                                        <p:tav tm="100000">
                                          <p:val>
                                            <p:strVal val="1+ppt_w/2"/>
                                          </p:val>
                                        </p:tav>
                                      </p:tavLst>
                                    </p:anim>
                                    <p:anim calcmode="lin" valueType="num">
                                      <p:cBhvr additive="base">
                                        <p:cTn id="155" dur="3500"/>
                                        <p:tgtEl>
                                          <p:spTgt spid="16"/>
                                        </p:tgtEl>
                                        <p:attrNameLst>
                                          <p:attrName>ppt_y</p:attrName>
                                        </p:attrNameLst>
                                      </p:cBhvr>
                                      <p:tavLst>
                                        <p:tav tm="0">
                                          <p:val>
                                            <p:strVal val="ppt_y"/>
                                          </p:val>
                                        </p:tav>
                                        <p:tav tm="100000">
                                          <p:val>
                                            <p:strVal val="0-ppt_h/2"/>
                                          </p:val>
                                        </p:tav>
                                      </p:tavLst>
                                    </p:anim>
                                    <p:set>
                                      <p:cBhvr>
                                        <p:cTn id="156" dur="1" fill="hold">
                                          <p:stCondLst>
                                            <p:cond delay="3499"/>
                                          </p:stCondLst>
                                        </p:cTn>
                                        <p:tgtEl>
                                          <p:spTgt spid="16"/>
                                        </p:tgtEl>
                                        <p:attrNameLst>
                                          <p:attrName>style.visibility</p:attrName>
                                        </p:attrNameLst>
                                      </p:cBhvr>
                                      <p:to>
                                        <p:strVal val="hidden"/>
                                      </p:to>
                                    </p:set>
                                  </p:childTnLst>
                                </p:cTn>
                              </p:par>
                              <p:par>
                                <p:cTn id="157" presetID="2" presetClass="exit" presetSubtype="3" fill="hold" grpId="2" nodeType="withEffect">
                                  <p:stCondLst>
                                    <p:cond delay="0"/>
                                  </p:stCondLst>
                                  <p:childTnLst>
                                    <p:anim calcmode="lin" valueType="num">
                                      <p:cBhvr additive="base">
                                        <p:cTn id="158" dur="3500"/>
                                        <p:tgtEl>
                                          <p:spTgt spid="15"/>
                                        </p:tgtEl>
                                        <p:attrNameLst>
                                          <p:attrName>ppt_x</p:attrName>
                                        </p:attrNameLst>
                                      </p:cBhvr>
                                      <p:tavLst>
                                        <p:tav tm="0">
                                          <p:val>
                                            <p:strVal val="ppt_x"/>
                                          </p:val>
                                        </p:tav>
                                        <p:tav tm="100000">
                                          <p:val>
                                            <p:strVal val="1+ppt_w/2"/>
                                          </p:val>
                                        </p:tav>
                                      </p:tavLst>
                                    </p:anim>
                                    <p:anim calcmode="lin" valueType="num">
                                      <p:cBhvr additive="base">
                                        <p:cTn id="159" dur="3500"/>
                                        <p:tgtEl>
                                          <p:spTgt spid="15"/>
                                        </p:tgtEl>
                                        <p:attrNameLst>
                                          <p:attrName>ppt_y</p:attrName>
                                        </p:attrNameLst>
                                      </p:cBhvr>
                                      <p:tavLst>
                                        <p:tav tm="0">
                                          <p:val>
                                            <p:strVal val="ppt_y"/>
                                          </p:val>
                                        </p:tav>
                                        <p:tav tm="100000">
                                          <p:val>
                                            <p:strVal val="0-ppt_h/2"/>
                                          </p:val>
                                        </p:tav>
                                      </p:tavLst>
                                    </p:anim>
                                    <p:set>
                                      <p:cBhvr>
                                        <p:cTn id="160" dur="1" fill="hold">
                                          <p:stCondLst>
                                            <p:cond delay="3499"/>
                                          </p:stCondLst>
                                        </p:cTn>
                                        <p:tgtEl>
                                          <p:spTgt spid="15"/>
                                        </p:tgtEl>
                                        <p:attrNameLst>
                                          <p:attrName>style.visibility</p:attrName>
                                        </p:attrNameLst>
                                      </p:cBhvr>
                                      <p:to>
                                        <p:strVal val="hidden"/>
                                      </p:to>
                                    </p:set>
                                  </p:childTnLst>
                                </p:cTn>
                              </p:par>
                              <p:par>
                                <p:cTn id="161" presetID="2" presetClass="exit" presetSubtype="3" fill="hold" grpId="2" nodeType="withEffect">
                                  <p:stCondLst>
                                    <p:cond delay="0"/>
                                  </p:stCondLst>
                                  <p:childTnLst>
                                    <p:anim calcmode="lin" valueType="num">
                                      <p:cBhvr additive="base">
                                        <p:cTn id="162" dur="3500"/>
                                        <p:tgtEl>
                                          <p:spTgt spid="14"/>
                                        </p:tgtEl>
                                        <p:attrNameLst>
                                          <p:attrName>ppt_x</p:attrName>
                                        </p:attrNameLst>
                                      </p:cBhvr>
                                      <p:tavLst>
                                        <p:tav tm="0">
                                          <p:val>
                                            <p:strVal val="ppt_x"/>
                                          </p:val>
                                        </p:tav>
                                        <p:tav tm="100000">
                                          <p:val>
                                            <p:strVal val="1+ppt_w/2"/>
                                          </p:val>
                                        </p:tav>
                                      </p:tavLst>
                                    </p:anim>
                                    <p:anim calcmode="lin" valueType="num">
                                      <p:cBhvr additive="base">
                                        <p:cTn id="163" dur="3500"/>
                                        <p:tgtEl>
                                          <p:spTgt spid="14"/>
                                        </p:tgtEl>
                                        <p:attrNameLst>
                                          <p:attrName>ppt_y</p:attrName>
                                        </p:attrNameLst>
                                      </p:cBhvr>
                                      <p:tavLst>
                                        <p:tav tm="0">
                                          <p:val>
                                            <p:strVal val="ppt_y"/>
                                          </p:val>
                                        </p:tav>
                                        <p:tav tm="100000">
                                          <p:val>
                                            <p:strVal val="0-ppt_h/2"/>
                                          </p:val>
                                        </p:tav>
                                      </p:tavLst>
                                    </p:anim>
                                    <p:set>
                                      <p:cBhvr>
                                        <p:cTn id="164" dur="1" fill="hold">
                                          <p:stCondLst>
                                            <p:cond delay="3499"/>
                                          </p:stCondLst>
                                        </p:cTn>
                                        <p:tgtEl>
                                          <p:spTgt spid="14"/>
                                        </p:tgtEl>
                                        <p:attrNameLst>
                                          <p:attrName>style.visibility</p:attrName>
                                        </p:attrNameLst>
                                      </p:cBhvr>
                                      <p:to>
                                        <p:strVal val="hidden"/>
                                      </p:to>
                                    </p:set>
                                  </p:childTnLst>
                                </p:cTn>
                              </p:par>
                              <p:par>
                                <p:cTn id="165" presetID="2" presetClass="exit" presetSubtype="3" fill="hold" grpId="2" nodeType="withEffect">
                                  <p:stCondLst>
                                    <p:cond delay="0"/>
                                  </p:stCondLst>
                                  <p:childTnLst>
                                    <p:anim calcmode="lin" valueType="num">
                                      <p:cBhvr additive="base">
                                        <p:cTn id="166" dur="3500"/>
                                        <p:tgtEl>
                                          <p:spTgt spid="13"/>
                                        </p:tgtEl>
                                        <p:attrNameLst>
                                          <p:attrName>ppt_x</p:attrName>
                                        </p:attrNameLst>
                                      </p:cBhvr>
                                      <p:tavLst>
                                        <p:tav tm="0">
                                          <p:val>
                                            <p:strVal val="ppt_x"/>
                                          </p:val>
                                        </p:tav>
                                        <p:tav tm="100000">
                                          <p:val>
                                            <p:strVal val="1+ppt_w/2"/>
                                          </p:val>
                                        </p:tav>
                                      </p:tavLst>
                                    </p:anim>
                                    <p:anim calcmode="lin" valueType="num">
                                      <p:cBhvr additive="base">
                                        <p:cTn id="167" dur="3500"/>
                                        <p:tgtEl>
                                          <p:spTgt spid="13"/>
                                        </p:tgtEl>
                                        <p:attrNameLst>
                                          <p:attrName>ppt_y</p:attrName>
                                        </p:attrNameLst>
                                      </p:cBhvr>
                                      <p:tavLst>
                                        <p:tav tm="0">
                                          <p:val>
                                            <p:strVal val="ppt_y"/>
                                          </p:val>
                                        </p:tav>
                                        <p:tav tm="100000">
                                          <p:val>
                                            <p:strVal val="0-ppt_h/2"/>
                                          </p:val>
                                        </p:tav>
                                      </p:tavLst>
                                    </p:anim>
                                    <p:set>
                                      <p:cBhvr>
                                        <p:cTn id="168" dur="1" fill="hold">
                                          <p:stCondLst>
                                            <p:cond delay="3499"/>
                                          </p:stCondLst>
                                        </p:cTn>
                                        <p:tgtEl>
                                          <p:spTgt spid="13"/>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500"/>
                                        <p:tgtEl>
                                          <p:spTgt spid="22"/>
                                        </p:tgtEl>
                                        <p:attrNameLst>
                                          <p:attrName>ppt_x</p:attrName>
                                        </p:attrNameLst>
                                      </p:cBhvr>
                                      <p:tavLst>
                                        <p:tav tm="0">
                                          <p:val>
                                            <p:strVal val="ppt_x"/>
                                          </p:val>
                                        </p:tav>
                                        <p:tav tm="100000">
                                          <p:val>
                                            <p:strVal val="0-ppt_w/2"/>
                                          </p:val>
                                        </p:tav>
                                      </p:tavLst>
                                    </p:anim>
                                    <p:anim calcmode="lin" valueType="num">
                                      <p:cBhvr additive="base">
                                        <p:cTn id="171" dur="3500"/>
                                        <p:tgtEl>
                                          <p:spTgt spid="22"/>
                                        </p:tgtEl>
                                        <p:attrNameLst>
                                          <p:attrName>ppt_y</p:attrName>
                                        </p:attrNameLst>
                                      </p:cBhvr>
                                      <p:tavLst>
                                        <p:tav tm="0">
                                          <p:val>
                                            <p:strVal val="ppt_y"/>
                                          </p:val>
                                        </p:tav>
                                        <p:tav tm="100000">
                                          <p:val>
                                            <p:strVal val="1+ppt_h/2"/>
                                          </p:val>
                                        </p:tav>
                                      </p:tavLst>
                                    </p:anim>
                                    <p:set>
                                      <p:cBhvr>
                                        <p:cTn id="172" dur="1" fill="hold">
                                          <p:stCondLst>
                                            <p:cond delay="3499"/>
                                          </p:stCondLst>
                                        </p:cTn>
                                        <p:tgtEl>
                                          <p:spTgt spid="22"/>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500"/>
                                        <p:tgtEl>
                                          <p:spTgt spid="21"/>
                                        </p:tgtEl>
                                        <p:attrNameLst>
                                          <p:attrName>ppt_x</p:attrName>
                                        </p:attrNameLst>
                                      </p:cBhvr>
                                      <p:tavLst>
                                        <p:tav tm="0">
                                          <p:val>
                                            <p:strVal val="ppt_x"/>
                                          </p:val>
                                        </p:tav>
                                        <p:tav tm="100000">
                                          <p:val>
                                            <p:strVal val="0-ppt_w/2"/>
                                          </p:val>
                                        </p:tav>
                                      </p:tavLst>
                                    </p:anim>
                                    <p:anim calcmode="lin" valueType="num">
                                      <p:cBhvr additive="base">
                                        <p:cTn id="175" dur="3500"/>
                                        <p:tgtEl>
                                          <p:spTgt spid="21"/>
                                        </p:tgtEl>
                                        <p:attrNameLst>
                                          <p:attrName>ppt_y</p:attrName>
                                        </p:attrNameLst>
                                      </p:cBhvr>
                                      <p:tavLst>
                                        <p:tav tm="0">
                                          <p:val>
                                            <p:strVal val="ppt_y"/>
                                          </p:val>
                                        </p:tav>
                                        <p:tav tm="100000">
                                          <p:val>
                                            <p:strVal val="1+ppt_h/2"/>
                                          </p:val>
                                        </p:tav>
                                      </p:tavLst>
                                    </p:anim>
                                    <p:set>
                                      <p:cBhvr>
                                        <p:cTn id="176" dur="1" fill="hold">
                                          <p:stCondLst>
                                            <p:cond delay="3499"/>
                                          </p:stCondLst>
                                        </p:cTn>
                                        <p:tgtEl>
                                          <p:spTgt spid="21"/>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500"/>
                                        <p:tgtEl>
                                          <p:spTgt spid="20"/>
                                        </p:tgtEl>
                                        <p:attrNameLst>
                                          <p:attrName>ppt_x</p:attrName>
                                        </p:attrNameLst>
                                      </p:cBhvr>
                                      <p:tavLst>
                                        <p:tav tm="0">
                                          <p:val>
                                            <p:strVal val="ppt_x"/>
                                          </p:val>
                                        </p:tav>
                                        <p:tav tm="100000">
                                          <p:val>
                                            <p:strVal val="0-ppt_w/2"/>
                                          </p:val>
                                        </p:tav>
                                      </p:tavLst>
                                    </p:anim>
                                    <p:anim calcmode="lin" valueType="num">
                                      <p:cBhvr additive="base">
                                        <p:cTn id="179" dur="3500"/>
                                        <p:tgtEl>
                                          <p:spTgt spid="20"/>
                                        </p:tgtEl>
                                        <p:attrNameLst>
                                          <p:attrName>ppt_y</p:attrName>
                                        </p:attrNameLst>
                                      </p:cBhvr>
                                      <p:tavLst>
                                        <p:tav tm="0">
                                          <p:val>
                                            <p:strVal val="ppt_y"/>
                                          </p:val>
                                        </p:tav>
                                        <p:tav tm="100000">
                                          <p:val>
                                            <p:strVal val="1+ppt_h/2"/>
                                          </p:val>
                                        </p:tav>
                                      </p:tavLst>
                                    </p:anim>
                                    <p:set>
                                      <p:cBhvr>
                                        <p:cTn id="180" dur="1" fill="hold">
                                          <p:stCondLst>
                                            <p:cond delay="3499"/>
                                          </p:stCondLst>
                                        </p:cTn>
                                        <p:tgtEl>
                                          <p:spTgt spid="20"/>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500"/>
                                        <p:tgtEl>
                                          <p:spTgt spid="19"/>
                                        </p:tgtEl>
                                        <p:attrNameLst>
                                          <p:attrName>ppt_x</p:attrName>
                                        </p:attrNameLst>
                                      </p:cBhvr>
                                      <p:tavLst>
                                        <p:tav tm="0">
                                          <p:val>
                                            <p:strVal val="ppt_x"/>
                                          </p:val>
                                        </p:tav>
                                        <p:tav tm="100000">
                                          <p:val>
                                            <p:strVal val="0-ppt_w/2"/>
                                          </p:val>
                                        </p:tav>
                                      </p:tavLst>
                                    </p:anim>
                                    <p:anim calcmode="lin" valueType="num">
                                      <p:cBhvr additive="base">
                                        <p:cTn id="183" dur="3500"/>
                                        <p:tgtEl>
                                          <p:spTgt spid="19"/>
                                        </p:tgtEl>
                                        <p:attrNameLst>
                                          <p:attrName>ppt_y</p:attrName>
                                        </p:attrNameLst>
                                      </p:cBhvr>
                                      <p:tavLst>
                                        <p:tav tm="0">
                                          <p:val>
                                            <p:strVal val="ppt_y"/>
                                          </p:val>
                                        </p:tav>
                                        <p:tav tm="100000">
                                          <p:val>
                                            <p:strVal val="1+ppt_h/2"/>
                                          </p:val>
                                        </p:tav>
                                      </p:tavLst>
                                    </p:anim>
                                    <p:set>
                                      <p:cBhvr>
                                        <p:cTn id="184" dur="1" fill="hold">
                                          <p:stCondLst>
                                            <p:cond delay="3499"/>
                                          </p:stCondLst>
                                        </p:cTn>
                                        <p:tgtEl>
                                          <p:spTgt spid="19"/>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500"/>
                                        <p:tgtEl>
                                          <p:spTgt spid="18"/>
                                        </p:tgtEl>
                                        <p:attrNameLst>
                                          <p:attrName>ppt_x</p:attrName>
                                        </p:attrNameLst>
                                      </p:cBhvr>
                                      <p:tavLst>
                                        <p:tav tm="0">
                                          <p:val>
                                            <p:strVal val="ppt_x"/>
                                          </p:val>
                                        </p:tav>
                                        <p:tav tm="100000">
                                          <p:val>
                                            <p:strVal val="0-ppt_w/2"/>
                                          </p:val>
                                        </p:tav>
                                      </p:tavLst>
                                    </p:anim>
                                    <p:anim calcmode="lin" valueType="num">
                                      <p:cBhvr additive="base">
                                        <p:cTn id="187" dur="3500"/>
                                        <p:tgtEl>
                                          <p:spTgt spid="18"/>
                                        </p:tgtEl>
                                        <p:attrNameLst>
                                          <p:attrName>ppt_y</p:attrName>
                                        </p:attrNameLst>
                                      </p:cBhvr>
                                      <p:tavLst>
                                        <p:tav tm="0">
                                          <p:val>
                                            <p:strVal val="ppt_y"/>
                                          </p:val>
                                        </p:tav>
                                        <p:tav tm="100000">
                                          <p:val>
                                            <p:strVal val="1+ppt_h/2"/>
                                          </p:val>
                                        </p:tav>
                                      </p:tavLst>
                                    </p:anim>
                                    <p:set>
                                      <p:cBhvr>
                                        <p:cTn id="188" dur="1" fill="hold">
                                          <p:stCondLst>
                                            <p:cond delay="3499"/>
                                          </p:stCondLst>
                                        </p:cTn>
                                        <p:tgtEl>
                                          <p:spTgt spid="18"/>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500"/>
                                        <p:tgtEl>
                                          <p:spTgt spid="7"/>
                                        </p:tgtEl>
                                        <p:attrNameLst>
                                          <p:attrName>ppt_x</p:attrName>
                                        </p:attrNameLst>
                                      </p:cBhvr>
                                      <p:tavLst>
                                        <p:tav tm="0">
                                          <p:val>
                                            <p:strVal val="ppt_x"/>
                                          </p:val>
                                        </p:tav>
                                        <p:tav tm="100000">
                                          <p:val>
                                            <p:strVal val="1+ppt_w/2"/>
                                          </p:val>
                                        </p:tav>
                                      </p:tavLst>
                                    </p:anim>
                                    <p:anim calcmode="lin" valueType="num">
                                      <p:cBhvr additive="base">
                                        <p:cTn id="191" dur="3500"/>
                                        <p:tgtEl>
                                          <p:spTgt spid="7"/>
                                        </p:tgtEl>
                                        <p:attrNameLst>
                                          <p:attrName>ppt_y</p:attrName>
                                        </p:attrNameLst>
                                      </p:cBhvr>
                                      <p:tavLst>
                                        <p:tav tm="0">
                                          <p:val>
                                            <p:strVal val="ppt_y"/>
                                          </p:val>
                                        </p:tav>
                                        <p:tav tm="100000">
                                          <p:val>
                                            <p:strVal val="1+ppt_h/2"/>
                                          </p:val>
                                        </p:tav>
                                      </p:tavLst>
                                    </p:anim>
                                    <p:set>
                                      <p:cBhvr>
                                        <p:cTn id="192" dur="1" fill="hold">
                                          <p:stCondLst>
                                            <p:cond delay="3499"/>
                                          </p:stCondLst>
                                        </p:cTn>
                                        <p:tgtEl>
                                          <p:spTgt spid="7"/>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500"/>
                                        <p:tgtEl>
                                          <p:spTgt spid="6"/>
                                        </p:tgtEl>
                                        <p:attrNameLst>
                                          <p:attrName>ppt_x</p:attrName>
                                        </p:attrNameLst>
                                      </p:cBhvr>
                                      <p:tavLst>
                                        <p:tav tm="0">
                                          <p:val>
                                            <p:strVal val="ppt_x"/>
                                          </p:val>
                                        </p:tav>
                                        <p:tav tm="100000">
                                          <p:val>
                                            <p:strVal val="1+ppt_w/2"/>
                                          </p:val>
                                        </p:tav>
                                      </p:tavLst>
                                    </p:anim>
                                    <p:anim calcmode="lin" valueType="num">
                                      <p:cBhvr additive="base">
                                        <p:cTn id="195" dur="3500"/>
                                        <p:tgtEl>
                                          <p:spTgt spid="6"/>
                                        </p:tgtEl>
                                        <p:attrNameLst>
                                          <p:attrName>ppt_y</p:attrName>
                                        </p:attrNameLst>
                                      </p:cBhvr>
                                      <p:tavLst>
                                        <p:tav tm="0">
                                          <p:val>
                                            <p:strVal val="ppt_y"/>
                                          </p:val>
                                        </p:tav>
                                        <p:tav tm="100000">
                                          <p:val>
                                            <p:strVal val="1+ppt_h/2"/>
                                          </p:val>
                                        </p:tav>
                                      </p:tavLst>
                                    </p:anim>
                                    <p:set>
                                      <p:cBhvr>
                                        <p:cTn id="196" dur="1" fill="hold">
                                          <p:stCondLst>
                                            <p:cond delay="3499"/>
                                          </p:stCondLst>
                                        </p:cTn>
                                        <p:tgtEl>
                                          <p:spTgt spid="6"/>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500"/>
                                        <p:tgtEl>
                                          <p:spTgt spid="4"/>
                                        </p:tgtEl>
                                        <p:attrNameLst>
                                          <p:attrName>ppt_x</p:attrName>
                                        </p:attrNameLst>
                                      </p:cBhvr>
                                      <p:tavLst>
                                        <p:tav tm="0">
                                          <p:val>
                                            <p:strVal val="ppt_x"/>
                                          </p:val>
                                        </p:tav>
                                        <p:tav tm="100000">
                                          <p:val>
                                            <p:strVal val="1+ppt_w/2"/>
                                          </p:val>
                                        </p:tav>
                                      </p:tavLst>
                                    </p:anim>
                                    <p:anim calcmode="lin" valueType="num">
                                      <p:cBhvr additive="base">
                                        <p:cTn id="199" dur="3500"/>
                                        <p:tgtEl>
                                          <p:spTgt spid="4"/>
                                        </p:tgtEl>
                                        <p:attrNameLst>
                                          <p:attrName>ppt_y</p:attrName>
                                        </p:attrNameLst>
                                      </p:cBhvr>
                                      <p:tavLst>
                                        <p:tav tm="0">
                                          <p:val>
                                            <p:strVal val="ppt_y"/>
                                          </p:val>
                                        </p:tav>
                                        <p:tav tm="100000">
                                          <p:val>
                                            <p:strVal val="1+ppt_h/2"/>
                                          </p:val>
                                        </p:tav>
                                      </p:tavLst>
                                    </p:anim>
                                    <p:set>
                                      <p:cBhvr>
                                        <p:cTn id="200" dur="1" fill="hold">
                                          <p:stCondLst>
                                            <p:cond delay="3499"/>
                                          </p:stCondLst>
                                        </p:cTn>
                                        <p:tgtEl>
                                          <p:spTgt spid="4"/>
                                        </p:tgtEl>
                                        <p:attrNameLst>
                                          <p:attrName>style.visibility</p:attrName>
                                        </p:attrNameLst>
                                      </p:cBhvr>
                                      <p:to>
                                        <p:strVal val="hidden"/>
                                      </p:to>
                                    </p:set>
                                  </p:childTnLst>
                                </p:cTn>
                              </p:par>
                              <p:par>
                                <p:cTn id="201" presetID="2" presetClass="exit" presetSubtype="6" fill="hold" grpId="2" nodeType="withEffect">
                                  <p:stCondLst>
                                    <p:cond delay="0"/>
                                  </p:stCondLst>
                                  <p:childTnLst>
                                    <p:anim calcmode="lin" valueType="num">
                                      <p:cBhvr additive="base">
                                        <p:cTn id="202" dur="3500"/>
                                        <p:tgtEl>
                                          <p:spTgt spid="3"/>
                                        </p:tgtEl>
                                        <p:attrNameLst>
                                          <p:attrName>ppt_x</p:attrName>
                                        </p:attrNameLst>
                                      </p:cBhvr>
                                      <p:tavLst>
                                        <p:tav tm="0">
                                          <p:val>
                                            <p:strVal val="ppt_x"/>
                                          </p:val>
                                        </p:tav>
                                        <p:tav tm="100000">
                                          <p:val>
                                            <p:strVal val="1+ppt_w/2"/>
                                          </p:val>
                                        </p:tav>
                                      </p:tavLst>
                                    </p:anim>
                                    <p:anim calcmode="lin" valueType="num">
                                      <p:cBhvr additive="base">
                                        <p:cTn id="203" dur="3500"/>
                                        <p:tgtEl>
                                          <p:spTgt spid="3"/>
                                        </p:tgtEl>
                                        <p:attrNameLst>
                                          <p:attrName>ppt_y</p:attrName>
                                        </p:attrNameLst>
                                      </p:cBhvr>
                                      <p:tavLst>
                                        <p:tav tm="0">
                                          <p:val>
                                            <p:strVal val="ppt_y"/>
                                          </p:val>
                                        </p:tav>
                                        <p:tav tm="100000">
                                          <p:val>
                                            <p:strVal val="1+ppt_h/2"/>
                                          </p:val>
                                        </p:tav>
                                      </p:tavLst>
                                    </p:anim>
                                    <p:set>
                                      <p:cBhvr>
                                        <p:cTn id="204" dur="1" fill="hold">
                                          <p:stCondLst>
                                            <p:cond delay="3499"/>
                                          </p:stCondLst>
                                        </p:cTn>
                                        <p:tgtEl>
                                          <p:spTgt spid="3"/>
                                        </p:tgtEl>
                                        <p:attrNameLst>
                                          <p:attrName>style.visibility</p:attrName>
                                        </p:attrNameLst>
                                      </p:cBhvr>
                                      <p:to>
                                        <p:strVal val="hidden"/>
                                      </p:to>
                                    </p:set>
                                  </p:childTnLst>
                                </p:cTn>
                              </p:par>
                              <p:par>
                                <p:cTn id="205" presetID="23" presetClass="entr" presetSubtype="272" fill="hold" nodeType="withEffect">
                                  <p:stCondLst>
                                    <p:cond delay="1000"/>
                                  </p:stCondLst>
                                  <p:childTnLst>
                                    <p:set>
                                      <p:cBhvr>
                                        <p:cTn id="206" dur="1" fill="hold">
                                          <p:stCondLst>
                                            <p:cond delay="0"/>
                                          </p:stCondLst>
                                        </p:cTn>
                                        <p:tgtEl>
                                          <p:spTgt spid="23"/>
                                        </p:tgtEl>
                                        <p:attrNameLst>
                                          <p:attrName>style.visibility</p:attrName>
                                        </p:attrNameLst>
                                      </p:cBhvr>
                                      <p:to>
                                        <p:strVal val="visible"/>
                                      </p:to>
                                    </p:set>
                                    <p:anim calcmode="lin" valueType="num">
                                      <p:cBhvr>
                                        <p:cTn id="207" dur="2250" fill="hold"/>
                                        <p:tgtEl>
                                          <p:spTgt spid="23"/>
                                        </p:tgtEl>
                                        <p:attrNameLst>
                                          <p:attrName>ppt_w</p:attrName>
                                        </p:attrNameLst>
                                      </p:cBhvr>
                                      <p:tavLst>
                                        <p:tav tm="0">
                                          <p:val>
                                            <p:strVal val="2/3*#ppt_w"/>
                                          </p:val>
                                        </p:tav>
                                        <p:tav tm="100000">
                                          <p:val>
                                            <p:strVal val="#ppt_w"/>
                                          </p:val>
                                        </p:tav>
                                      </p:tavLst>
                                    </p:anim>
                                    <p:anim calcmode="lin" valueType="num">
                                      <p:cBhvr>
                                        <p:cTn id="208" dur="2250" fill="hold"/>
                                        <p:tgtEl>
                                          <p:spTgt spid="23"/>
                                        </p:tgtEl>
                                        <p:attrNameLst>
                                          <p:attrName>ppt_h</p:attrName>
                                        </p:attrNameLst>
                                      </p:cBhvr>
                                      <p:tavLst>
                                        <p:tav tm="0">
                                          <p:val>
                                            <p:strVal val="2/3*#ppt_h"/>
                                          </p:val>
                                        </p:tav>
                                        <p:tav tm="100000">
                                          <p:val>
                                            <p:strVal val="#ppt_h"/>
                                          </p:val>
                                        </p:tav>
                                      </p:tavLst>
                                    </p:anim>
                                  </p:childTnLst>
                                </p:cTn>
                              </p:par>
                              <p:par>
                                <p:cTn id="209" presetID="8" presetClass="entr" presetSubtype="32" fill="hold" nodeType="withEffect">
                                  <p:stCondLst>
                                    <p:cond delay="1000"/>
                                  </p:stCondLst>
                                  <p:childTnLst>
                                    <p:set>
                                      <p:cBhvr>
                                        <p:cTn id="210" dur="1" fill="hold">
                                          <p:stCondLst>
                                            <p:cond delay="0"/>
                                          </p:stCondLst>
                                        </p:cTn>
                                        <p:tgtEl>
                                          <p:spTgt spid="23"/>
                                        </p:tgtEl>
                                        <p:attrNameLst>
                                          <p:attrName>style.visibility</p:attrName>
                                        </p:attrNameLst>
                                      </p:cBhvr>
                                      <p:to>
                                        <p:strVal val="visible"/>
                                      </p:to>
                                    </p:set>
                                    <p:animEffect transition="in" filter="diamond(out)">
                                      <p:cBhvr>
                                        <p:cTn id="211" dur="2250"/>
                                        <p:tgtEl>
                                          <p:spTgt spid="23"/>
                                        </p:tgtEl>
                                      </p:cBhvr>
                                    </p:animEffect>
                                  </p:childTnLst>
                                </p:cTn>
                              </p:par>
                              <p:par>
                                <p:cTn id="212" presetID="9" presetClass="emph" presetSubtype="0" nodeType="withEffect">
                                  <p:stCondLst>
                                    <p:cond delay="0"/>
                                  </p:stCondLst>
                                  <p:childTnLst>
                                    <p:set>
                                      <p:cBhvr rctx="PPT">
                                        <p:cTn id="213" dur="indefinite"/>
                                        <p:tgtEl>
                                          <p:spTgt spid="24"/>
                                        </p:tgtEl>
                                        <p:attrNameLst>
                                          <p:attrName>style.opacity</p:attrName>
                                        </p:attrNameLst>
                                      </p:cBhvr>
                                      <p:to>
                                        <p:strVal val="0"/>
                                      </p:to>
                                    </p:set>
                                    <p:animEffect filter="image" prLst="opacity: 0">
                                      <p:cBhvr rctx="IE">
                                        <p:cTn id="214" dur="indefinite"/>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15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1998"/>
            <a:ext cx="9144000" cy="5143500"/>
          </a:xfrm>
          <a:prstGeom prst="rect">
            <a:avLst/>
          </a:prstGeom>
          <a:noFill/>
          <a:ln>
            <a:noFill/>
          </a:ln>
        </p:spPr>
      </p:pic>
      <p:sp>
        <p:nvSpPr>
          <p:cNvPr id="20" name="19 Arco de bloque"/>
          <p:cNvSpPr/>
          <p:nvPr/>
        </p:nvSpPr>
        <p:spPr>
          <a:xfrm rot="5400000">
            <a:off x="-1749416" y="1287130"/>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a:off x="-2217026" y="844809"/>
            <a:ext cx="4434052" cy="3500480"/>
          </a:xfrm>
          <a:prstGeom prst="blockArc">
            <a:avLst>
              <a:gd name="adj1" fmla="val 10802897"/>
              <a:gd name="adj2" fmla="val 12346"/>
              <a:gd name="adj3" fmla="val 6954"/>
            </a:avLst>
          </a:prstGeom>
          <a:solidFill>
            <a:schemeClr val="tx1"/>
          </a:solidFill>
          <a:ln w="50800">
            <a:solidFill>
              <a:srgbClr val="58A808"/>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a:off x="-2571750" y="471067"/>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0800000">
            <a:off x="2748281" y="-2463079"/>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0800000">
            <a:off x="2334436" y="-2959164"/>
            <a:ext cx="4434052" cy="3500480"/>
          </a:xfrm>
          <a:prstGeom prst="blockArc">
            <a:avLst>
              <a:gd name="adj1" fmla="val 10802897"/>
              <a:gd name="adj2" fmla="val 12346"/>
              <a:gd name="adj3" fmla="val 6954"/>
            </a:avLst>
          </a:prstGeom>
          <a:solidFill>
            <a:schemeClr val="tx1"/>
          </a:solidFill>
          <a:ln w="50800">
            <a:solidFill>
              <a:srgbClr val="58A808"/>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0800000">
            <a:off x="1979712" y="-3332906"/>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a:off x="2820289" y="4990232"/>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a:off x="2406444" y="4601677"/>
            <a:ext cx="4434052" cy="3500480"/>
          </a:xfrm>
          <a:prstGeom prst="blockArc">
            <a:avLst>
              <a:gd name="adj1" fmla="val 10802897"/>
              <a:gd name="adj2" fmla="val 12346"/>
              <a:gd name="adj3" fmla="val 6954"/>
            </a:avLst>
          </a:prstGeom>
          <a:solidFill>
            <a:schemeClr val="tx1"/>
          </a:solidFill>
          <a:ln w="50800">
            <a:solidFill>
              <a:srgbClr val="58A808"/>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a:off x="2051720" y="4227934"/>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16200000" flipH="1">
            <a:off x="7287054" y="1231890"/>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16200000" flipH="1">
            <a:off x="6926975" y="789569"/>
            <a:ext cx="4434052" cy="3500480"/>
          </a:xfrm>
          <a:prstGeom prst="blockArc">
            <a:avLst>
              <a:gd name="adj1" fmla="val 10802897"/>
              <a:gd name="adj2" fmla="val 12346"/>
              <a:gd name="adj3" fmla="val 6954"/>
            </a:avLst>
          </a:prstGeom>
          <a:solidFill>
            <a:schemeClr val="tx1"/>
          </a:solidFill>
          <a:ln w="50800">
            <a:solidFill>
              <a:srgbClr val="58A808"/>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16200000" flipH="1">
            <a:off x="6572250" y="415827"/>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6549" y="-1388690"/>
            <a:ext cx="9285130" cy="7776864"/>
          </a:xfrm>
          <a:prstGeom prst="rect">
            <a:avLst/>
          </a:prstGeom>
          <a:noFill/>
          <a:ln>
            <a:noFill/>
          </a:ln>
        </p:spPr>
      </p:pic>
    </p:spTree>
    <p:extLst>
      <p:ext uri="{BB962C8B-B14F-4D97-AF65-F5344CB8AC3E}">
        <p14:creationId xmlns:p14="http://schemas.microsoft.com/office/powerpoint/2010/main" val="3317524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3000" fill="hold"/>
                                        <p:tgtEl>
                                          <p:spTgt spid="25"/>
                                        </p:tgtEl>
                                        <p:attrNameLst>
                                          <p:attrName>ppt_x</p:attrName>
                                        </p:attrNameLst>
                                      </p:cBhvr>
                                      <p:tavLst>
                                        <p:tav tm="0">
                                          <p:val>
                                            <p:strVal val="#ppt_x"/>
                                          </p:val>
                                        </p:tav>
                                        <p:tav tm="100000">
                                          <p:val>
                                            <p:strVal val="#ppt_x"/>
                                          </p:val>
                                        </p:tav>
                                      </p:tavLst>
                                    </p:anim>
                                    <p:anim calcmode="lin" valueType="num">
                                      <p:cBhvr>
                                        <p:cTn id="8" dur="3000" fill="hold"/>
                                        <p:tgtEl>
                                          <p:spTgt spid="25"/>
                                        </p:tgtEl>
                                        <p:attrNameLst>
                                          <p:attrName>ppt_y</p:attrName>
                                        </p:attrNameLst>
                                      </p:cBhvr>
                                      <p:tavLst>
                                        <p:tav tm="0">
                                          <p:val>
                                            <p:strVal val="#ppt_y-#ppt_h/2"/>
                                          </p:val>
                                        </p:tav>
                                        <p:tav tm="100000">
                                          <p:val>
                                            <p:strVal val="#ppt_y"/>
                                          </p:val>
                                        </p:tav>
                                      </p:tavLst>
                                    </p:anim>
                                    <p:anim calcmode="lin" valueType="num">
                                      <p:cBhvr>
                                        <p:cTn id="9" dur="3000" fill="hold"/>
                                        <p:tgtEl>
                                          <p:spTgt spid="25"/>
                                        </p:tgtEl>
                                        <p:attrNameLst>
                                          <p:attrName>ppt_w</p:attrName>
                                        </p:attrNameLst>
                                      </p:cBhvr>
                                      <p:tavLst>
                                        <p:tav tm="0">
                                          <p:val>
                                            <p:strVal val="#ppt_w"/>
                                          </p:val>
                                        </p:tav>
                                        <p:tav tm="100000">
                                          <p:val>
                                            <p:strVal val="#ppt_w"/>
                                          </p:val>
                                        </p:tav>
                                      </p:tavLst>
                                    </p:anim>
                                    <p:anim calcmode="lin" valueType="num">
                                      <p:cBhvr>
                                        <p:cTn id="10" dur="3000" fill="hold"/>
                                        <p:tgtEl>
                                          <p:spTgt spid="25"/>
                                        </p:tgtEl>
                                        <p:attrNameLst>
                                          <p:attrName>ppt_h</p:attrName>
                                        </p:attrNameLst>
                                      </p:cBhvr>
                                      <p:tavLst>
                                        <p:tav tm="0">
                                          <p:val>
                                            <p:fltVal val="0"/>
                                          </p:val>
                                        </p:tav>
                                        <p:tav tm="100000">
                                          <p:val>
                                            <p:strVal val="#ppt_h"/>
                                          </p:val>
                                        </p:tav>
                                      </p:tavLst>
                                    </p:anim>
                                  </p:childTnLst>
                                </p:cTn>
                              </p:par>
                              <p:par>
                                <p:cTn id="11" presetID="2" presetClass="exit" presetSubtype="4" fill="hold" grpId="1" nodeType="withEffect">
                                  <p:stCondLst>
                                    <p:cond delay="0"/>
                                  </p:stCondLst>
                                  <p:childTnLst>
                                    <p:anim calcmode="lin" valueType="num">
                                      <p:cBhvr additive="base">
                                        <p:cTn id="12" dur="3000"/>
                                        <p:tgtEl>
                                          <p:spTgt spid="25"/>
                                        </p:tgtEl>
                                        <p:attrNameLst>
                                          <p:attrName>ppt_x</p:attrName>
                                        </p:attrNameLst>
                                      </p:cBhvr>
                                      <p:tavLst>
                                        <p:tav tm="0">
                                          <p:val>
                                            <p:strVal val="ppt_x"/>
                                          </p:val>
                                        </p:tav>
                                        <p:tav tm="100000">
                                          <p:val>
                                            <p:strVal val="ppt_x"/>
                                          </p:val>
                                        </p:tav>
                                      </p:tavLst>
                                    </p:anim>
                                    <p:anim calcmode="lin" valueType="num">
                                      <p:cBhvr additive="base">
                                        <p:cTn id="13" dur="3000"/>
                                        <p:tgtEl>
                                          <p:spTgt spid="25"/>
                                        </p:tgtEl>
                                        <p:attrNameLst>
                                          <p:attrName>ppt_y</p:attrName>
                                        </p:attrNameLst>
                                      </p:cBhvr>
                                      <p:tavLst>
                                        <p:tav tm="0">
                                          <p:val>
                                            <p:strVal val="ppt_y"/>
                                          </p:val>
                                        </p:tav>
                                        <p:tav tm="100000">
                                          <p:val>
                                            <p:strVal val="1+ppt_h/2"/>
                                          </p:val>
                                        </p:tav>
                                      </p:tavLst>
                                    </p:anim>
                                    <p:set>
                                      <p:cBhvr>
                                        <p:cTn id="14" dur="1" fill="hold">
                                          <p:stCondLst>
                                            <p:cond delay="2999"/>
                                          </p:stCondLst>
                                        </p:cTn>
                                        <p:tgtEl>
                                          <p:spTgt spid="25"/>
                                        </p:tgtEl>
                                        <p:attrNameLst>
                                          <p:attrName>style.visibility</p:attrName>
                                        </p:attrNameLst>
                                      </p:cBhvr>
                                      <p:to>
                                        <p:strVal val="hidden"/>
                                      </p:to>
                                    </p:set>
                                  </p:childTnLst>
                                </p:cTn>
                              </p:par>
                              <p:par>
                                <p:cTn id="15" presetID="17" presetClass="entr" presetSubtype="1"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p:cTn id="17" dur="3000" fill="hold"/>
                                        <p:tgtEl>
                                          <p:spTgt spid="24"/>
                                        </p:tgtEl>
                                        <p:attrNameLst>
                                          <p:attrName>ppt_x</p:attrName>
                                        </p:attrNameLst>
                                      </p:cBhvr>
                                      <p:tavLst>
                                        <p:tav tm="0">
                                          <p:val>
                                            <p:strVal val="#ppt_x"/>
                                          </p:val>
                                        </p:tav>
                                        <p:tav tm="100000">
                                          <p:val>
                                            <p:strVal val="#ppt_x"/>
                                          </p:val>
                                        </p:tav>
                                      </p:tavLst>
                                    </p:anim>
                                    <p:anim calcmode="lin" valueType="num">
                                      <p:cBhvr>
                                        <p:cTn id="18" dur="3000" fill="hold"/>
                                        <p:tgtEl>
                                          <p:spTgt spid="24"/>
                                        </p:tgtEl>
                                        <p:attrNameLst>
                                          <p:attrName>ppt_y</p:attrName>
                                        </p:attrNameLst>
                                      </p:cBhvr>
                                      <p:tavLst>
                                        <p:tav tm="0">
                                          <p:val>
                                            <p:strVal val="#ppt_y-#ppt_h/2"/>
                                          </p:val>
                                        </p:tav>
                                        <p:tav tm="100000">
                                          <p:val>
                                            <p:strVal val="#ppt_y"/>
                                          </p:val>
                                        </p:tav>
                                      </p:tavLst>
                                    </p:anim>
                                    <p:anim calcmode="lin" valueType="num">
                                      <p:cBhvr>
                                        <p:cTn id="19" dur="3000" fill="hold"/>
                                        <p:tgtEl>
                                          <p:spTgt spid="24"/>
                                        </p:tgtEl>
                                        <p:attrNameLst>
                                          <p:attrName>ppt_w</p:attrName>
                                        </p:attrNameLst>
                                      </p:cBhvr>
                                      <p:tavLst>
                                        <p:tav tm="0">
                                          <p:val>
                                            <p:strVal val="#ppt_w"/>
                                          </p:val>
                                        </p:tav>
                                        <p:tav tm="100000">
                                          <p:val>
                                            <p:strVal val="#ppt_w"/>
                                          </p:val>
                                        </p:tav>
                                      </p:tavLst>
                                    </p:anim>
                                    <p:anim calcmode="lin" valueType="num">
                                      <p:cBhvr>
                                        <p:cTn id="20" dur="3000" fill="hold"/>
                                        <p:tgtEl>
                                          <p:spTgt spid="24"/>
                                        </p:tgtEl>
                                        <p:attrNameLst>
                                          <p:attrName>ppt_h</p:attrName>
                                        </p:attrNameLst>
                                      </p:cBhvr>
                                      <p:tavLst>
                                        <p:tav tm="0">
                                          <p:val>
                                            <p:fltVal val="0"/>
                                          </p:val>
                                        </p:tav>
                                        <p:tav tm="100000">
                                          <p:val>
                                            <p:strVal val="#ppt_h"/>
                                          </p:val>
                                        </p:tav>
                                      </p:tavLst>
                                    </p:anim>
                                  </p:childTnLst>
                                </p:cTn>
                              </p:par>
                              <p:par>
                                <p:cTn id="21" presetID="2" presetClass="exit" presetSubtype="4" fill="hold" grpId="1" nodeType="withEffect">
                                  <p:stCondLst>
                                    <p:cond delay="0"/>
                                  </p:stCondLst>
                                  <p:childTnLst>
                                    <p:anim calcmode="lin" valueType="num">
                                      <p:cBhvr additive="base">
                                        <p:cTn id="22" dur="3000"/>
                                        <p:tgtEl>
                                          <p:spTgt spid="24"/>
                                        </p:tgtEl>
                                        <p:attrNameLst>
                                          <p:attrName>ppt_x</p:attrName>
                                        </p:attrNameLst>
                                      </p:cBhvr>
                                      <p:tavLst>
                                        <p:tav tm="0">
                                          <p:val>
                                            <p:strVal val="ppt_x"/>
                                          </p:val>
                                        </p:tav>
                                        <p:tav tm="100000">
                                          <p:val>
                                            <p:strVal val="ppt_x"/>
                                          </p:val>
                                        </p:tav>
                                      </p:tavLst>
                                    </p:anim>
                                    <p:anim calcmode="lin" valueType="num">
                                      <p:cBhvr additive="base">
                                        <p:cTn id="23" dur="3000"/>
                                        <p:tgtEl>
                                          <p:spTgt spid="24"/>
                                        </p:tgtEl>
                                        <p:attrNameLst>
                                          <p:attrName>ppt_y</p:attrName>
                                        </p:attrNameLst>
                                      </p:cBhvr>
                                      <p:tavLst>
                                        <p:tav tm="0">
                                          <p:val>
                                            <p:strVal val="ppt_y"/>
                                          </p:val>
                                        </p:tav>
                                        <p:tav tm="100000">
                                          <p:val>
                                            <p:strVal val="1+ppt_h/2"/>
                                          </p:val>
                                        </p:tav>
                                      </p:tavLst>
                                    </p:anim>
                                    <p:set>
                                      <p:cBhvr>
                                        <p:cTn id="24" dur="1" fill="hold">
                                          <p:stCondLst>
                                            <p:cond delay="2999"/>
                                          </p:stCondLst>
                                        </p:cTn>
                                        <p:tgtEl>
                                          <p:spTgt spid="24"/>
                                        </p:tgtEl>
                                        <p:attrNameLst>
                                          <p:attrName>style.visibility</p:attrName>
                                        </p:attrNameLst>
                                      </p:cBhvr>
                                      <p:to>
                                        <p:strVal val="hidden"/>
                                      </p:to>
                                    </p:set>
                                  </p:childTnLst>
                                </p:cTn>
                              </p:par>
                              <p:par>
                                <p:cTn id="25" presetID="17" presetClass="entr" presetSubtype="1"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anim calcmode="lin" valueType="num">
                                      <p:cBhvr>
                                        <p:cTn id="27" dur="3000" fill="hold"/>
                                        <p:tgtEl>
                                          <p:spTgt spid="23"/>
                                        </p:tgtEl>
                                        <p:attrNameLst>
                                          <p:attrName>ppt_x</p:attrName>
                                        </p:attrNameLst>
                                      </p:cBhvr>
                                      <p:tavLst>
                                        <p:tav tm="0">
                                          <p:val>
                                            <p:strVal val="#ppt_x"/>
                                          </p:val>
                                        </p:tav>
                                        <p:tav tm="100000">
                                          <p:val>
                                            <p:strVal val="#ppt_x"/>
                                          </p:val>
                                        </p:tav>
                                      </p:tavLst>
                                    </p:anim>
                                    <p:anim calcmode="lin" valueType="num">
                                      <p:cBhvr>
                                        <p:cTn id="28" dur="3000" fill="hold"/>
                                        <p:tgtEl>
                                          <p:spTgt spid="23"/>
                                        </p:tgtEl>
                                        <p:attrNameLst>
                                          <p:attrName>ppt_y</p:attrName>
                                        </p:attrNameLst>
                                      </p:cBhvr>
                                      <p:tavLst>
                                        <p:tav tm="0">
                                          <p:val>
                                            <p:strVal val="#ppt_y-#ppt_h/2"/>
                                          </p:val>
                                        </p:tav>
                                        <p:tav tm="100000">
                                          <p:val>
                                            <p:strVal val="#ppt_y"/>
                                          </p:val>
                                        </p:tav>
                                      </p:tavLst>
                                    </p:anim>
                                    <p:anim calcmode="lin" valueType="num">
                                      <p:cBhvr>
                                        <p:cTn id="29" dur="3000" fill="hold"/>
                                        <p:tgtEl>
                                          <p:spTgt spid="23"/>
                                        </p:tgtEl>
                                        <p:attrNameLst>
                                          <p:attrName>ppt_w</p:attrName>
                                        </p:attrNameLst>
                                      </p:cBhvr>
                                      <p:tavLst>
                                        <p:tav tm="0">
                                          <p:val>
                                            <p:strVal val="#ppt_w"/>
                                          </p:val>
                                        </p:tav>
                                        <p:tav tm="100000">
                                          <p:val>
                                            <p:strVal val="#ppt_w"/>
                                          </p:val>
                                        </p:tav>
                                      </p:tavLst>
                                    </p:anim>
                                    <p:anim calcmode="lin" valueType="num">
                                      <p:cBhvr>
                                        <p:cTn id="30" dur="3000" fill="hold"/>
                                        <p:tgtEl>
                                          <p:spTgt spid="23"/>
                                        </p:tgtEl>
                                        <p:attrNameLst>
                                          <p:attrName>ppt_h</p:attrName>
                                        </p:attrNameLst>
                                      </p:cBhvr>
                                      <p:tavLst>
                                        <p:tav tm="0">
                                          <p:val>
                                            <p:fltVal val="0"/>
                                          </p:val>
                                        </p:tav>
                                        <p:tav tm="100000">
                                          <p:val>
                                            <p:strVal val="#ppt_h"/>
                                          </p:val>
                                        </p:tav>
                                      </p:tavLst>
                                    </p:anim>
                                  </p:childTnLst>
                                </p:cTn>
                              </p:par>
                              <p:par>
                                <p:cTn id="31" presetID="2" presetClass="exit" presetSubtype="4" fill="hold" grpId="1" nodeType="withEffect">
                                  <p:stCondLst>
                                    <p:cond delay="0"/>
                                  </p:stCondLst>
                                  <p:childTnLst>
                                    <p:anim calcmode="lin" valueType="num">
                                      <p:cBhvr additive="base">
                                        <p:cTn id="32" dur="3000"/>
                                        <p:tgtEl>
                                          <p:spTgt spid="23"/>
                                        </p:tgtEl>
                                        <p:attrNameLst>
                                          <p:attrName>ppt_x</p:attrName>
                                        </p:attrNameLst>
                                      </p:cBhvr>
                                      <p:tavLst>
                                        <p:tav tm="0">
                                          <p:val>
                                            <p:strVal val="ppt_x"/>
                                          </p:val>
                                        </p:tav>
                                        <p:tav tm="100000">
                                          <p:val>
                                            <p:strVal val="ppt_x"/>
                                          </p:val>
                                        </p:tav>
                                      </p:tavLst>
                                    </p:anim>
                                    <p:anim calcmode="lin" valueType="num">
                                      <p:cBhvr additive="base">
                                        <p:cTn id="33" dur="3000"/>
                                        <p:tgtEl>
                                          <p:spTgt spid="23"/>
                                        </p:tgtEl>
                                        <p:attrNameLst>
                                          <p:attrName>ppt_y</p:attrName>
                                        </p:attrNameLst>
                                      </p:cBhvr>
                                      <p:tavLst>
                                        <p:tav tm="0">
                                          <p:val>
                                            <p:strVal val="ppt_y"/>
                                          </p:val>
                                        </p:tav>
                                        <p:tav tm="100000">
                                          <p:val>
                                            <p:strVal val="1+ppt_h/2"/>
                                          </p:val>
                                        </p:tav>
                                      </p:tavLst>
                                    </p:anim>
                                    <p:set>
                                      <p:cBhvr>
                                        <p:cTn id="34" dur="1" fill="hold">
                                          <p:stCondLst>
                                            <p:cond delay="2999"/>
                                          </p:stCondLst>
                                        </p:cTn>
                                        <p:tgtEl>
                                          <p:spTgt spid="23"/>
                                        </p:tgtEl>
                                        <p:attrNameLst>
                                          <p:attrName>style.visibility</p:attrName>
                                        </p:attrNameLst>
                                      </p:cBhvr>
                                      <p:to>
                                        <p:strVal val="hidden"/>
                                      </p:to>
                                    </p:set>
                                  </p:childTnLst>
                                </p:cTn>
                              </p:par>
                              <p:par>
                                <p:cTn id="35" presetID="17" presetClass="entr" presetSubtype="4"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 calcmode="lin" valueType="num">
                                      <p:cBhvr>
                                        <p:cTn id="37" dur="3000" fill="hold"/>
                                        <p:tgtEl>
                                          <p:spTgt spid="28"/>
                                        </p:tgtEl>
                                        <p:attrNameLst>
                                          <p:attrName>ppt_x</p:attrName>
                                        </p:attrNameLst>
                                      </p:cBhvr>
                                      <p:tavLst>
                                        <p:tav tm="0">
                                          <p:val>
                                            <p:strVal val="#ppt_x"/>
                                          </p:val>
                                        </p:tav>
                                        <p:tav tm="100000">
                                          <p:val>
                                            <p:strVal val="#ppt_x"/>
                                          </p:val>
                                        </p:tav>
                                      </p:tavLst>
                                    </p:anim>
                                    <p:anim calcmode="lin" valueType="num">
                                      <p:cBhvr>
                                        <p:cTn id="38" dur="3000" fill="hold"/>
                                        <p:tgtEl>
                                          <p:spTgt spid="28"/>
                                        </p:tgtEl>
                                        <p:attrNameLst>
                                          <p:attrName>ppt_y</p:attrName>
                                        </p:attrNameLst>
                                      </p:cBhvr>
                                      <p:tavLst>
                                        <p:tav tm="0">
                                          <p:val>
                                            <p:strVal val="#ppt_y+#ppt_h/2"/>
                                          </p:val>
                                        </p:tav>
                                        <p:tav tm="100000">
                                          <p:val>
                                            <p:strVal val="#ppt_y"/>
                                          </p:val>
                                        </p:tav>
                                      </p:tavLst>
                                    </p:anim>
                                    <p:anim calcmode="lin" valueType="num">
                                      <p:cBhvr>
                                        <p:cTn id="39" dur="3000" fill="hold"/>
                                        <p:tgtEl>
                                          <p:spTgt spid="28"/>
                                        </p:tgtEl>
                                        <p:attrNameLst>
                                          <p:attrName>ppt_w</p:attrName>
                                        </p:attrNameLst>
                                      </p:cBhvr>
                                      <p:tavLst>
                                        <p:tav tm="0">
                                          <p:val>
                                            <p:strVal val="#ppt_w"/>
                                          </p:val>
                                        </p:tav>
                                        <p:tav tm="100000">
                                          <p:val>
                                            <p:strVal val="#ppt_w"/>
                                          </p:val>
                                        </p:tav>
                                      </p:tavLst>
                                    </p:anim>
                                    <p:anim calcmode="lin" valueType="num">
                                      <p:cBhvr>
                                        <p:cTn id="40" dur="3000" fill="hold"/>
                                        <p:tgtEl>
                                          <p:spTgt spid="28"/>
                                        </p:tgtEl>
                                        <p:attrNameLst>
                                          <p:attrName>ppt_h</p:attrName>
                                        </p:attrNameLst>
                                      </p:cBhvr>
                                      <p:tavLst>
                                        <p:tav tm="0">
                                          <p:val>
                                            <p:fltVal val="0"/>
                                          </p:val>
                                        </p:tav>
                                        <p:tav tm="100000">
                                          <p:val>
                                            <p:strVal val="#ppt_h"/>
                                          </p:val>
                                        </p:tav>
                                      </p:tavLst>
                                    </p:anim>
                                  </p:childTnLst>
                                </p:cTn>
                              </p:par>
                              <p:par>
                                <p:cTn id="41" presetID="2" presetClass="exit" presetSubtype="1" fill="hold" grpId="1" nodeType="withEffect">
                                  <p:stCondLst>
                                    <p:cond delay="0"/>
                                  </p:stCondLst>
                                  <p:childTnLst>
                                    <p:anim calcmode="lin" valueType="num">
                                      <p:cBhvr additive="base">
                                        <p:cTn id="42" dur="3000"/>
                                        <p:tgtEl>
                                          <p:spTgt spid="28"/>
                                        </p:tgtEl>
                                        <p:attrNameLst>
                                          <p:attrName>ppt_x</p:attrName>
                                        </p:attrNameLst>
                                      </p:cBhvr>
                                      <p:tavLst>
                                        <p:tav tm="0">
                                          <p:val>
                                            <p:strVal val="ppt_x"/>
                                          </p:val>
                                        </p:tav>
                                        <p:tav tm="100000">
                                          <p:val>
                                            <p:strVal val="ppt_x"/>
                                          </p:val>
                                        </p:tav>
                                      </p:tavLst>
                                    </p:anim>
                                    <p:anim calcmode="lin" valueType="num">
                                      <p:cBhvr additive="base">
                                        <p:cTn id="43" dur="3000"/>
                                        <p:tgtEl>
                                          <p:spTgt spid="28"/>
                                        </p:tgtEl>
                                        <p:attrNameLst>
                                          <p:attrName>ppt_y</p:attrName>
                                        </p:attrNameLst>
                                      </p:cBhvr>
                                      <p:tavLst>
                                        <p:tav tm="0">
                                          <p:val>
                                            <p:strVal val="ppt_y"/>
                                          </p:val>
                                        </p:tav>
                                        <p:tav tm="100000">
                                          <p:val>
                                            <p:strVal val="0-ppt_h/2"/>
                                          </p:val>
                                        </p:tav>
                                      </p:tavLst>
                                    </p:anim>
                                    <p:set>
                                      <p:cBhvr>
                                        <p:cTn id="44" dur="1" fill="hold">
                                          <p:stCondLst>
                                            <p:cond delay="2999"/>
                                          </p:stCondLst>
                                        </p:cTn>
                                        <p:tgtEl>
                                          <p:spTgt spid="28"/>
                                        </p:tgtEl>
                                        <p:attrNameLst>
                                          <p:attrName>style.visibility</p:attrName>
                                        </p:attrNameLst>
                                      </p:cBhvr>
                                      <p:to>
                                        <p:strVal val="hidden"/>
                                      </p:to>
                                    </p:set>
                                  </p:childTnLst>
                                </p:cTn>
                              </p:par>
                              <p:par>
                                <p:cTn id="45" presetID="17" presetClass="entr" presetSubtype="4"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p:cTn id="47" dur="3000" fill="hold"/>
                                        <p:tgtEl>
                                          <p:spTgt spid="27"/>
                                        </p:tgtEl>
                                        <p:attrNameLst>
                                          <p:attrName>ppt_x</p:attrName>
                                        </p:attrNameLst>
                                      </p:cBhvr>
                                      <p:tavLst>
                                        <p:tav tm="0">
                                          <p:val>
                                            <p:strVal val="#ppt_x"/>
                                          </p:val>
                                        </p:tav>
                                        <p:tav tm="100000">
                                          <p:val>
                                            <p:strVal val="#ppt_x"/>
                                          </p:val>
                                        </p:tav>
                                      </p:tavLst>
                                    </p:anim>
                                    <p:anim calcmode="lin" valueType="num">
                                      <p:cBhvr>
                                        <p:cTn id="48" dur="3000" fill="hold"/>
                                        <p:tgtEl>
                                          <p:spTgt spid="27"/>
                                        </p:tgtEl>
                                        <p:attrNameLst>
                                          <p:attrName>ppt_y</p:attrName>
                                        </p:attrNameLst>
                                      </p:cBhvr>
                                      <p:tavLst>
                                        <p:tav tm="0">
                                          <p:val>
                                            <p:strVal val="#ppt_y+#ppt_h/2"/>
                                          </p:val>
                                        </p:tav>
                                        <p:tav tm="100000">
                                          <p:val>
                                            <p:strVal val="#ppt_y"/>
                                          </p:val>
                                        </p:tav>
                                      </p:tavLst>
                                    </p:anim>
                                    <p:anim calcmode="lin" valueType="num">
                                      <p:cBhvr>
                                        <p:cTn id="49" dur="3000" fill="hold"/>
                                        <p:tgtEl>
                                          <p:spTgt spid="27"/>
                                        </p:tgtEl>
                                        <p:attrNameLst>
                                          <p:attrName>ppt_w</p:attrName>
                                        </p:attrNameLst>
                                      </p:cBhvr>
                                      <p:tavLst>
                                        <p:tav tm="0">
                                          <p:val>
                                            <p:strVal val="#ppt_w"/>
                                          </p:val>
                                        </p:tav>
                                        <p:tav tm="100000">
                                          <p:val>
                                            <p:strVal val="#ppt_w"/>
                                          </p:val>
                                        </p:tav>
                                      </p:tavLst>
                                    </p:anim>
                                    <p:anim calcmode="lin" valueType="num">
                                      <p:cBhvr>
                                        <p:cTn id="50" dur="3000" fill="hold"/>
                                        <p:tgtEl>
                                          <p:spTgt spid="27"/>
                                        </p:tgtEl>
                                        <p:attrNameLst>
                                          <p:attrName>ppt_h</p:attrName>
                                        </p:attrNameLst>
                                      </p:cBhvr>
                                      <p:tavLst>
                                        <p:tav tm="0">
                                          <p:val>
                                            <p:fltVal val="0"/>
                                          </p:val>
                                        </p:tav>
                                        <p:tav tm="100000">
                                          <p:val>
                                            <p:strVal val="#ppt_h"/>
                                          </p:val>
                                        </p:tav>
                                      </p:tavLst>
                                    </p:anim>
                                  </p:childTnLst>
                                </p:cTn>
                              </p:par>
                              <p:par>
                                <p:cTn id="51" presetID="2" presetClass="exit" presetSubtype="1" fill="hold" grpId="1" nodeType="withEffect">
                                  <p:stCondLst>
                                    <p:cond delay="0"/>
                                  </p:stCondLst>
                                  <p:childTnLst>
                                    <p:anim calcmode="lin" valueType="num">
                                      <p:cBhvr additive="base">
                                        <p:cTn id="52" dur="3000"/>
                                        <p:tgtEl>
                                          <p:spTgt spid="27"/>
                                        </p:tgtEl>
                                        <p:attrNameLst>
                                          <p:attrName>ppt_x</p:attrName>
                                        </p:attrNameLst>
                                      </p:cBhvr>
                                      <p:tavLst>
                                        <p:tav tm="0">
                                          <p:val>
                                            <p:strVal val="ppt_x"/>
                                          </p:val>
                                        </p:tav>
                                        <p:tav tm="100000">
                                          <p:val>
                                            <p:strVal val="ppt_x"/>
                                          </p:val>
                                        </p:tav>
                                      </p:tavLst>
                                    </p:anim>
                                    <p:anim calcmode="lin" valueType="num">
                                      <p:cBhvr additive="base">
                                        <p:cTn id="53" dur="3000"/>
                                        <p:tgtEl>
                                          <p:spTgt spid="27"/>
                                        </p:tgtEl>
                                        <p:attrNameLst>
                                          <p:attrName>ppt_y</p:attrName>
                                        </p:attrNameLst>
                                      </p:cBhvr>
                                      <p:tavLst>
                                        <p:tav tm="0">
                                          <p:val>
                                            <p:strVal val="ppt_y"/>
                                          </p:val>
                                        </p:tav>
                                        <p:tav tm="100000">
                                          <p:val>
                                            <p:strVal val="0-ppt_h/2"/>
                                          </p:val>
                                        </p:tav>
                                      </p:tavLst>
                                    </p:anim>
                                    <p:set>
                                      <p:cBhvr>
                                        <p:cTn id="54" dur="1" fill="hold">
                                          <p:stCondLst>
                                            <p:cond delay="2999"/>
                                          </p:stCondLst>
                                        </p:cTn>
                                        <p:tgtEl>
                                          <p:spTgt spid="27"/>
                                        </p:tgtEl>
                                        <p:attrNameLst>
                                          <p:attrName>style.visibility</p:attrName>
                                        </p:attrNameLst>
                                      </p:cBhvr>
                                      <p:to>
                                        <p:strVal val="hidden"/>
                                      </p:to>
                                    </p:set>
                                  </p:childTnLst>
                                </p:cTn>
                              </p:par>
                              <p:par>
                                <p:cTn id="55" presetID="17" presetClass="entr" presetSubtype="4" fill="hold" grpId="0" nodeType="with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p:cTn id="57" dur="3000" fill="hold"/>
                                        <p:tgtEl>
                                          <p:spTgt spid="26"/>
                                        </p:tgtEl>
                                        <p:attrNameLst>
                                          <p:attrName>ppt_x</p:attrName>
                                        </p:attrNameLst>
                                      </p:cBhvr>
                                      <p:tavLst>
                                        <p:tav tm="0">
                                          <p:val>
                                            <p:strVal val="#ppt_x"/>
                                          </p:val>
                                        </p:tav>
                                        <p:tav tm="100000">
                                          <p:val>
                                            <p:strVal val="#ppt_x"/>
                                          </p:val>
                                        </p:tav>
                                      </p:tavLst>
                                    </p:anim>
                                    <p:anim calcmode="lin" valueType="num">
                                      <p:cBhvr>
                                        <p:cTn id="58" dur="3000" fill="hold"/>
                                        <p:tgtEl>
                                          <p:spTgt spid="26"/>
                                        </p:tgtEl>
                                        <p:attrNameLst>
                                          <p:attrName>ppt_y</p:attrName>
                                        </p:attrNameLst>
                                      </p:cBhvr>
                                      <p:tavLst>
                                        <p:tav tm="0">
                                          <p:val>
                                            <p:strVal val="#ppt_y+#ppt_h/2"/>
                                          </p:val>
                                        </p:tav>
                                        <p:tav tm="100000">
                                          <p:val>
                                            <p:strVal val="#ppt_y"/>
                                          </p:val>
                                        </p:tav>
                                      </p:tavLst>
                                    </p:anim>
                                    <p:anim calcmode="lin" valueType="num">
                                      <p:cBhvr>
                                        <p:cTn id="59" dur="3000" fill="hold"/>
                                        <p:tgtEl>
                                          <p:spTgt spid="26"/>
                                        </p:tgtEl>
                                        <p:attrNameLst>
                                          <p:attrName>ppt_w</p:attrName>
                                        </p:attrNameLst>
                                      </p:cBhvr>
                                      <p:tavLst>
                                        <p:tav tm="0">
                                          <p:val>
                                            <p:strVal val="#ppt_w"/>
                                          </p:val>
                                        </p:tav>
                                        <p:tav tm="100000">
                                          <p:val>
                                            <p:strVal val="#ppt_w"/>
                                          </p:val>
                                        </p:tav>
                                      </p:tavLst>
                                    </p:anim>
                                    <p:anim calcmode="lin" valueType="num">
                                      <p:cBhvr>
                                        <p:cTn id="60" dur="3000" fill="hold"/>
                                        <p:tgtEl>
                                          <p:spTgt spid="26"/>
                                        </p:tgtEl>
                                        <p:attrNameLst>
                                          <p:attrName>ppt_h</p:attrName>
                                        </p:attrNameLst>
                                      </p:cBhvr>
                                      <p:tavLst>
                                        <p:tav tm="0">
                                          <p:val>
                                            <p:fltVal val="0"/>
                                          </p:val>
                                        </p:tav>
                                        <p:tav tm="100000">
                                          <p:val>
                                            <p:strVal val="#ppt_h"/>
                                          </p:val>
                                        </p:tav>
                                      </p:tavLst>
                                    </p:anim>
                                  </p:childTnLst>
                                </p:cTn>
                              </p:par>
                              <p:par>
                                <p:cTn id="61" presetID="2" presetClass="exit" presetSubtype="1" fill="hold" grpId="1" nodeType="withEffect">
                                  <p:stCondLst>
                                    <p:cond delay="0"/>
                                  </p:stCondLst>
                                  <p:childTnLst>
                                    <p:anim calcmode="lin" valueType="num">
                                      <p:cBhvr additive="base">
                                        <p:cTn id="62" dur="3000"/>
                                        <p:tgtEl>
                                          <p:spTgt spid="26"/>
                                        </p:tgtEl>
                                        <p:attrNameLst>
                                          <p:attrName>ppt_x</p:attrName>
                                        </p:attrNameLst>
                                      </p:cBhvr>
                                      <p:tavLst>
                                        <p:tav tm="0">
                                          <p:val>
                                            <p:strVal val="ppt_x"/>
                                          </p:val>
                                        </p:tav>
                                        <p:tav tm="100000">
                                          <p:val>
                                            <p:strVal val="ppt_x"/>
                                          </p:val>
                                        </p:tav>
                                      </p:tavLst>
                                    </p:anim>
                                    <p:anim calcmode="lin" valueType="num">
                                      <p:cBhvr additive="base">
                                        <p:cTn id="63" dur="3000"/>
                                        <p:tgtEl>
                                          <p:spTgt spid="26"/>
                                        </p:tgtEl>
                                        <p:attrNameLst>
                                          <p:attrName>ppt_y</p:attrName>
                                        </p:attrNameLst>
                                      </p:cBhvr>
                                      <p:tavLst>
                                        <p:tav tm="0">
                                          <p:val>
                                            <p:strVal val="ppt_y"/>
                                          </p:val>
                                        </p:tav>
                                        <p:tav tm="100000">
                                          <p:val>
                                            <p:strVal val="0-ppt_h/2"/>
                                          </p:val>
                                        </p:tav>
                                      </p:tavLst>
                                    </p:anim>
                                    <p:set>
                                      <p:cBhvr>
                                        <p:cTn id="64" dur="1" fill="hold">
                                          <p:stCondLst>
                                            <p:cond delay="2999"/>
                                          </p:stCondLst>
                                        </p:cTn>
                                        <p:tgtEl>
                                          <p:spTgt spid="26"/>
                                        </p:tgtEl>
                                        <p:attrNameLst>
                                          <p:attrName>style.visibility</p:attrName>
                                        </p:attrNameLst>
                                      </p:cBhvr>
                                      <p:to>
                                        <p:strVal val="hidden"/>
                                      </p:to>
                                    </p:set>
                                  </p:childTnLst>
                                </p:cTn>
                              </p:par>
                              <p:par>
                                <p:cTn id="65" presetID="17" presetClass="entr" presetSubtype="8"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ppt_w/2"/>
                                          </p:val>
                                        </p:tav>
                                        <p:tav tm="100000">
                                          <p:val>
                                            <p:strVal val="#ppt_x"/>
                                          </p:val>
                                        </p:tav>
                                      </p:tavLst>
                                    </p:anim>
                                    <p:anim calcmode="lin" valueType="num">
                                      <p:cBhvr>
                                        <p:cTn id="68" dur="3000" fill="hold"/>
                                        <p:tgtEl>
                                          <p:spTgt spid="22"/>
                                        </p:tgtEl>
                                        <p:attrNameLst>
                                          <p:attrName>ppt_y</p:attrName>
                                        </p:attrNameLst>
                                      </p:cBhvr>
                                      <p:tavLst>
                                        <p:tav tm="0">
                                          <p:val>
                                            <p:strVal val="#ppt_y"/>
                                          </p:val>
                                        </p:tav>
                                        <p:tav tm="100000">
                                          <p:val>
                                            <p:strVal val="#ppt_y"/>
                                          </p:val>
                                        </p:tav>
                                      </p:tavLst>
                                    </p:anim>
                                    <p:anim calcmode="lin" valueType="num">
                                      <p:cBhvr>
                                        <p:cTn id="69" dur="3000" fill="hold"/>
                                        <p:tgtEl>
                                          <p:spTgt spid="22"/>
                                        </p:tgtEl>
                                        <p:attrNameLst>
                                          <p:attrName>ppt_w</p:attrName>
                                        </p:attrNameLst>
                                      </p:cBhvr>
                                      <p:tavLst>
                                        <p:tav tm="0">
                                          <p:val>
                                            <p:fltVal val="0"/>
                                          </p:val>
                                        </p:tav>
                                        <p:tav tm="100000">
                                          <p:val>
                                            <p:strVal val="#ppt_w"/>
                                          </p:val>
                                        </p:tav>
                                      </p:tavLst>
                                    </p:anim>
                                    <p:anim calcmode="lin" valueType="num">
                                      <p:cBhvr>
                                        <p:cTn id="70" dur="3000" fill="hold"/>
                                        <p:tgtEl>
                                          <p:spTgt spid="22"/>
                                        </p:tgtEl>
                                        <p:attrNameLst>
                                          <p:attrName>ppt_h</p:attrName>
                                        </p:attrNameLst>
                                      </p:cBhvr>
                                      <p:tavLst>
                                        <p:tav tm="0">
                                          <p:val>
                                            <p:strVal val="#ppt_h"/>
                                          </p:val>
                                        </p:tav>
                                        <p:tav tm="100000">
                                          <p:val>
                                            <p:strVal val="#ppt_h"/>
                                          </p:val>
                                        </p:tav>
                                      </p:tavLst>
                                    </p:anim>
                                  </p:childTnLst>
                                </p:cTn>
                              </p:par>
                              <p:par>
                                <p:cTn id="71" presetID="2" presetClass="exit" presetSubtype="2" fill="hold" grpId="1" nodeType="withEffect">
                                  <p:stCondLst>
                                    <p:cond delay="0"/>
                                  </p:stCondLst>
                                  <p:childTnLst>
                                    <p:anim calcmode="lin" valueType="num">
                                      <p:cBhvr additive="base">
                                        <p:cTn id="72" dur="3000"/>
                                        <p:tgtEl>
                                          <p:spTgt spid="22"/>
                                        </p:tgtEl>
                                        <p:attrNameLst>
                                          <p:attrName>ppt_x</p:attrName>
                                        </p:attrNameLst>
                                      </p:cBhvr>
                                      <p:tavLst>
                                        <p:tav tm="0">
                                          <p:val>
                                            <p:strVal val="ppt_x"/>
                                          </p:val>
                                        </p:tav>
                                        <p:tav tm="100000">
                                          <p:val>
                                            <p:strVal val="1+ppt_w/2"/>
                                          </p:val>
                                        </p:tav>
                                      </p:tavLst>
                                    </p:anim>
                                    <p:anim calcmode="lin" valueType="num">
                                      <p:cBhvr additive="base">
                                        <p:cTn id="73" dur="3000"/>
                                        <p:tgtEl>
                                          <p:spTgt spid="22"/>
                                        </p:tgtEl>
                                        <p:attrNameLst>
                                          <p:attrName>ppt_y</p:attrName>
                                        </p:attrNameLst>
                                      </p:cBhvr>
                                      <p:tavLst>
                                        <p:tav tm="0">
                                          <p:val>
                                            <p:strVal val="ppt_y"/>
                                          </p:val>
                                        </p:tav>
                                        <p:tav tm="100000">
                                          <p:val>
                                            <p:strVal val="ppt_y"/>
                                          </p:val>
                                        </p:tav>
                                      </p:tavLst>
                                    </p:anim>
                                    <p:set>
                                      <p:cBhvr>
                                        <p:cTn id="74" dur="1" fill="hold">
                                          <p:stCondLst>
                                            <p:cond delay="2999"/>
                                          </p:stCondLst>
                                        </p:cTn>
                                        <p:tgtEl>
                                          <p:spTgt spid="22"/>
                                        </p:tgtEl>
                                        <p:attrNameLst>
                                          <p:attrName>style.visibility</p:attrName>
                                        </p:attrNameLst>
                                      </p:cBhvr>
                                      <p:to>
                                        <p:strVal val="hidden"/>
                                      </p:to>
                                    </p:set>
                                  </p:childTnLst>
                                </p:cTn>
                              </p:par>
                              <p:par>
                                <p:cTn id="75" presetID="17" presetClass="entr" presetSubtype="8" fill="hold" grpId="0" nodeType="with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p:cTn id="77" dur="3000" fill="hold"/>
                                        <p:tgtEl>
                                          <p:spTgt spid="21"/>
                                        </p:tgtEl>
                                        <p:attrNameLst>
                                          <p:attrName>ppt_x</p:attrName>
                                        </p:attrNameLst>
                                      </p:cBhvr>
                                      <p:tavLst>
                                        <p:tav tm="0">
                                          <p:val>
                                            <p:strVal val="#ppt_x-#ppt_w/2"/>
                                          </p:val>
                                        </p:tav>
                                        <p:tav tm="100000">
                                          <p:val>
                                            <p:strVal val="#ppt_x"/>
                                          </p:val>
                                        </p:tav>
                                      </p:tavLst>
                                    </p:anim>
                                    <p:anim calcmode="lin" valueType="num">
                                      <p:cBhvr>
                                        <p:cTn id="78" dur="3000" fill="hold"/>
                                        <p:tgtEl>
                                          <p:spTgt spid="21"/>
                                        </p:tgtEl>
                                        <p:attrNameLst>
                                          <p:attrName>ppt_y</p:attrName>
                                        </p:attrNameLst>
                                      </p:cBhvr>
                                      <p:tavLst>
                                        <p:tav tm="0">
                                          <p:val>
                                            <p:strVal val="#ppt_y"/>
                                          </p:val>
                                        </p:tav>
                                        <p:tav tm="100000">
                                          <p:val>
                                            <p:strVal val="#ppt_y"/>
                                          </p:val>
                                        </p:tav>
                                      </p:tavLst>
                                    </p:anim>
                                    <p:anim calcmode="lin" valueType="num">
                                      <p:cBhvr>
                                        <p:cTn id="79" dur="3000" fill="hold"/>
                                        <p:tgtEl>
                                          <p:spTgt spid="21"/>
                                        </p:tgtEl>
                                        <p:attrNameLst>
                                          <p:attrName>ppt_w</p:attrName>
                                        </p:attrNameLst>
                                      </p:cBhvr>
                                      <p:tavLst>
                                        <p:tav tm="0">
                                          <p:val>
                                            <p:fltVal val="0"/>
                                          </p:val>
                                        </p:tav>
                                        <p:tav tm="100000">
                                          <p:val>
                                            <p:strVal val="#ppt_w"/>
                                          </p:val>
                                        </p:tav>
                                      </p:tavLst>
                                    </p:anim>
                                    <p:anim calcmode="lin" valueType="num">
                                      <p:cBhvr>
                                        <p:cTn id="80" dur="3000" fill="hold"/>
                                        <p:tgtEl>
                                          <p:spTgt spid="21"/>
                                        </p:tgtEl>
                                        <p:attrNameLst>
                                          <p:attrName>ppt_h</p:attrName>
                                        </p:attrNameLst>
                                      </p:cBhvr>
                                      <p:tavLst>
                                        <p:tav tm="0">
                                          <p:val>
                                            <p:strVal val="#ppt_h"/>
                                          </p:val>
                                        </p:tav>
                                        <p:tav tm="100000">
                                          <p:val>
                                            <p:strVal val="#ppt_h"/>
                                          </p:val>
                                        </p:tav>
                                      </p:tavLst>
                                    </p:anim>
                                  </p:childTnLst>
                                </p:cTn>
                              </p:par>
                              <p:par>
                                <p:cTn id="81" presetID="2" presetClass="exit" presetSubtype="2" fill="hold" grpId="1" nodeType="withEffect">
                                  <p:stCondLst>
                                    <p:cond delay="0"/>
                                  </p:stCondLst>
                                  <p:childTnLst>
                                    <p:anim calcmode="lin" valueType="num">
                                      <p:cBhvr additive="base">
                                        <p:cTn id="82" dur="3000"/>
                                        <p:tgtEl>
                                          <p:spTgt spid="21"/>
                                        </p:tgtEl>
                                        <p:attrNameLst>
                                          <p:attrName>ppt_x</p:attrName>
                                        </p:attrNameLst>
                                      </p:cBhvr>
                                      <p:tavLst>
                                        <p:tav tm="0">
                                          <p:val>
                                            <p:strVal val="ppt_x"/>
                                          </p:val>
                                        </p:tav>
                                        <p:tav tm="100000">
                                          <p:val>
                                            <p:strVal val="1+ppt_w/2"/>
                                          </p:val>
                                        </p:tav>
                                      </p:tavLst>
                                    </p:anim>
                                    <p:anim calcmode="lin" valueType="num">
                                      <p:cBhvr additive="base">
                                        <p:cTn id="83" dur="3000"/>
                                        <p:tgtEl>
                                          <p:spTgt spid="21"/>
                                        </p:tgtEl>
                                        <p:attrNameLst>
                                          <p:attrName>ppt_y</p:attrName>
                                        </p:attrNameLst>
                                      </p:cBhvr>
                                      <p:tavLst>
                                        <p:tav tm="0">
                                          <p:val>
                                            <p:strVal val="ppt_y"/>
                                          </p:val>
                                        </p:tav>
                                        <p:tav tm="100000">
                                          <p:val>
                                            <p:strVal val="ppt_y"/>
                                          </p:val>
                                        </p:tav>
                                      </p:tavLst>
                                    </p:anim>
                                    <p:set>
                                      <p:cBhvr>
                                        <p:cTn id="84" dur="1" fill="hold">
                                          <p:stCondLst>
                                            <p:cond delay="2999"/>
                                          </p:stCondLst>
                                        </p:cTn>
                                        <p:tgtEl>
                                          <p:spTgt spid="21"/>
                                        </p:tgtEl>
                                        <p:attrNameLst>
                                          <p:attrName>style.visibility</p:attrName>
                                        </p:attrNameLst>
                                      </p:cBhvr>
                                      <p:to>
                                        <p:strVal val="hidden"/>
                                      </p:to>
                                    </p:set>
                                  </p:childTnLst>
                                </p:cTn>
                              </p:par>
                              <p:par>
                                <p:cTn id="85" presetID="17" presetClass="entr" presetSubtype="8" fill="hold" grpId="0"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p:cTn id="87" dur="3000" fill="hold"/>
                                        <p:tgtEl>
                                          <p:spTgt spid="20"/>
                                        </p:tgtEl>
                                        <p:attrNameLst>
                                          <p:attrName>ppt_x</p:attrName>
                                        </p:attrNameLst>
                                      </p:cBhvr>
                                      <p:tavLst>
                                        <p:tav tm="0">
                                          <p:val>
                                            <p:strVal val="#ppt_x-#ppt_w/2"/>
                                          </p:val>
                                        </p:tav>
                                        <p:tav tm="100000">
                                          <p:val>
                                            <p:strVal val="#ppt_x"/>
                                          </p:val>
                                        </p:tav>
                                      </p:tavLst>
                                    </p:anim>
                                    <p:anim calcmode="lin" valueType="num">
                                      <p:cBhvr>
                                        <p:cTn id="88" dur="3000" fill="hold"/>
                                        <p:tgtEl>
                                          <p:spTgt spid="20"/>
                                        </p:tgtEl>
                                        <p:attrNameLst>
                                          <p:attrName>ppt_y</p:attrName>
                                        </p:attrNameLst>
                                      </p:cBhvr>
                                      <p:tavLst>
                                        <p:tav tm="0">
                                          <p:val>
                                            <p:strVal val="#ppt_y"/>
                                          </p:val>
                                        </p:tav>
                                        <p:tav tm="100000">
                                          <p:val>
                                            <p:strVal val="#ppt_y"/>
                                          </p:val>
                                        </p:tav>
                                      </p:tavLst>
                                    </p:anim>
                                    <p:anim calcmode="lin" valueType="num">
                                      <p:cBhvr>
                                        <p:cTn id="89" dur="3000" fill="hold"/>
                                        <p:tgtEl>
                                          <p:spTgt spid="20"/>
                                        </p:tgtEl>
                                        <p:attrNameLst>
                                          <p:attrName>ppt_w</p:attrName>
                                        </p:attrNameLst>
                                      </p:cBhvr>
                                      <p:tavLst>
                                        <p:tav tm="0">
                                          <p:val>
                                            <p:fltVal val="0"/>
                                          </p:val>
                                        </p:tav>
                                        <p:tav tm="100000">
                                          <p:val>
                                            <p:strVal val="#ppt_w"/>
                                          </p:val>
                                        </p:tav>
                                      </p:tavLst>
                                    </p:anim>
                                    <p:anim calcmode="lin" valueType="num">
                                      <p:cBhvr>
                                        <p:cTn id="90" dur="3000" fill="hold"/>
                                        <p:tgtEl>
                                          <p:spTgt spid="20"/>
                                        </p:tgtEl>
                                        <p:attrNameLst>
                                          <p:attrName>ppt_h</p:attrName>
                                        </p:attrNameLst>
                                      </p:cBhvr>
                                      <p:tavLst>
                                        <p:tav tm="0">
                                          <p:val>
                                            <p:strVal val="#ppt_h"/>
                                          </p:val>
                                        </p:tav>
                                        <p:tav tm="100000">
                                          <p:val>
                                            <p:strVal val="#ppt_h"/>
                                          </p:val>
                                        </p:tav>
                                      </p:tavLst>
                                    </p:anim>
                                  </p:childTnLst>
                                </p:cTn>
                              </p:par>
                              <p:par>
                                <p:cTn id="91" presetID="2" presetClass="exit" presetSubtype="2" fill="hold" grpId="1" nodeType="withEffect">
                                  <p:stCondLst>
                                    <p:cond delay="0"/>
                                  </p:stCondLst>
                                  <p:childTnLst>
                                    <p:anim calcmode="lin" valueType="num">
                                      <p:cBhvr additive="base">
                                        <p:cTn id="92" dur="3000"/>
                                        <p:tgtEl>
                                          <p:spTgt spid="20"/>
                                        </p:tgtEl>
                                        <p:attrNameLst>
                                          <p:attrName>ppt_x</p:attrName>
                                        </p:attrNameLst>
                                      </p:cBhvr>
                                      <p:tavLst>
                                        <p:tav tm="0">
                                          <p:val>
                                            <p:strVal val="ppt_x"/>
                                          </p:val>
                                        </p:tav>
                                        <p:tav tm="100000">
                                          <p:val>
                                            <p:strVal val="1+ppt_w/2"/>
                                          </p:val>
                                        </p:tav>
                                      </p:tavLst>
                                    </p:anim>
                                    <p:anim calcmode="lin" valueType="num">
                                      <p:cBhvr additive="base">
                                        <p:cTn id="93" dur="3000"/>
                                        <p:tgtEl>
                                          <p:spTgt spid="20"/>
                                        </p:tgtEl>
                                        <p:attrNameLst>
                                          <p:attrName>ppt_y</p:attrName>
                                        </p:attrNameLst>
                                      </p:cBhvr>
                                      <p:tavLst>
                                        <p:tav tm="0">
                                          <p:val>
                                            <p:strVal val="ppt_y"/>
                                          </p:val>
                                        </p:tav>
                                        <p:tav tm="100000">
                                          <p:val>
                                            <p:strVal val="ppt_y"/>
                                          </p:val>
                                        </p:tav>
                                      </p:tavLst>
                                    </p:anim>
                                    <p:set>
                                      <p:cBhvr>
                                        <p:cTn id="94" dur="1" fill="hold">
                                          <p:stCondLst>
                                            <p:cond delay="2999"/>
                                          </p:stCondLst>
                                        </p:cTn>
                                        <p:tgtEl>
                                          <p:spTgt spid="20"/>
                                        </p:tgtEl>
                                        <p:attrNameLst>
                                          <p:attrName>style.visibility</p:attrName>
                                        </p:attrNameLst>
                                      </p:cBhvr>
                                      <p:to>
                                        <p:strVal val="hidden"/>
                                      </p:to>
                                    </p:set>
                                  </p:childTnLst>
                                </p:cTn>
                              </p:par>
                              <p:par>
                                <p:cTn id="95" presetID="17" presetClass="entr" presetSubtype="2"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3000" fill="hold"/>
                                        <p:tgtEl>
                                          <p:spTgt spid="14"/>
                                        </p:tgtEl>
                                        <p:attrNameLst>
                                          <p:attrName>ppt_x</p:attrName>
                                        </p:attrNameLst>
                                      </p:cBhvr>
                                      <p:tavLst>
                                        <p:tav tm="0">
                                          <p:val>
                                            <p:strVal val="#ppt_x+#ppt_w/2"/>
                                          </p:val>
                                        </p:tav>
                                        <p:tav tm="100000">
                                          <p:val>
                                            <p:strVal val="#ppt_x"/>
                                          </p:val>
                                        </p:tav>
                                      </p:tavLst>
                                    </p:anim>
                                    <p:anim calcmode="lin" valueType="num">
                                      <p:cBhvr>
                                        <p:cTn id="98" dur="3000" fill="hold"/>
                                        <p:tgtEl>
                                          <p:spTgt spid="14"/>
                                        </p:tgtEl>
                                        <p:attrNameLst>
                                          <p:attrName>ppt_y</p:attrName>
                                        </p:attrNameLst>
                                      </p:cBhvr>
                                      <p:tavLst>
                                        <p:tav tm="0">
                                          <p:val>
                                            <p:strVal val="#ppt_y"/>
                                          </p:val>
                                        </p:tav>
                                        <p:tav tm="100000">
                                          <p:val>
                                            <p:strVal val="#ppt_y"/>
                                          </p:val>
                                        </p:tav>
                                      </p:tavLst>
                                    </p:anim>
                                    <p:anim calcmode="lin" valueType="num">
                                      <p:cBhvr>
                                        <p:cTn id="99" dur="3000" fill="hold"/>
                                        <p:tgtEl>
                                          <p:spTgt spid="14"/>
                                        </p:tgtEl>
                                        <p:attrNameLst>
                                          <p:attrName>ppt_w</p:attrName>
                                        </p:attrNameLst>
                                      </p:cBhvr>
                                      <p:tavLst>
                                        <p:tav tm="0">
                                          <p:val>
                                            <p:fltVal val="0"/>
                                          </p:val>
                                        </p:tav>
                                        <p:tav tm="100000">
                                          <p:val>
                                            <p:strVal val="#ppt_w"/>
                                          </p:val>
                                        </p:tav>
                                      </p:tavLst>
                                    </p:anim>
                                    <p:anim calcmode="lin" valueType="num">
                                      <p:cBhvr>
                                        <p:cTn id="100" dur="3000" fill="hold"/>
                                        <p:tgtEl>
                                          <p:spTgt spid="14"/>
                                        </p:tgtEl>
                                        <p:attrNameLst>
                                          <p:attrName>ppt_h</p:attrName>
                                        </p:attrNameLst>
                                      </p:cBhvr>
                                      <p:tavLst>
                                        <p:tav tm="0">
                                          <p:val>
                                            <p:strVal val="#ppt_h"/>
                                          </p:val>
                                        </p:tav>
                                        <p:tav tm="100000">
                                          <p:val>
                                            <p:strVal val="#ppt_h"/>
                                          </p:val>
                                        </p:tav>
                                      </p:tavLst>
                                    </p:anim>
                                  </p:childTnLst>
                                </p:cTn>
                              </p:par>
                              <p:par>
                                <p:cTn id="101" presetID="2" presetClass="exit" presetSubtype="8" fill="hold" grpId="1" nodeType="withEffect">
                                  <p:stCondLst>
                                    <p:cond delay="0"/>
                                  </p:stCondLst>
                                  <p:childTnLst>
                                    <p:anim calcmode="lin" valueType="num">
                                      <p:cBhvr additive="base">
                                        <p:cTn id="102" dur="3000"/>
                                        <p:tgtEl>
                                          <p:spTgt spid="14"/>
                                        </p:tgtEl>
                                        <p:attrNameLst>
                                          <p:attrName>ppt_x</p:attrName>
                                        </p:attrNameLst>
                                      </p:cBhvr>
                                      <p:tavLst>
                                        <p:tav tm="0">
                                          <p:val>
                                            <p:strVal val="ppt_x"/>
                                          </p:val>
                                        </p:tav>
                                        <p:tav tm="100000">
                                          <p:val>
                                            <p:strVal val="0-ppt_w/2"/>
                                          </p:val>
                                        </p:tav>
                                      </p:tavLst>
                                    </p:anim>
                                    <p:anim calcmode="lin" valueType="num">
                                      <p:cBhvr additive="base">
                                        <p:cTn id="103" dur="3000"/>
                                        <p:tgtEl>
                                          <p:spTgt spid="14"/>
                                        </p:tgtEl>
                                        <p:attrNameLst>
                                          <p:attrName>ppt_y</p:attrName>
                                        </p:attrNameLst>
                                      </p:cBhvr>
                                      <p:tavLst>
                                        <p:tav tm="0">
                                          <p:val>
                                            <p:strVal val="ppt_y"/>
                                          </p:val>
                                        </p:tav>
                                        <p:tav tm="100000">
                                          <p:val>
                                            <p:strVal val="ppt_y"/>
                                          </p:val>
                                        </p:tav>
                                      </p:tavLst>
                                    </p:anim>
                                    <p:set>
                                      <p:cBhvr>
                                        <p:cTn id="104" dur="1" fill="hold">
                                          <p:stCondLst>
                                            <p:cond delay="2999"/>
                                          </p:stCondLst>
                                        </p:cTn>
                                        <p:tgtEl>
                                          <p:spTgt spid="14"/>
                                        </p:tgtEl>
                                        <p:attrNameLst>
                                          <p:attrName>style.visibility</p:attrName>
                                        </p:attrNameLst>
                                      </p:cBhvr>
                                      <p:to>
                                        <p:strVal val="hidden"/>
                                      </p:to>
                                    </p:set>
                                  </p:childTnLst>
                                </p:cTn>
                              </p:par>
                              <p:par>
                                <p:cTn id="105" presetID="17" presetClass="entr" presetSubtype="2"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000" fill="hold"/>
                                        <p:tgtEl>
                                          <p:spTgt spid="13"/>
                                        </p:tgtEl>
                                        <p:attrNameLst>
                                          <p:attrName>ppt_x</p:attrName>
                                        </p:attrNameLst>
                                      </p:cBhvr>
                                      <p:tavLst>
                                        <p:tav tm="0">
                                          <p:val>
                                            <p:strVal val="#ppt_x+#ppt_w/2"/>
                                          </p:val>
                                        </p:tav>
                                        <p:tav tm="100000">
                                          <p:val>
                                            <p:strVal val="#ppt_x"/>
                                          </p:val>
                                        </p:tav>
                                      </p:tavLst>
                                    </p:anim>
                                    <p:anim calcmode="lin" valueType="num">
                                      <p:cBhvr>
                                        <p:cTn id="108" dur="3000" fill="hold"/>
                                        <p:tgtEl>
                                          <p:spTgt spid="13"/>
                                        </p:tgtEl>
                                        <p:attrNameLst>
                                          <p:attrName>ppt_y</p:attrName>
                                        </p:attrNameLst>
                                      </p:cBhvr>
                                      <p:tavLst>
                                        <p:tav tm="0">
                                          <p:val>
                                            <p:strVal val="#ppt_y"/>
                                          </p:val>
                                        </p:tav>
                                        <p:tav tm="100000">
                                          <p:val>
                                            <p:strVal val="#ppt_y"/>
                                          </p:val>
                                        </p:tav>
                                      </p:tavLst>
                                    </p:anim>
                                    <p:anim calcmode="lin" valueType="num">
                                      <p:cBhvr>
                                        <p:cTn id="109" dur="3000" fill="hold"/>
                                        <p:tgtEl>
                                          <p:spTgt spid="13"/>
                                        </p:tgtEl>
                                        <p:attrNameLst>
                                          <p:attrName>ppt_w</p:attrName>
                                        </p:attrNameLst>
                                      </p:cBhvr>
                                      <p:tavLst>
                                        <p:tav tm="0">
                                          <p:val>
                                            <p:fltVal val="0"/>
                                          </p:val>
                                        </p:tav>
                                        <p:tav tm="100000">
                                          <p:val>
                                            <p:strVal val="#ppt_w"/>
                                          </p:val>
                                        </p:tav>
                                      </p:tavLst>
                                    </p:anim>
                                    <p:anim calcmode="lin" valueType="num">
                                      <p:cBhvr>
                                        <p:cTn id="110" dur="3000" fill="hold"/>
                                        <p:tgtEl>
                                          <p:spTgt spid="13"/>
                                        </p:tgtEl>
                                        <p:attrNameLst>
                                          <p:attrName>ppt_h</p:attrName>
                                        </p:attrNameLst>
                                      </p:cBhvr>
                                      <p:tavLst>
                                        <p:tav tm="0">
                                          <p:val>
                                            <p:strVal val="#ppt_h"/>
                                          </p:val>
                                        </p:tav>
                                        <p:tav tm="100000">
                                          <p:val>
                                            <p:strVal val="#ppt_h"/>
                                          </p:val>
                                        </p:tav>
                                      </p:tavLst>
                                    </p:anim>
                                  </p:childTnLst>
                                </p:cTn>
                              </p:par>
                              <p:par>
                                <p:cTn id="111" presetID="2" presetClass="exit" presetSubtype="8" fill="hold" grpId="1" nodeType="withEffect">
                                  <p:stCondLst>
                                    <p:cond delay="0"/>
                                  </p:stCondLst>
                                  <p:childTnLst>
                                    <p:anim calcmode="lin" valueType="num">
                                      <p:cBhvr additive="base">
                                        <p:cTn id="112" dur="3000"/>
                                        <p:tgtEl>
                                          <p:spTgt spid="13"/>
                                        </p:tgtEl>
                                        <p:attrNameLst>
                                          <p:attrName>ppt_x</p:attrName>
                                        </p:attrNameLst>
                                      </p:cBhvr>
                                      <p:tavLst>
                                        <p:tav tm="0">
                                          <p:val>
                                            <p:strVal val="ppt_x"/>
                                          </p:val>
                                        </p:tav>
                                        <p:tav tm="100000">
                                          <p:val>
                                            <p:strVal val="0-ppt_w/2"/>
                                          </p:val>
                                        </p:tav>
                                      </p:tavLst>
                                    </p:anim>
                                    <p:anim calcmode="lin" valueType="num">
                                      <p:cBhvr additive="base">
                                        <p:cTn id="113" dur="3000"/>
                                        <p:tgtEl>
                                          <p:spTgt spid="13"/>
                                        </p:tgtEl>
                                        <p:attrNameLst>
                                          <p:attrName>ppt_y</p:attrName>
                                        </p:attrNameLst>
                                      </p:cBhvr>
                                      <p:tavLst>
                                        <p:tav tm="0">
                                          <p:val>
                                            <p:strVal val="ppt_y"/>
                                          </p:val>
                                        </p:tav>
                                        <p:tav tm="100000">
                                          <p:val>
                                            <p:strVal val="ppt_y"/>
                                          </p:val>
                                        </p:tav>
                                      </p:tavLst>
                                    </p:anim>
                                    <p:set>
                                      <p:cBhvr>
                                        <p:cTn id="114" dur="1" fill="hold">
                                          <p:stCondLst>
                                            <p:cond delay="2999"/>
                                          </p:stCondLst>
                                        </p:cTn>
                                        <p:tgtEl>
                                          <p:spTgt spid="13"/>
                                        </p:tgtEl>
                                        <p:attrNameLst>
                                          <p:attrName>style.visibility</p:attrName>
                                        </p:attrNameLst>
                                      </p:cBhvr>
                                      <p:to>
                                        <p:strVal val="hidden"/>
                                      </p:to>
                                    </p:set>
                                  </p:childTnLst>
                                </p:cTn>
                              </p:par>
                              <p:par>
                                <p:cTn id="115" presetID="17" presetClass="entr" presetSubtype="2" fill="hold" grpId="0" nodeType="withEffect">
                                  <p:stCondLst>
                                    <p:cond delay="0"/>
                                  </p:stCondLst>
                                  <p:childTnLst>
                                    <p:set>
                                      <p:cBhvr>
                                        <p:cTn id="116" dur="1" fill="hold">
                                          <p:stCondLst>
                                            <p:cond delay="0"/>
                                          </p:stCondLst>
                                        </p:cTn>
                                        <p:tgtEl>
                                          <p:spTgt spid="12"/>
                                        </p:tgtEl>
                                        <p:attrNameLst>
                                          <p:attrName>style.visibility</p:attrName>
                                        </p:attrNameLst>
                                      </p:cBhvr>
                                      <p:to>
                                        <p:strVal val="visible"/>
                                      </p:to>
                                    </p:set>
                                    <p:anim calcmode="lin" valueType="num">
                                      <p:cBhvr>
                                        <p:cTn id="117" dur="3000" fill="hold"/>
                                        <p:tgtEl>
                                          <p:spTgt spid="12"/>
                                        </p:tgtEl>
                                        <p:attrNameLst>
                                          <p:attrName>ppt_x</p:attrName>
                                        </p:attrNameLst>
                                      </p:cBhvr>
                                      <p:tavLst>
                                        <p:tav tm="0">
                                          <p:val>
                                            <p:strVal val="#ppt_x+#ppt_w/2"/>
                                          </p:val>
                                        </p:tav>
                                        <p:tav tm="100000">
                                          <p:val>
                                            <p:strVal val="#ppt_x"/>
                                          </p:val>
                                        </p:tav>
                                      </p:tavLst>
                                    </p:anim>
                                    <p:anim calcmode="lin" valueType="num">
                                      <p:cBhvr>
                                        <p:cTn id="118" dur="3000" fill="hold"/>
                                        <p:tgtEl>
                                          <p:spTgt spid="12"/>
                                        </p:tgtEl>
                                        <p:attrNameLst>
                                          <p:attrName>ppt_y</p:attrName>
                                        </p:attrNameLst>
                                      </p:cBhvr>
                                      <p:tavLst>
                                        <p:tav tm="0">
                                          <p:val>
                                            <p:strVal val="#ppt_y"/>
                                          </p:val>
                                        </p:tav>
                                        <p:tav tm="100000">
                                          <p:val>
                                            <p:strVal val="#ppt_y"/>
                                          </p:val>
                                        </p:tav>
                                      </p:tavLst>
                                    </p:anim>
                                    <p:anim calcmode="lin" valueType="num">
                                      <p:cBhvr>
                                        <p:cTn id="119" dur="3000" fill="hold"/>
                                        <p:tgtEl>
                                          <p:spTgt spid="12"/>
                                        </p:tgtEl>
                                        <p:attrNameLst>
                                          <p:attrName>ppt_w</p:attrName>
                                        </p:attrNameLst>
                                      </p:cBhvr>
                                      <p:tavLst>
                                        <p:tav tm="0">
                                          <p:val>
                                            <p:fltVal val="0"/>
                                          </p:val>
                                        </p:tav>
                                        <p:tav tm="100000">
                                          <p:val>
                                            <p:strVal val="#ppt_w"/>
                                          </p:val>
                                        </p:tav>
                                      </p:tavLst>
                                    </p:anim>
                                    <p:anim calcmode="lin" valueType="num">
                                      <p:cBhvr>
                                        <p:cTn id="120" dur="3000" fill="hold"/>
                                        <p:tgtEl>
                                          <p:spTgt spid="12"/>
                                        </p:tgtEl>
                                        <p:attrNameLst>
                                          <p:attrName>ppt_h</p:attrName>
                                        </p:attrNameLst>
                                      </p:cBhvr>
                                      <p:tavLst>
                                        <p:tav tm="0">
                                          <p:val>
                                            <p:strVal val="#ppt_h"/>
                                          </p:val>
                                        </p:tav>
                                        <p:tav tm="100000">
                                          <p:val>
                                            <p:strVal val="#ppt_h"/>
                                          </p:val>
                                        </p:tav>
                                      </p:tavLst>
                                    </p:anim>
                                  </p:childTnLst>
                                </p:cTn>
                              </p:par>
                              <p:par>
                                <p:cTn id="121" presetID="2" presetClass="exit" presetSubtype="8" fill="hold" grpId="1" nodeType="withEffect">
                                  <p:stCondLst>
                                    <p:cond delay="0"/>
                                  </p:stCondLst>
                                  <p:childTnLst>
                                    <p:anim calcmode="lin" valueType="num">
                                      <p:cBhvr additive="base">
                                        <p:cTn id="122" dur="3000"/>
                                        <p:tgtEl>
                                          <p:spTgt spid="12"/>
                                        </p:tgtEl>
                                        <p:attrNameLst>
                                          <p:attrName>ppt_x</p:attrName>
                                        </p:attrNameLst>
                                      </p:cBhvr>
                                      <p:tavLst>
                                        <p:tav tm="0">
                                          <p:val>
                                            <p:strVal val="ppt_x"/>
                                          </p:val>
                                        </p:tav>
                                        <p:tav tm="100000">
                                          <p:val>
                                            <p:strVal val="0-ppt_w/2"/>
                                          </p:val>
                                        </p:tav>
                                      </p:tavLst>
                                    </p:anim>
                                    <p:anim calcmode="lin" valueType="num">
                                      <p:cBhvr additive="base">
                                        <p:cTn id="123" dur="3000"/>
                                        <p:tgtEl>
                                          <p:spTgt spid="12"/>
                                        </p:tgtEl>
                                        <p:attrNameLst>
                                          <p:attrName>ppt_y</p:attrName>
                                        </p:attrNameLst>
                                      </p:cBhvr>
                                      <p:tavLst>
                                        <p:tav tm="0">
                                          <p:val>
                                            <p:strVal val="ppt_y"/>
                                          </p:val>
                                        </p:tav>
                                        <p:tav tm="100000">
                                          <p:val>
                                            <p:strVal val="ppt_y"/>
                                          </p:val>
                                        </p:tav>
                                      </p:tavLst>
                                    </p:anim>
                                    <p:set>
                                      <p:cBhvr>
                                        <p:cTn id="124" dur="1" fill="hold">
                                          <p:stCondLst>
                                            <p:cond delay="2999"/>
                                          </p:stCondLst>
                                        </p:cTn>
                                        <p:tgtEl>
                                          <p:spTgt spid="12"/>
                                        </p:tgtEl>
                                        <p:attrNameLst>
                                          <p:attrName>style.visibility</p:attrName>
                                        </p:attrNameLst>
                                      </p:cBhvr>
                                      <p:to>
                                        <p:strVal val="hidden"/>
                                      </p:to>
                                    </p:set>
                                  </p:childTnLst>
                                </p:cTn>
                              </p:par>
                              <p:par>
                                <p:cTn id="125" presetID="9" presetClass="emph" presetSubtype="0" nodeType="withEffect">
                                  <p:stCondLst>
                                    <p:cond delay="0"/>
                                  </p:stCondLst>
                                  <p:childTnLst>
                                    <p:set>
                                      <p:cBhvr rctx="PPT">
                                        <p:cTn id="126" dur="indefinite"/>
                                        <p:tgtEl>
                                          <p:spTgt spid="15"/>
                                        </p:tgtEl>
                                        <p:attrNameLst>
                                          <p:attrName>style.opacity</p:attrName>
                                        </p:attrNameLst>
                                      </p:cBhvr>
                                      <p:to>
                                        <p:strVal val="0"/>
                                      </p:to>
                                    </p:set>
                                    <p:animEffect filter="image" prLst="opacity: 0">
                                      <p:cBhvr rctx="IE">
                                        <p:cTn id="127" dur="indefinite"/>
                                        <p:tgtEl>
                                          <p:spTgt spid="15"/>
                                        </p:tgtEl>
                                      </p:cBhvr>
                                    </p:animEffect>
                                  </p:childTnLst>
                                </p:cTn>
                              </p:par>
                              <p:par>
                                <p:cTn id="128" presetID="4" presetClass="entr" presetSubtype="32" fill="hold" nodeType="withEffect">
                                  <p:stCondLst>
                                    <p:cond delay="1000"/>
                                  </p:stCondLst>
                                  <p:childTnLst>
                                    <p:set>
                                      <p:cBhvr>
                                        <p:cTn id="129" dur="1" fill="hold">
                                          <p:stCondLst>
                                            <p:cond delay="0"/>
                                          </p:stCondLst>
                                        </p:cTn>
                                        <p:tgtEl>
                                          <p:spTgt spid="16"/>
                                        </p:tgtEl>
                                        <p:attrNameLst>
                                          <p:attrName>style.visibility</p:attrName>
                                        </p:attrNameLst>
                                      </p:cBhvr>
                                      <p:to>
                                        <p:strVal val="visible"/>
                                      </p:to>
                                    </p:set>
                                    <p:animEffect transition="in" filter="box(out)">
                                      <p:cBhvr>
                                        <p:cTn id="130" dur="2000"/>
                                        <p:tgtEl>
                                          <p:spTgt spid="16"/>
                                        </p:tgtEl>
                                      </p:cBhvr>
                                    </p:animEffect>
                                  </p:childTnLst>
                                </p:cTn>
                              </p:par>
                              <p:par>
                                <p:cTn id="131" presetID="23" presetClass="entr" presetSubtype="288" fill="hold" nodeType="withEffect">
                                  <p:stCondLst>
                                    <p:cond delay="1000"/>
                                  </p:stCondLst>
                                  <p:childTnLst>
                                    <p:set>
                                      <p:cBhvr>
                                        <p:cTn id="132" dur="1" fill="hold">
                                          <p:stCondLst>
                                            <p:cond delay="0"/>
                                          </p:stCondLst>
                                        </p:cTn>
                                        <p:tgtEl>
                                          <p:spTgt spid="16"/>
                                        </p:tgtEl>
                                        <p:attrNameLst>
                                          <p:attrName>style.visibility</p:attrName>
                                        </p:attrNameLst>
                                      </p:cBhvr>
                                      <p:to>
                                        <p:strVal val="visible"/>
                                      </p:to>
                                    </p:set>
                                    <p:anim calcmode="lin" valueType="num">
                                      <p:cBhvr>
                                        <p:cTn id="133" dur="2000" fill="hold"/>
                                        <p:tgtEl>
                                          <p:spTgt spid="16"/>
                                        </p:tgtEl>
                                        <p:attrNameLst>
                                          <p:attrName>ppt_w</p:attrName>
                                        </p:attrNameLst>
                                      </p:cBhvr>
                                      <p:tavLst>
                                        <p:tav tm="0">
                                          <p:val>
                                            <p:strVal val="4/3*#ppt_w"/>
                                          </p:val>
                                        </p:tav>
                                        <p:tav tm="100000">
                                          <p:val>
                                            <p:strVal val="#ppt_w"/>
                                          </p:val>
                                        </p:tav>
                                      </p:tavLst>
                                    </p:anim>
                                    <p:anim calcmode="lin" valueType="num">
                                      <p:cBhvr>
                                        <p:cTn id="134" dur="2000" fill="hold"/>
                                        <p:tgtEl>
                                          <p:spTgt spid="16"/>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12" grpId="0" animBg="1"/>
      <p:bldP spid="12" grpId="1" animBg="1"/>
      <p:bldP spid="13" grpId="0" animBg="1"/>
      <p:bldP spid="13" grpId="1" animBg="1"/>
      <p:bldP spid="14" grpId="0" animBg="1"/>
      <p:bldP spid="14"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 name="258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131" name="Forma libre 2"/>
          <p:cNvSpPr/>
          <p:nvPr/>
        </p:nvSpPr>
        <p:spPr>
          <a:xfrm rot="10800000" flipH="1">
            <a:off x="91440" y="496402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Forma libre 2"/>
          <p:cNvSpPr/>
          <p:nvPr/>
        </p:nvSpPr>
        <p:spPr>
          <a:xfrm rot="10800000" flipH="1">
            <a:off x="365844" y="47179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Forma libre 2"/>
          <p:cNvSpPr/>
          <p:nvPr/>
        </p:nvSpPr>
        <p:spPr>
          <a:xfrm rot="10800000" flipH="1">
            <a:off x="640249" y="451962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Forma libre 2"/>
          <p:cNvSpPr/>
          <p:nvPr/>
        </p:nvSpPr>
        <p:spPr>
          <a:xfrm rot="10800000" flipH="1">
            <a:off x="914654" y="429742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Forma libre 2"/>
          <p:cNvSpPr/>
          <p:nvPr/>
        </p:nvSpPr>
        <p:spPr>
          <a:xfrm>
            <a:off x="92624" y="26596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Forma libre 2"/>
          <p:cNvSpPr/>
          <p:nvPr/>
        </p:nvSpPr>
        <p:spPr>
          <a:xfrm>
            <a:off x="367029" y="290574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Forma libre 2"/>
          <p:cNvSpPr/>
          <p:nvPr/>
        </p:nvSpPr>
        <p:spPr>
          <a:xfrm>
            <a:off x="641433" y="310402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Forma libre 2"/>
          <p:cNvSpPr/>
          <p:nvPr/>
        </p:nvSpPr>
        <p:spPr>
          <a:xfrm>
            <a:off x="915838" y="332622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Forma libre 2"/>
          <p:cNvSpPr/>
          <p:nvPr/>
        </p:nvSpPr>
        <p:spPr>
          <a:xfrm rot="10800000">
            <a:off x="2034066" y="496388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Forma libre 2"/>
          <p:cNvSpPr/>
          <p:nvPr/>
        </p:nvSpPr>
        <p:spPr>
          <a:xfrm rot="10800000">
            <a:off x="1759661" y="471776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Forma libre 2"/>
          <p:cNvSpPr/>
          <p:nvPr/>
        </p:nvSpPr>
        <p:spPr>
          <a:xfrm rot="10800000">
            <a:off x="1485255" y="451948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Forma libre 2"/>
          <p:cNvSpPr/>
          <p:nvPr/>
        </p:nvSpPr>
        <p:spPr>
          <a:xfrm rot="10800000">
            <a:off x="1210851" y="429728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Forma libre 2"/>
          <p:cNvSpPr/>
          <p:nvPr/>
        </p:nvSpPr>
        <p:spPr>
          <a:xfrm flipH="1">
            <a:off x="2033391" y="26596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Forma libre 2"/>
          <p:cNvSpPr/>
          <p:nvPr/>
        </p:nvSpPr>
        <p:spPr>
          <a:xfrm flipH="1">
            <a:off x="1758986" y="290574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Forma libre 2"/>
          <p:cNvSpPr/>
          <p:nvPr/>
        </p:nvSpPr>
        <p:spPr>
          <a:xfrm flipH="1">
            <a:off x="1484581" y="310402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Forma libre 2"/>
          <p:cNvSpPr/>
          <p:nvPr/>
        </p:nvSpPr>
        <p:spPr>
          <a:xfrm flipH="1">
            <a:off x="1210177" y="332622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Forma libre 2"/>
          <p:cNvSpPr/>
          <p:nvPr/>
        </p:nvSpPr>
        <p:spPr>
          <a:xfrm rot="10800000" flipH="1">
            <a:off x="2359465" y="494815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Forma libre 2"/>
          <p:cNvSpPr/>
          <p:nvPr/>
        </p:nvSpPr>
        <p:spPr>
          <a:xfrm rot="10800000" flipH="1">
            <a:off x="2633869" y="470203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Forma libre 2"/>
          <p:cNvSpPr/>
          <p:nvPr/>
        </p:nvSpPr>
        <p:spPr>
          <a:xfrm rot="10800000" flipH="1">
            <a:off x="2908274" y="450375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Forma libre 2"/>
          <p:cNvSpPr/>
          <p:nvPr/>
        </p:nvSpPr>
        <p:spPr>
          <a:xfrm rot="10800000" flipH="1">
            <a:off x="3182679" y="428155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Forma libre 2"/>
          <p:cNvSpPr/>
          <p:nvPr/>
        </p:nvSpPr>
        <p:spPr>
          <a:xfrm>
            <a:off x="2360649" y="26437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Forma libre 2"/>
          <p:cNvSpPr/>
          <p:nvPr/>
        </p:nvSpPr>
        <p:spPr>
          <a:xfrm>
            <a:off x="2635054" y="28898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Forma libre 2"/>
          <p:cNvSpPr/>
          <p:nvPr/>
        </p:nvSpPr>
        <p:spPr>
          <a:xfrm>
            <a:off x="2909458" y="30881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Forma libre 2"/>
          <p:cNvSpPr/>
          <p:nvPr/>
        </p:nvSpPr>
        <p:spPr>
          <a:xfrm>
            <a:off x="3183863" y="33103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Forma libre 2"/>
          <p:cNvSpPr/>
          <p:nvPr/>
        </p:nvSpPr>
        <p:spPr>
          <a:xfrm rot="10800000">
            <a:off x="4302091" y="494801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Forma libre 2"/>
          <p:cNvSpPr/>
          <p:nvPr/>
        </p:nvSpPr>
        <p:spPr>
          <a:xfrm rot="10800000">
            <a:off x="4027686" y="470189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Forma libre 2"/>
          <p:cNvSpPr/>
          <p:nvPr/>
        </p:nvSpPr>
        <p:spPr>
          <a:xfrm rot="10800000">
            <a:off x="3753280" y="450361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Forma libre 2"/>
          <p:cNvSpPr/>
          <p:nvPr/>
        </p:nvSpPr>
        <p:spPr>
          <a:xfrm rot="10800000">
            <a:off x="3478876" y="428141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Forma libre 2"/>
          <p:cNvSpPr/>
          <p:nvPr/>
        </p:nvSpPr>
        <p:spPr>
          <a:xfrm flipH="1">
            <a:off x="4301416" y="26437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Forma libre 2"/>
          <p:cNvSpPr/>
          <p:nvPr/>
        </p:nvSpPr>
        <p:spPr>
          <a:xfrm flipH="1">
            <a:off x="4027011" y="28898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Forma libre 2"/>
          <p:cNvSpPr/>
          <p:nvPr/>
        </p:nvSpPr>
        <p:spPr>
          <a:xfrm flipH="1">
            <a:off x="3752606" y="30881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Forma libre 2"/>
          <p:cNvSpPr/>
          <p:nvPr/>
        </p:nvSpPr>
        <p:spPr>
          <a:xfrm flipH="1">
            <a:off x="3478202" y="33103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Forma libre 2"/>
          <p:cNvSpPr/>
          <p:nvPr/>
        </p:nvSpPr>
        <p:spPr>
          <a:xfrm rot="10800000" flipH="1">
            <a:off x="4591440" y="496402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Forma libre 2"/>
          <p:cNvSpPr/>
          <p:nvPr/>
        </p:nvSpPr>
        <p:spPr>
          <a:xfrm rot="10800000" flipH="1">
            <a:off x="4865844" y="471790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Forma libre 2"/>
          <p:cNvSpPr/>
          <p:nvPr/>
        </p:nvSpPr>
        <p:spPr>
          <a:xfrm rot="10800000" flipH="1">
            <a:off x="5140249" y="451962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Forma libre 2"/>
          <p:cNvSpPr/>
          <p:nvPr/>
        </p:nvSpPr>
        <p:spPr>
          <a:xfrm rot="10800000" flipH="1">
            <a:off x="5414654" y="429742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Forma libre 2"/>
          <p:cNvSpPr/>
          <p:nvPr/>
        </p:nvSpPr>
        <p:spPr>
          <a:xfrm>
            <a:off x="4592624" y="265963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Forma libre 2"/>
          <p:cNvSpPr/>
          <p:nvPr/>
        </p:nvSpPr>
        <p:spPr>
          <a:xfrm>
            <a:off x="4867029" y="290574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Forma libre 2"/>
          <p:cNvSpPr/>
          <p:nvPr/>
        </p:nvSpPr>
        <p:spPr>
          <a:xfrm>
            <a:off x="5141433" y="31040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Forma libre 2"/>
          <p:cNvSpPr/>
          <p:nvPr/>
        </p:nvSpPr>
        <p:spPr>
          <a:xfrm>
            <a:off x="5415838" y="33262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Forma libre 2"/>
          <p:cNvSpPr/>
          <p:nvPr/>
        </p:nvSpPr>
        <p:spPr>
          <a:xfrm rot="10800000">
            <a:off x="6534066" y="496388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Forma libre 2"/>
          <p:cNvSpPr/>
          <p:nvPr/>
        </p:nvSpPr>
        <p:spPr>
          <a:xfrm rot="10800000">
            <a:off x="6259660" y="471776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Forma libre 2"/>
          <p:cNvSpPr/>
          <p:nvPr/>
        </p:nvSpPr>
        <p:spPr>
          <a:xfrm rot="10800000">
            <a:off x="5985256" y="451948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Forma libre 2"/>
          <p:cNvSpPr/>
          <p:nvPr/>
        </p:nvSpPr>
        <p:spPr>
          <a:xfrm rot="10800000">
            <a:off x="5710851" y="429728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Forma libre 2"/>
          <p:cNvSpPr/>
          <p:nvPr/>
        </p:nvSpPr>
        <p:spPr>
          <a:xfrm flipH="1">
            <a:off x="6533391" y="265963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Forma libre 2"/>
          <p:cNvSpPr/>
          <p:nvPr/>
        </p:nvSpPr>
        <p:spPr>
          <a:xfrm flipH="1">
            <a:off x="6258986" y="290574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Forma libre 2"/>
          <p:cNvSpPr/>
          <p:nvPr/>
        </p:nvSpPr>
        <p:spPr>
          <a:xfrm flipH="1">
            <a:off x="5984581" y="31040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Forma libre 2"/>
          <p:cNvSpPr/>
          <p:nvPr/>
        </p:nvSpPr>
        <p:spPr>
          <a:xfrm flipH="1">
            <a:off x="5710177" y="33262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Forma libre 2"/>
          <p:cNvSpPr/>
          <p:nvPr/>
        </p:nvSpPr>
        <p:spPr>
          <a:xfrm rot="10800000" flipH="1">
            <a:off x="6859465" y="494815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Forma libre 2"/>
          <p:cNvSpPr/>
          <p:nvPr/>
        </p:nvSpPr>
        <p:spPr>
          <a:xfrm rot="10800000" flipH="1">
            <a:off x="7133869" y="470203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Forma libre 2"/>
          <p:cNvSpPr/>
          <p:nvPr/>
        </p:nvSpPr>
        <p:spPr>
          <a:xfrm rot="10800000" flipH="1">
            <a:off x="7408274" y="45037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Forma libre 2"/>
          <p:cNvSpPr/>
          <p:nvPr/>
        </p:nvSpPr>
        <p:spPr>
          <a:xfrm rot="10800000" flipH="1">
            <a:off x="7682679" y="42815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Forma libre 2"/>
          <p:cNvSpPr/>
          <p:nvPr/>
        </p:nvSpPr>
        <p:spPr>
          <a:xfrm>
            <a:off x="6860648" y="264376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Forma libre 2"/>
          <p:cNvSpPr/>
          <p:nvPr/>
        </p:nvSpPr>
        <p:spPr>
          <a:xfrm>
            <a:off x="7135054" y="288987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Forma libre 2"/>
          <p:cNvSpPr/>
          <p:nvPr/>
        </p:nvSpPr>
        <p:spPr>
          <a:xfrm>
            <a:off x="7409458" y="30881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Forma libre 2"/>
          <p:cNvSpPr/>
          <p:nvPr/>
        </p:nvSpPr>
        <p:spPr>
          <a:xfrm>
            <a:off x="7683863" y="33103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Forma libre 2"/>
          <p:cNvSpPr/>
          <p:nvPr/>
        </p:nvSpPr>
        <p:spPr>
          <a:xfrm rot="10800000">
            <a:off x="8802091" y="494801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Forma libre 2"/>
          <p:cNvSpPr/>
          <p:nvPr/>
        </p:nvSpPr>
        <p:spPr>
          <a:xfrm rot="10800000">
            <a:off x="8527686" y="470189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Forma libre 2"/>
          <p:cNvSpPr/>
          <p:nvPr/>
        </p:nvSpPr>
        <p:spPr>
          <a:xfrm rot="10800000">
            <a:off x="8253281" y="450361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Forma libre 2"/>
          <p:cNvSpPr/>
          <p:nvPr/>
        </p:nvSpPr>
        <p:spPr>
          <a:xfrm rot="10800000">
            <a:off x="7978876" y="428141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Forma libre 2"/>
          <p:cNvSpPr/>
          <p:nvPr/>
        </p:nvSpPr>
        <p:spPr>
          <a:xfrm flipH="1">
            <a:off x="8801416" y="264375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Forma libre 2"/>
          <p:cNvSpPr/>
          <p:nvPr/>
        </p:nvSpPr>
        <p:spPr>
          <a:xfrm flipH="1">
            <a:off x="8527011" y="288987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Forma libre 2"/>
          <p:cNvSpPr/>
          <p:nvPr/>
        </p:nvSpPr>
        <p:spPr>
          <a:xfrm flipH="1">
            <a:off x="8252606" y="30881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Forma libre 2"/>
          <p:cNvSpPr/>
          <p:nvPr/>
        </p:nvSpPr>
        <p:spPr>
          <a:xfrm flipH="1">
            <a:off x="7978202" y="33103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Forma libre 2"/>
          <p:cNvSpPr/>
          <p:nvPr/>
        </p:nvSpPr>
        <p:spPr>
          <a:xfrm>
            <a:off x="76200" y="-30169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Forma libre 2"/>
          <p:cNvSpPr/>
          <p:nvPr/>
        </p:nvSpPr>
        <p:spPr>
          <a:xfrm>
            <a:off x="350605" y="-5557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Forma libre 2"/>
          <p:cNvSpPr/>
          <p:nvPr/>
        </p:nvSpPr>
        <p:spPr>
          <a:xfrm>
            <a:off x="625010" y="14270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Forma libre 2"/>
          <p:cNvSpPr/>
          <p:nvPr/>
        </p:nvSpPr>
        <p:spPr>
          <a:xfrm>
            <a:off x="899415" y="3649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Forma libre 2"/>
          <p:cNvSpPr/>
          <p:nvPr/>
        </p:nvSpPr>
        <p:spPr>
          <a:xfrm rot="10800000" flipH="1">
            <a:off x="92624"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Forma libre 2"/>
          <p:cNvSpPr/>
          <p:nvPr/>
        </p:nvSpPr>
        <p:spPr>
          <a:xfrm rot="10800000" flipH="1">
            <a:off x="367029"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Forma libre 2"/>
          <p:cNvSpPr/>
          <p:nvPr/>
        </p:nvSpPr>
        <p:spPr>
          <a:xfrm rot="10800000" flipH="1">
            <a:off x="641433"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Forma libre 2"/>
          <p:cNvSpPr/>
          <p:nvPr/>
        </p:nvSpPr>
        <p:spPr>
          <a:xfrm rot="10800000" flipH="1">
            <a:off x="915838"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Forma libre 2"/>
          <p:cNvSpPr/>
          <p:nvPr/>
        </p:nvSpPr>
        <p:spPr>
          <a:xfrm flipH="1">
            <a:off x="2018827" y="-3015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Forma libre 2"/>
          <p:cNvSpPr/>
          <p:nvPr/>
        </p:nvSpPr>
        <p:spPr>
          <a:xfrm flipH="1">
            <a:off x="1744422" y="-5543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Forma libre 2"/>
          <p:cNvSpPr/>
          <p:nvPr/>
        </p:nvSpPr>
        <p:spPr>
          <a:xfrm flipH="1">
            <a:off x="1470016" y="14284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Forma libre 2"/>
          <p:cNvSpPr/>
          <p:nvPr/>
        </p:nvSpPr>
        <p:spPr>
          <a:xfrm flipH="1">
            <a:off x="1195612" y="36504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Forma libre 2"/>
          <p:cNvSpPr/>
          <p:nvPr/>
        </p:nvSpPr>
        <p:spPr>
          <a:xfrm rot="10800000">
            <a:off x="2033391"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Forma libre 2"/>
          <p:cNvSpPr/>
          <p:nvPr/>
        </p:nvSpPr>
        <p:spPr>
          <a:xfrm rot="10800000">
            <a:off x="1758986"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Forma libre 2"/>
          <p:cNvSpPr/>
          <p:nvPr/>
        </p:nvSpPr>
        <p:spPr>
          <a:xfrm rot="10800000">
            <a:off x="1484581"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Forma libre 2"/>
          <p:cNvSpPr/>
          <p:nvPr/>
        </p:nvSpPr>
        <p:spPr>
          <a:xfrm rot="10800000">
            <a:off x="1210177"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Forma libre 2"/>
          <p:cNvSpPr/>
          <p:nvPr/>
        </p:nvSpPr>
        <p:spPr>
          <a:xfrm>
            <a:off x="2344226" y="-28582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Forma libre 2"/>
          <p:cNvSpPr/>
          <p:nvPr/>
        </p:nvSpPr>
        <p:spPr>
          <a:xfrm>
            <a:off x="2618630" y="-3970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Forma libre 2"/>
          <p:cNvSpPr/>
          <p:nvPr/>
        </p:nvSpPr>
        <p:spPr>
          <a:xfrm>
            <a:off x="2893035" y="15857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Forma libre 2"/>
          <p:cNvSpPr/>
          <p:nvPr/>
        </p:nvSpPr>
        <p:spPr>
          <a:xfrm>
            <a:off x="3167440" y="3807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Forma libre 2"/>
          <p:cNvSpPr/>
          <p:nvPr/>
        </p:nvSpPr>
        <p:spPr>
          <a:xfrm rot="10800000" flipH="1">
            <a:off x="2360649"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Forma libre 2"/>
          <p:cNvSpPr/>
          <p:nvPr/>
        </p:nvSpPr>
        <p:spPr>
          <a:xfrm rot="10800000" flipH="1">
            <a:off x="2635054"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Forma libre 2"/>
          <p:cNvSpPr/>
          <p:nvPr/>
        </p:nvSpPr>
        <p:spPr>
          <a:xfrm rot="10800000" flipH="1">
            <a:off x="2909458"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Forma libre 2"/>
          <p:cNvSpPr/>
          <p:nvPr/>
        </p:nvSpPr>
        <p:spPr>
          <a:xfrm rot="10800000" flipH="1">
            <a:off x="3183863"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Forma libre 2"/>
          <p:cNvSpPr/>
          <p:nvPr/>
        </p:nvSpPr>
        <p:spPr>
          <a:xfrm flipH="1">
            <a:off x="4286852" y="-28568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Forma libre 2"/>
          <p:cNvSpPr/>
          <p:nvPr/>
        </p:nvSpPr>
        <p:spPr>
          <a:xfrm flipH="1">
            <a:off x="4012447" y="-3956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Forma libre 2"/>
          <p:cNvSpPr/>
          <p:nvPr/>
        </p:nvSpPr>
        <p:spPr>
          <a:xfrm flipH="1">
            <a:off x="3738041" y="15871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Forma libre 2"/>
          <p:cNvSpPr/>
          <p:nvPr/>
        </p:nvSpPr>
        <p:spPr>
          <a:xfrm flipH="1">
            <a:off x="3463637" y="38091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Forma libre 2"/>
          <p:cNvSpPr/>
          <p:nvPr/>
        </p:nvSpPr>
        <p:spPr>
          <a:xfrm rot="10800000">
            <a:off x="4301416"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Forma libre 2"/>
          <p:cNvSpPr/>
          <p:nvPr/>
        </p:nvSpPr>
        <p:spPr>
          <a:xfrm rot="10800000">
            <a:off x="4027011"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Forma libre 2"/>
          <p:cNvSpPr/>
          <p:nvPr/>
        </p:nvSpPr>
        <p:spPr>
          <a:xfrm rot="10800000">
            <a:off x="3752606"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Forma libre 2"/>
          <p:cNvSpPr/>
          <p:nvPr/>
        </p:nvSpPr>
        <p:spPr>
          <a:xfrm rot="10800000">
            <a:off x="3478202"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Forma libre 2"/>
          <p:cNvSpPr/>
          <p:nvPr/>
        </p:nvSpPr>
        <p:spPr>
          <a:xfrm>
            <a:off x="4576200" y="-30169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Forma libre 2"/>
          <p:cNvSpPr/>
          <p:nvPr/>
        </p:nvSpPr>
        <p:spPr>
          <a:xfrm>
            <a:off x="4850605" y="-5557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Forma libre 2"/>
          <p:cNvSpPr/>
          <p:nvPr/>
        </p:nvSpPr>
        <p:spPr>
          <a:xfrm>
            <a:off x="5125010" y="14270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Forma libre 2"/>
          <p:cNvSpPr/>
          <p:nvPr/>
        </p:nvSpPr>
        <p:spPr>
          <a:xfrm>
            <a:off x="5399415" y="3649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Forma libre 2"/>
          <p:cNvSpPr/>
          <p:nvPr/>
        </p:nvSpPr>
        <p:spPr>
          <a:xfrm rot="10800000" flipH="1">
            <a:off x="4592624"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Forma libre 2"/>
          <p:cNvSpPr/>
          <p:nvPr/>
        </p:nvSpPr>
        <p:spPr>
          <a:xfrm rot="10800000" flipH="1">
            <a:off x="4867029"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Forma libre 2"/>
          <p:cNvSpPr/>
          <p:nvPr/>
        </p:nvSpPr>
        <p:spPr>
          <a:xfrm rot="10800000" flipH="1">
            <a:off x="5141433"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Forma libre 2"/>
          <p:cNvSpPr/>
          <p:nvPr/>
        </p:nvSpPr>
        <p:spPr>
          <a:xfrm rot="10800000" flipH="1">
            <a:off x="5415838"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Forma libre 2"/>
          <p:cNvSpPr/>
          <p:nvPr/>
        </p:nvSpPr>
        <p:spPr>
          <a:xfrm flipH="1">
            <a:off x="6518827" y="-3015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Forma libre 2"/>
          <p:cNvSpPr/>
          <p:nvPr/>
        </p:nvSpPr>
        <p:spPr>
          <a:xfrm flipH="1">
            <a:off x="6244421" y="-5543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Forma libre 2"/>
          <p:cNvSpPr/>
          <p:nvPr/>
        </p:nvSpPr>
        <p:spPr>
          <a:xfrm flipH="1">
            <a:off x="5970017" y="14284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Forma libre 2"/>
          <p:cNvSpPr/>
          <p:nvPr/>
        </p:nvSpPr>
        <p:spPr>
          <a:xfrm flipH="1">
            <a:off x="5695612" y="36504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Forma libre 2"/>
          <p:cNvSpPr/>
          <p:nvPr/>
        </p:nvSpPr>
        <p:spPr>
          <a:xfrm rot="10800000">
            <a:off x="6533391"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Forma libre 2"/>
          <p:cNvSpPr/>
          <p:nvPr/>
        </p:nvSpPr>
        <p:spPr>
          <a:xfrm rot="10800000">
            <a:off x="6258986"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Forma libre 2"/>
          <p:cNvSpPr/>
          <p:nvPr/>
        </p:nvSpPr>
        <p:spPr>
          <a:xfrm rot="10800000">
            <a:off x="5984581"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Forma libre 2"/>
          <p:cNvSpPr/>
          <p:nvPr/>
        </p:nvSpPr>
        <p:spPr>
          <a:xfrm rot="10800000">
            <a:off x="5710177"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Forma libre 2"/>
          <p:cNvSpPr/>
          <p:nvPr/>
        </p:nvSpPr>
        <p:spPr>
          <a:xfrm>
            <a:off x="6844225" y="-28582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Forma libre 2"/>
          <p:cNvSpPr/>
          <p:nvPr/>
        </p:nvSpPr>
        <p:spPr>
          <a:xfrm>
            <a:off x="7118630" y="-3970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Forma libre 2"/>
          <p:cNvSpPr/>
          <p:nvPr/>
        </p:nvSpPr>
        <p:spPr>
          <a:xfrm>
            <a:off x="7393035" y="15857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Forma libre 2"/>
          <p:cNvSpPr/>
          <p:nvPr/>
        </p:nvSpPr>
        <p:spPr>
          <a:xfrm>
            <a:off x="7667440" y="3807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Forma libre 2"/>
          <p:cNvSpPr/>
          <p:nvPr/>
        </p:nvSpPr>
        <p:spPr>
          <a:xfrm rot="10800000" flipH="1">
            <a:off x="6860648"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Forma libre 2"/>
          <p:cNvSpPr/>
          <p:nvPr/>
        </p:nvSpPr>
        <p:spPr>
          <a:xfrm rot="10800000" flipH="1">
            <a:off x="7135054"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Forma libre 2"/>
          <p:cNvSpPr/>
          <p:nvPr/>
        </p:nvSpPr>
        <p:spPr>
          <a:xfrm rot="10800000" flipH="1">
            <a:off x="7409458"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Forma libre 2"/>
          <p:cNvSpPr/>
          <p:nvPr/>
        </p:nvSpPr>
        <p:spPr>
          <a:xfrm rot="10800000" flipH="1">
            <a:off x="7683863"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Forma libre 2"/>
          <p:cNvSpPr/>
          <p:nvPr/>
        </p:nvSpPr>
        <p:spPr>
          <a:xfrm flipH="1">
            <a:off x="8786852" y="-28568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Forma libre 2"/>
          <p:cNvSpPr/>
          <p:nvPr/>
        </p:nvSpPr>
        <p:spPr>
          <a:xfrm flipH="1">
            <a:off x="8512447" y="-3956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Forma libre 2"/>
          <p:cNvSpPr/>
          <p:nvPr/>
        </p:nvSpPr>
        <p:spPr>
          <a:xfrm flipH="1">
            <a:off x="8238042" y="15871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Forma libre 2"/>
          <p:cNvSpPr/>
          <p:nvPr/>
        </p:nvSpPr>
        <p:spPr>
          <a:xfrm flipH="1">
            <a:off x="7963637" y="38091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Forma libre 2"/>
          <p:cNvSpPr/>
          <p:nvPr/>
        </p:nvSpPr>
        <p:spPr>
          <a:xfrm rot="10800000">
            <a:off x="8801416"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Forma libre 2"/>
          <p:cNvSpPr/>
          <p:nvPr/>
        </p:nvSpPr>
        <p:spPr>
          <a:xfrm rot="10800000">
            <a:off x="8527011"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Forma libre 2"/>
          <p:cNvSpPr/>
          <p:nvPr/>
        </p:nvSpPr>
        <p:spPr>
          <a:xfrm rot="10800000">
            <a:off x="8252606"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Forma libre 2"/>
          <p:cNvSpPr/>
          <p:nvPr/>
        </p:nvSpPr>
        <p:spPr>
          <a:xfrm rot="10800000">
            <a:off x="7978202"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E91717">
                  <a:alpha val="65000"/>
                </a:srgbClr>
              </a:gs>
              <a:gs pos="100000">
                <a:srgbClr val="E91717">
                  <a:alpha val="84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60" name="259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7098" y="-164554"/>
            <a:ext cx="9144000" cy="5544616"/>
          </a:xfrm>
          <a:prstGeom prst="rect">
            <a:avLst/>
          </a:prstGeom>
          <a:noFill/>
          <a:ln>
            <a:noFill/>
          </a:ln>
        </p:spPr>
      </p:pic>
    </p:spTree>
    <p:extLst>
      <p:ext uri="{BB962C8B-B14F-4D97-AF65-F5344CB8AC3E}">
        <p14:creationId xmlns:p14="http://schemas.microsoft.com/office/powerpoint/2010/main" val="3927019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 calcmode="lin" valueType="num">
                                      <p:cBhvr additive="base">
                                        <p:cTn id="7" dur="4000" fill="hold"/>
                                        <p:tgtEl>
                                          <p:spTgt spid="195"/>
                                        </p:tgtEl>
                                        <p:attrNameLst>
                                          <p:attrName>ppt_x</p:attrName>
                                        </p:attrNameLst>
                                      </p:cBhvr>
                                      <p:tavLst>
                                        <p:tav tm="0">
                                          <p:val>
                                            <p:strVal val="#ppt_x"/>
                                          </p:val>
                                        </p:tav>
                                        <p:tav tm="100000">
                                          <p:val>
                                            <p:strVal val="#ppt_x"/>
                                          </p:val>
                                        </p:tav>
                                      </p:tavLst>
                                    </p:anim>
                                    <p:anim calcmode="lin" valueType="num">
                                      <p:cBhvr additive="base">
                                        <p:cTn id="8" dur="4000" fill="hold"/>
                                        <p:tgtEl>
                                          <p:spTgt spid="195"/>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195"/>
                                        </p:tgtEl>
                                        <p:attrNameLst>
                                          <p:attrName>style.visibility</p:attrName>
                                        </p:attrNameLst>
                                      </p:cBhvr>
                                      <p:to>
                                        <p:strVal val="visible"/>
                                      </p:to>
                                    </p:set>
                                    <p:anim calcmode="lin" valueType="num">
                                      <p:cBhvr>
                                        <p:cTn id="11" dur="4000" fill="hold"/>
                                        <p:tgtEl>
                                          <p:spTgt spid="195"/>
                                        </p:tgtEl>
                                        <p:attrNameLst>
                                          <p:attrName>ppt_w</p:attrName>
                                        </p:attrNameLst>
                                      </p:cBhvr>
                                      <p:tavLst>
                                        <p:tav tm="0">
                                          <p:val>
                                            <p:strVal val="#ppt_w"/>
                                          </p:val>
                                        </p:tav>
                                        <p:tav tm="100000">
                                          <p:val>
                                            <p:strVal val="#ppt_w"/>
                                          </p:val>
                                        </p:tav>
                                      </p:tavLst>
                                    </p:anim>
                                    <p:anim calcmode="lin" valueType="num">
                                      <p:cBhvr>
                                        <p:cTn id="12" dur="4000" fill="hold"/>
                                        <p:tgtEl>
                                          <p:spTgt spid="195"/>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195"/>
                                        </p:tgtEl>
                                        <p:attrNameLst>
                                          <p:attrName>ppt_x</p:attrName>
                                        </p:attrNameLst>
                                      </p:cBhvr>
                                      <p:tavLst>
                                        <p:tav tm="0">
                                          <p:val>
                                            <p:strVal val="ppt_x"/>
                                          </p:val>
                                        </p:tav>
                                        <p:tav tm="100000">
                                          <p:val>
                                            <p:strVal val="ppt_x"/>
                                          </p:val>
                                        </p:tav>
                                      </p:tavLst>
                                    </p:anim>
                                    <p:anim calcmode="lin" valueType="num">
                                      <p:cBhvr additive="base">
                                        <p:cTn id="15" dur="4500"/>
                                        <p:tgtEl>
                                          <p:spTgt spid="195"/>
                                        </p:tgtEl>
                                        <p:attrNameLst>
                                          <p:attrName>ppt_y</p:attrName>
                                        </p:attrNameLst>
                                      </p:cBhvr>
                                      <p:tavLst>
                                        <p:tav tm="0">
                                          <p:val>
                                            <p:strVal val="ppt_y"/>
                                          </p:val>
                                        </p:tav>
                                        <p:tav tm="100000">
                                          <p:val>
                                            <p:strVal val="1+ppt_h/2"/>
                                          </p:val>
                                        </p:tav>
                                      </p:tavLst>
                                    </p:anim>
                                    <p:set>
                                      <p:cBhvr>
                                        <p:cTn id="16" dur="1" fill="hold">
                                          <p:stCondLst>
                                            <p:cond delay="4499"/>
                                          </p:stCondLst>
                                        </p:cTn>
                                        <p:tgtEl>
                                          <p:spTgt spid="195"/>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95"/>
                                        </p:tgtEl>
                                      </p:cBhvr>
                                    </p:animEffect>
                                    <p:set>
                                      <p:cBhvr>
                                        <p:cTn id="19" dur="1" fill="hold">
                                          <p:stCondLst>
                                            <p:cond delay="5999"/>
                                          </p:stCondLst>
                                        </p:cTn>
                                        <p:tgtEl>
                                          <p:spTgt spid="195"/>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96"/>
                                        </p:tgtEl>
                                        <p:attrNameLst>
                                          <p:attrName>style.visibility</p:attrName>
                                        </p:attrNameLst>
                                      </p:cBhvr>
                                      <p:to>
                                        <p:strVal val="visible"/>
                                      </p:to>
                                    </p:set>
                                    <p:anim calcmode="lin" valueType="num">
                                      <p:cBhvr additive="base">
                                        <p:cTn id="22" dur="4000" fill="hold"/>
                                        <p:tgtEl>
                                          <p:spTgt spid="196"/>
                                        </p:tgtEl>
                                        <p:attrNameLst>
                                          <p:attrName>ppt_x</p:attrName>
                                        </p:attrNameLst>
                                      </p:cBhvr>
                                      <p:tavLst>
                                        <p:tav tm="0">
                                          <p:val>
                                            <p:strVal val="#ppt_x"/>
                                          </p:val>
                                        </p:tav>
                                        <p:tav tm="100000">
                                          <p:val>
                                            <p:strVal val="#ppt_x"/>
                                          </p:val>
                                        </p:tav>
                                      </p:tavLst>
                                    </p:anim>
                                    <p:anim calcmode="lin" valueType="num">
                                      <p:cBhvr additive="base">
                                        <p:cTn id="23" dur="4000" fill="hold"/>
                                        <p:tgtEl>
                                          <p:spTgt spid="196"/>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196"/>
                                        </p:tgtEl>
                                        <p:attrNameLst>
                                          <p:attrName>style.visibility</p:attrName>
                                        </p:attrNameLst>
                                      </p:cBhvr>
                                      <p:to>
                                        <p:strVal val="visible"/>
                                      </p:to>
                                    </p:set>
                                    <p:anim calcmode="lin" valueType="num">
                                      <p:cBhvr>
                                        <p:cTn id="26" dur="4000" fill="hold"/>
                                        <p:tgtEl>
                                          <p:spTgt spid="196"/>
                                        </p:tgtEl>
                                        <p:attrNameLst>
                                          <p:attrName>ppt_w</p:attrName>
                                        </p:attrNameLst>
                                      </p:cBhvr>
                                      <p:tavLst>
                                        <p:tav tm="0">
                                          <p:val>
                                            <p:strVal val="#ppt_w"/>
                                          </p:val>
                                        </p:tav>
                                        <p:tav tm="100000">
                                          <p:val>
                                            <p:strVal val="#ppt_w"/>
                                          </p:val>
                                        </p:tav>
                                      </p:tavLst>
                                    </p:anim>
                                    <p:anim calcmode="lin" valueType="num">
                                      <p:cBhvr>
                                        <p:cTn id="27" dur="4000" fill="hold"/>
                                        <p:tgtEl>
                                          <p:spTgt spid="196"/>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196"/>
                                        </p:tgtEl>
                                        <p:attrNameLst>
                                          <p:attrName>ppt_x</p:attrName>
                                        </p:attrNameLst>
                                      </p:cBhvr>
                                      <p:tavLst>
                                        <p:tav tm="0">
                                          <p:val>
                                            <p:strVal val="ppt_x"/>
                                          </p:val>
                                        </p:tav>
                                        <p:tav tm="100000">
                                          <p:val>
                                            <p:strVal val="ppt_x"/>
                                          </p:val>
                                        </p:tav>
                                      </p:tavLst>
                                    </p:anim>
                                    <p:anim calcmode="lin" valueType="num">
                                      <p:cBhvr additive="base">
                                        <p:cTn id="30" dur="4500"/>
                                        <p:tgtEl>
                                          <p:spTgt spid="196"/>
                                        </p:tgtEl>
                                        <p:attrNameLst>
                                          <p:attrName>ppt_y</p:attrName>
                                        </p:attrNameLst>
                                      </p:cBhvr>
                                      <p:tavLst>
                                        <p:tav tm="0">
                                          <p:val>
                                            <p:strVal val="ppt_y"/>
                                          </p:val>
                                        </p:tav>
                                        <p:tav tm="100000">
                                          <p:val>
                                            <p:strVal val="1+ppt_h/2"/>
                                          </p:val>
                                        </p:tav>
                                      </p:tavLst>
                                    </p:anim>
                                    <p:set>
                                      <p:cBhvr>
                                        <p:cTn id="31" dur="1" fill="hold">
                                          <p:stCondLst>
                                            <p:cond delay="4499"/>
                                          </p:stCondLst>
                                        </p:cTn>
                                        <p:tgtEl>
                                          <p:spTgt spid="196"/>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96"/>
                                        </p:tgtEl>
                                      </p:cBhvr>
                                    </p:animEffect>
                                    <p:set>
                                      <p:cBhvr>
                                        <p:cTn id="34" dur="1" fill="hold">
                                          <p:stCondLst>
                                            <p:cond delay="5999"/>
                                          </p:stCondLst>
                                        </p:cTn>
                                        <p:tgtEl>
                                          <p:spTgt spid="196"/>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7"/>
                                        </p:tgtEl>
                                        <p:attrNameLst>
                                          <p:attrName>style.visibility</p:attrName>
                                        </p:attrNameLst>
                                      </p:cBhvr>
                                      <p:to>
                                        <p:strVal val="visible"/>
                                      </p:to>
                                    </p:set>
                                    <p:anim calcmode="lin" valueType="num">
                                      <p:cBhvr additive="base">
                                        <p:cTn id="37" dur="4000" fill="hold"/>
                                        <p:tgtEl>
                                          <p:spTgt spid="197"/>
                                        </p:tgtEl>
                                        <p:attrNameLst>
                                          <p:attrName>ppt_x</p:attrName>
                                        </p:attrNameLst>
                                      </p:cBhvr>
                                      <p:tavLst>
                                        <p:tav tm="0">
                                          <p:val>
                                            <p:strVal val="#ppt_x"/>
                                          </p:val>
                                        </p:tav>
                                        <p:tav tm="100000">
                                          <p:val>
                                            <p:strVal val="#ppt_x"/>
                                          </p:val>
                                        </p:tav>
                                      </p:tavLst>
                                    </p:anim>
                                    <p:anim calcmode="lin" valueType="num">
                                      <p:cBhvr additive="base">
                                        <p:cTn id="38" dur="4000" fill="hold"/>
                                        <p:tgtEl>
                                          <p:spTgt spid="197"/>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197"/>
                                        </p:tgtEl>
                                        <p:attrNameLst>
                                          <p:attrName>style.visibility</p:attrName>
                                        </p:attrNameLst>
                                      </p:cBhvr>
                                      <p:to>
                                        <p:strVal val="visible"/>
                                      </p:to>
                                    </p:set>
                                    <p:anim calcmode="lin" valueType="num">
                                      <p:cBhvr>
                                        <p:cTn id="41" dur="4000" fill="hold"/>
                                        <p:tgtEl>
                                          <p:spTgt spid="197"/>
                                        </p:tgtEl>
                                        <p:attrNameLst>
                                          <p:attrName>ppt_w</p:attrName>
                                        </p:attrNameLst>
                                      </p:cBhvr>
                                      <p:tavLst>
                                        <p:tav tm="0">
                                          <p:val>
                                            <p:strVal val="#ppt_w"/>
                                          </p:val>
                                        </p:tav>
                                        <p:tav tm="100000">
                                          <p:val>
                                            <p:strVal val="#ppt_w"/>
                                          </p:val>
                                        </p:tav>
                                      </p:tavLst>
                                    </p:anim>
                                    <p:anim calcmode="lin" valueType="num">
                                      <p:cBhvr>
                                        <p:cTn id="42" dur="4000" fill="hold"/>
                                        <p:tgtEl>
                                          <p:spTgt spid="197"/>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197"/>
                                        </p:tgtEl>
                                        <p:attrNameLst>
                                          <p:attrName>ppt_x</p:attrName>
                                        </p:attrNameLst>
                                      </p:cBhvr>
                                      <p:tavLst>
                                        <p:tav tm="0">
                                          <p:val>
                                            <p:strVal val="ppt_x"/>
                                          </p:val>
                                        </p:tav>
                                        <p:tav tm="100000">
                                          <p:val>
                                            <p:strVal val="ppt_x"/>
                                          </p:val>
                                        </p:tav>
                                      </p:tavLst>
                                    </p:anim>
                                    <p:anim calcmode="lin" valueType="num">
                                      <p:cBhvr additive="base">
                                        <p:cTn id="45" dur="4500"/>
                                        <p:tgtEl>
                                          <p:spTgt spid="197"/>
                                        </p:tgtEl>
                                        <p:attrNameLst>
                                          <p:attrName>ppt_y</p:attrName>
                                        </p:attrNameLst>
                                      </p:cBhvr>
                                      <p:tavLst>
                                        <p:tav tm="0">
                                          <p:val>
                                            <p:strVal val="ppt_y"/>
                                          </p:val>
                                        </p:tav>
                                        <p:tav tm="100000">
                                          <p:val>
                                            <p:strVal val="1+ppt_h/2"/>
                                          </p:val>
                                        </p:tav>
                                      </p:tavLst>
                                    </p:anim>
                                    <p:set>
                                      <p:cBhvr>
                                        <p:cTn id="46" dur="1" fill="hold">
                                          <p:stCondLst>
                                            <p:cond delay="4499"/>
                                          </p:stCondLst>
                                        </p:cTn>
                                        <p:tgtEl>
                                          <p:spTgt spid="197"/>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7"/>
                                        </p:tgtEl>
                                      </p:cBhvr>
                                    </p:animEffect>
                                    <p:set>
                                      <p:cBhvr>
                                        <p:cTn id="49" dur="1" fill="hold">
                                          <p:stCondLst>
                                            <p:cond delay="5999"/>
                                          </p:stCondLst>
                                        </p:cTn>
                                        <p:tgtEl>
                                          <p:spTgt spid="197"/>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98"/>
                                        </p:tgtEl>
                                        <p:attrNameLst>
                                          <p:attrName>style.visibility</p:attrName>
                                        </p:attrNameLst>
                                      </p:cBhvr>
                                      <p:to>
                                        <p:strVal val="visible"/>
                                      </p:to>
                                    </p:set>
                                    <p:anim calcmode="lin" valueType="num">
                                      <p:cBhvr additive="base">
                                        <p:cTn id="52" dur="4000" fill="hold"/>
                                        <p:tgtEl>
                                          <p:spTgt spid="198"/>
                                        </p:tgtEl>
                                        <p:attrNameLst>
                                          <p:attrName>ppt_x</p:attrName>
                                        </p:attrNameLst>
                                      </p:cBhvr>
                                      <p:tavLst>
                                        <p:tav tm="0">
                                          <p:val>
                                            <p:strVal val="#ppt_x"/>
                                          </p:val>
                                        </p:tav>
                                        <p:tav tm="100000">
                                          <p:val>
                                            <p:strVal val="#ppt_x"/>
                                          </p:val>
                                        </p:tav>
                                      </p:tavLst>
                                    </p:anim>
                                    <p:anim calcmode="lin" valueType="num">
                                      <p:cBhvr additive="base">
                                        <p:cTn id="53" dur="4000" fill="hold"/>
                                        <p:tgtEl>
                                          <p:spTgt spid="198"/>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198"/>
                                        </p:tgtEl>
                                        <p:attrNameLst>
                                          <p:attrName>style.visibility</p:attrName>
                                        </p:attrNameLst>
                                      </p:cBhvr>
                                      <p:to>
                                        <p:strVal val="visible"/>
                                      </p:to>
                                    </p:set>
                                    <p:anim calcmode="lin" valueType="num">
                                      <p:cBhvr>
                                        <p:cTn id="56" dur="4000" fill="hold"/>
                                        <p:tgtEl>
                                          <p:spTgt spid="198"/>
                                        </p:tgtEl>
                                        <p:attrNameLst>
                                          <p:attrName>ppt_w</p:attrName>
                                        </p:attrNameLst>
                                      </p:cBhvr>
                                      <p:tavLst>
                                        <p:tav tm="0">
                                          <p:val>
                                            <p:strVal val="#ppt_w"/>
                                          </p:val>
                                        </p:tav>
                                        <p:tav tm="100000">
                                          <p:val>
                                            <p:strVal val="#ppt_w"/>
                                          </p:val>
                                        </p:tav>
                                      </p:tavLst>
                                    </p:anim>
                                    <p:anim calcmode="lin" valueType="num">
                                      <p:cBhvr>
                                        <p:cTn id="57" dur="4000" fill="hold"/>
                                        <p:tgtEl>
                                          <p:spTgt spid="198"/>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198"/>
                                        </p:tgtEl>
                                        <p:attrNameLst>
                                          <p:attrName>ppt_x</p:attrName>
                                        </p:attrNameLst>
                                      </p:cBhvr>
                                      <p:tavLst>
                                        <p:tav tm="0">
                                          <p:val>
                                            <p:strVal val="ppt_x"/>
                                          </p:val>
                                        </p:tav>
                                        <p:tav tm="100000">
                                          <p:val>
                                            <p:strVal val="ppt_x"/>
                                          </p:val>
                                        </p:tav>
                                      </p:tavLst>
                                    </p:anim>
                                    <p:anim calcmode="lin" valueType="num">
                                      <p:cBhvr additive="base">
                                        <p:cTn id="60" dur="4500"/>
                                        <p:tgtEl>
                                          <p:spTgt spid="198"/>
                                        </p:tgtEl>
                                        <p:attrNameLst>
                                          <p:attrName>ppt_y</p:attrName>
                                        </p:attrNameLst>
                                      </p:cBhvr>
                                      <p:tavLst>
                                        <p:tav tm="0">
                                          <p:val>
                                            <p:strVal val="ppt_y"/>
                                          </p:val>
                                        </p:tav>
                                        <p:tav tm="100000">
                                          <p:val>
                                            <p:strVal val="1+ppt_h/2"/>
                                          </p:val>
                                        </p:tav>
                                      </p:tavLst>
                                    </p:anim>
                                    <p:set>
                                      <p:cBhvr>
                                        <p:cTn id="61" dur="1" fill="hold">
                                          <p:stCondLst>
                                            <p:cond delay="4499"/>
                                          </p:stCondLst>
                                        </p:cTn>
                                        <p:tgtEl>
                                          <p:spTgt spid="198"/>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98"/>
                                        </p:tgtEl>
                                      </p:cBhvr>
                                    </p:animEffect>
                                    <p:set>
                                      <p:cBhvr>
                                        <p:cTn id="64" dur="1" fill="hold">
                                          <p:stCondLst>
                                            <p:cond delay="5999"/>
                                          </p:stCondLst>
                                        </p:cTn>
                                        <p:tgtEl>
                                          <p:spTgt spid="198"/>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206"/>
                                        </p:tgtEl>
                                        <p:attrNameLst>
                                          <p:attrName>style.visibility</p:attrName>
                                        </p:attrNameLst>
                                      </p:cBhvr>
                                      <p:to>
                                        <p:strVal val="visible"/>
                                      </p:to>
                                    </p:set>
                                    <p:anim calcmode="lin" valueType="num">
                                      <p:cBhvr additive="base">
                                        <p:cTn id="67" dur="4000" fill="hold"/>
                                        <p:tgtEl>
                                          <p:spTgt spid="206"/>
                                        </p:tgtEl>
                                        <p:attrNameLst>
                                          <p:attrName>ppt_x</p:attrName>
                                        </p:attrNameLst>
                                      </p:cBhvr>
                                      <p:tavLst>
                                        <p:tav tm="0">
                                          <p:val>
                                            <p:strVal val="#ppt_x"/>
                                          </p:val>
                                        </p:tav>
                                        <p:tav tm="100000">
                                          <p:val>
                                            <p:strVal val="#ppt_x"/>
                                          </p:val>
                                        </p:tav>
                                      </p:tavLst>
                                    </p:anim>
                                    <p:anim calcmode="lin" valueType="num">
                                      <p:cBhvr additive="base">
                                        <p:cTn id="68" dur="4000" fill="hold"/>
                                        <p:tgtEl>
                                          <p:spTgt spid="206"/>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206"/>
                                        </p:tgtEl>
                                        <p:attrNameLst>
                                          <p:attrName>style.visibility</p:attrName>
                                        </p:attrNameLst>
                                      </p:cBhvr>
                                      <p:to>
                                        <p:strVal val="visible"/>
                                      </p:to>
                                    </p:set>
                                    <p:anim calcmode="lin" valueType="num">
                                      <p:cBhvr>
                                        <p:cTn id="71" dur="4000" fill="hold"/>
                                        <p:tgtEl>
                                          <p:spTgt spid="206"/>
                                        </p:tgtEl>
                                        <p:attrNameLst>
                                          <p:attrName>ppt_w</p:attrName>
                                        </p:attrNameLst>
                                      </p:cBhvr>
                                      <p:tavLst>
                                        <p:tav tm="0">
                                          <p:val>
                                            <p:strVal val="#ppt_w"/>
                                          </p:val>
                                        </p:tav>
                                        <p:tav tm="100000">
                                          <p:val>
                                            <p:strVal val="#ppt_w"/>
                                          </p:val>
                                        </p:tav>
                                      </p:tavLst>
                                    </p:anim>
                                    <p:anim calcmode="lin" valueType="num">
                                      <p:cBhvr>
                                        <p:cTn id="72" dur="4000" fill="hold"/>
                                        <p:tgtEl>
                                          <p:spTgt spid="206"/>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206"/>
                                        </p:tgtEl>
                                        <p:attrNameLst>
                                          <p:attrName>ppt_x</p:attrName>
                                        </p:attrNameLst>
                                      </p:cBhvr>
                                      <p:tavLst>
                                        <p:tav tm="0">
                                          <p:val>
                                            <p:strVal val="ppt_x"/>
                                          </p:val>
                                        </p:tav>
                                        <p:tav tm="100000">
                                          <p:val>
                                            <p:strVal val="ppt_x"/>
                                          </p:val>
                                        </p:tav>
                                      </p:tavLst>
                                    </p:anim>
                                    <p:anim calcmode="lin" valueType="num">
                                      <p:cBhvr additive="base">
                                        <p:cTn id="75" dur="4500"/>
                                        <p:tgtEl>
                                          <p:spTgt spid="206"/>
                                        </p:tgtEl>
                                        <p:attrNameLst>
                                          <p:attrName>ppt_y</p:attrName>
                                        </p:attrNameLst>
                                      </p:cBhvr>
                                      <p:tavLst>
                                        <p:tav tm="0">
                                          <p:val>
                                            <p:strVal val="ppt_y"/>
                                          </p:val>
                                        </p:tav>
                                        <p:tav tm="100000">
                                          <p:val>
                                            <p:strVal val="1+ppt_h/2"/>
                                          </p:val>
                                        </p:tav>
                                      </p:tavLst>
                                    </p:anim>
                                    <p:set>
                                      <p:cBhvr>
                                        <p:cTn id="76" dur="1" fill="hold">
                                          <p:stCondLst>
                                            <p:cond delay="4499"/>
                                          </p:stCondLst>
                                        </p:cTn>
                                        <p:tgtEl>
                                          <p:spTgt spid="20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206"/>
                                        </p:tgtEl>
                                      </p:cBhvr>
                                    </p:animEffect>
                                    <p:set>
                                      <p:cBhvr>
                                        <p:cTn id="79" dur="1" fill="hold">
                                          <p:stCondLst>
                                            <p:cond delay="5999"/>
                                          </p:stCondLst>
                                        </p:cTn>
                                        <p:tgtEl>
                                          <p:spTgt spid="20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205"/>
                                        </p:tgtEl>
                                        <p:attrNameLst>
                                          <p:attrName>style.visibility</p:attrName>
                                        </p:attrNameLst>
                                      </p:cBhvr>
                                      <p:to>
                                        <p:strVal val="visible"/>
                                      </p:to>
                                    </p:set>
                                    <p:anim calcmode="lin" valueType="num">
                                      <p:cBhvr additive="base">
                                        <p:cTn id="82" dur="4000" fill="hold"/>
                                        <p:tgtEl>
                                          <p:spTgt spid="205"/>
                                        </p:tgtEl>
                                        <p:attrNameLst>
                                          <p:attrName>ppt_x</p:attrName>
                                        </p:attrNameLst>
                                      </p:cBhvr>
                                      <p:tavLst>
                                        <p:tav tm="0">
                                          <p:val>
                                            <p:strVal val="#ppt_x"/>
                                          </p:val>
                                        </p:tav>
                                        <p:tav tm="100000">
                                          <p:val>
                                            <p:strVal val="#ppt_x"/>
                                          </p:val>
                                        </p:tav>
                                      </p:tavLst>
                                    </p:anim>
                                    <p:anim calcmode="lin" valueType="num">
                                      <p:cBhvr additive="base">
                                        <p:cTn id="83" dur="4000" fill="hold"/>
                                        <p:tgtEl>
                                          <p:spTgt spid="205"/>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205"/>
                                        </p:tgtEl>
                                        <p:attrNameLst>
                                          <p:attrName>style.visibility</p:attrName>
                                        </p:attrNameLst>
                                      </p:cBhvr>
                                      <p:to>
                                        <p:strVal val="visible"/>
                                      </p:to>
                                    </p:set>
                                    <p:anim calcmode="lin" valueType="num">
                                      <p:cBhvr>
                                        <p:cTn id="86" dur="4000" fill="hold"/>
                                        <p:tgtEl>
                                          <p:spTgt spid="205"/>
                                        </p:tgtEl>
                                        <p:attrNameLst>
                                          <p:attrName>ppt_w</p:attrName>
                                        </p:attrNameLst>
                                      </p:cBhvr>
                                      <p:tavLst>
                                        <p:tav tm="0">
                                          <p:val>
                                            <p:strVal val="#ppt_w"/>
                                          </p:val>
                                        </p:tav>
                                        <p:tav tm="100000">
                                          <p:val>
                                            <p:strVal val="#ppt_w"/>
                                          </p:val>
                                        </p:tav>
                                      </p:tavLst>
                                    </p:anim>
                                    <p:anim calcmode="lin" valueType="num">
                                      <p:cBhvr>
                                        <p:cTn id="87" dur="4000" fill="hold"/>
                                        <p:tgtEl>
                                          <p:spTgt spid="205"/>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205"/>
                                        </p:tgtEl>
                                        <p:attrNameLst>
                                          <p:attrName>ppt_x</p:attrName>
                                        </p:attrNameLst>
                                      </p:cBhvr>
                                      <p:tavLst>
                                        <p:tav tm="0">
                                          <p:val>
                                            <p:strVal val="ppt_x"/>
                                          </p:val>
                                        </p:tav>
                                        <p:tav tm="100000">
                                          <p:val>
                                            <p:strVal val="ppt_x"/>
                                          </p:val>
                                        </p:tav>
                                      </p:tavLst>
                                    </p:anim>
                                    <p:anim calcmode="lin" valueType="num">
                                      <p:cBhvr additive="base">
                                        <p:cTn id="90" dur="4500"/>
                                        <p:tgtEl>
                                          <p:spTgt spid="205"/>
                                        </p:tgtEl>
                                        <p:attrNameLst>
                                          <p:attrName>ppt_y</p:attrName>
                                        </p:attrNameLst>
                                      </p:cBhvr>
                                      <p:tavLst>
                                        <p:tav tm="0">
                                          <p:val>
                                            <p:strVal val="ppt_y"/>
                                          </p:val>
                                        </p:tav>
                                        <p:tav tm="100000">
                                          <p:val>
                                            <p:strVal val="1+ppt_h/2"/>
                                          </p:val>
                                        </p:tav>
                                      </p:tavLst>
                                    </p:anim>
                                    <p:set>
                                      <p:cBhvr>
                                        <p:cTn id="91" dur="1" fill="hold">
                                          <p:stCondLst>
                                            <p:cond delay="4499"/>
                                          </p:stCondLst>
                                        </p:cTn>
                                        <p:tgtEl>
                                          <p:spTgt spid="205"/>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205"/>
                                        </p:tgtEl>
                                      </p:cBhvr>
                                    </p:animEffect>
                                    <p:set>
                                      <p:cBhvr>
                                        <p:cTn id="94" dur="1" fill="hold">
                                          <p:stCondLst>
                                            <p:cond delay="5999"/>
                                          </p:stCondLst>
                                        </p:cTn>
                                        <p:tgtEl>
                                          <p:spTgt spid="205"/>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04"/>
                                        </p:tgtEl>
                                        <p:attrNameLst>
                                          <p:attrName>style.visibility</p:attrName>
                                        </p:attrNameLst>
                                      </p:cBhvr>
                                      <p:to>
                                        <p:strVal val="visible"/>
                                      </p:to>
                                    </p:set>
                                    <p:anim calcmode="lin" valueType="num">
                                      <p:cBhvr additive="base">
                                        <p:cTn id="97" dur="4000" fill="hold"/>
                                        <p:tgtEl>
                                          <p:spTgt spid="204"/>
                                        </p:tgtEl>
                                        <p:attrNameLst>
                                          <p:attrName>ppt_x</p:attrName>
                                        </p:attrNameLst>
                                      </p:cBhvr>
                                      <p:tavLst>
                                        <p:tav tm="0">
                                          <p:val>
                                            <p:strVal val="#ppt_x"/>
                                          </p:val>
                                        </p:tav>
                                        <p:tav tm="100000">
                                          <p:val>
                                            <p:strVal val="#ppt_x"/>
                                          </p:val>
                                        </p:tav>
                                      </p:tavLst>
                                    </p:anim>
                                    <p:anim calcmode="lin" valueType="num">
                                      <p:cBhvr additive="base">
                                        <p:cTn id="98" dur="4000" fill="hold"/>
                                        <p:tgtEl>
                                          <p:spTgt spid="204"/>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204"/>
                                        </p:tgtEl>
                                        <p:attrNameLst>
                                          <p:attrName>style.visibility</p:attrName>
                                        </p:attrNameLst>
                                      </p:cBhvr>
                                      <p:to>
                                        <p:strVal val="visible"/>
                                      </p:to>
                                    </p:set>
                                    <p:anim calcmode="lin" valueType="num">
                                      <p:cBhvr>
                                        <p:cTn id="101" dur="4000" fill="hold"/>
                                        <p:tgtEl>
                                          <p:spTgt spid="204"/>
                                        </p:tgtEl>
                                        <p:attrNameLst>
                                          <p:attrName>ppt_w</p:attrName>
                                        </p:attrNameLst>
                                      </p:cBhvr>
                                      <p:tavLst>
                                        <p:tav tm="0">
                                          <p:val>
                                            <p:strVal val="#ppt_w"/>
                                          </p:val>
                                        </p:tav>
                                        <p:tav tm="100000">
                                          <p:val>
                                            <p:strVal val="#ppt_w"/>
                                          </p:val>
                                        </p:tav>
                                      </p:tavLst>
                                    </p:anim>
                                    <p:anim calcmode="lin" valueType="num">
                                      <p:cBhvr>
                                        <p:cTn id="102" dur="4000" fill="hold"/>
                                        <p:tgtEl>
                                          <p:spTgt spid="204"/>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204"/>
                                        </p:tgtEl>
                                        <p:attrNameLst>
                                          <p:attrName>ppt_x</p:attrName>
                                        </p:attrNameLst>
                                      </p:cBhvr>
                                      <p:tavLst>
                                        <p:tav tm="0">
                                          <p:val>
                                            <p:strVal val="ppt_x"/>
                                          </p:val>
                                        </p:tav>
                                        <p:tav tm="100000">
                                          <p:val>
                                            <p:strVal val="ppt_x"/>
                                          </p:val>
                                        </p:tav>
                                      </p:tavLst>
                                    </p:anim>
                                    <p:anim calcmode="lin" valueType="num">
                                      <p:cBhvr additive="base">
                                        <p:cTn id="105" dur="4500"/>
                                        <p:tgtEl>
                                          <p:spTgt spid="204"/>
                                        </p:tgtEl>
                                        <p:attrNameLst>
                                          <p:attrName>ppt_y</p:attrName>
                                        </p:attrNameLst>
                                      </p:cBhvr>
                                      <p:tavLst>
                                        <p:tav tm="0">
                                          <p:val>
                                            <p:strVal val="ppt_y"/>
                                          </p:val>
                                        </p:tav>
                                        <p:tav tm="100000">
                                          <p:val>
                                            <p:strVal val="1+ppt_h/2"/>
                                          </p:val>
                                        </p:tav>
                                      </p:tavLst>
                                    </p:anim>
                                    <p:set>
                                      <p:cBhvr>
                                        <p:cTn id="106" dur="1" fill="hold">
                                          <p:stCondLst>
                                            <p:cond delay="4499"/>
                                          </p:stCondLst>
                                        </p:cTn>
                                        <p:tgtEl>
                                          <p:spTgt spid="204"/>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04"/>
                                        </p:tgtEl>
                                      </p:cBhvr>
                                    </p:animEffect>
                                    <p:set>
                                      <p:cBhvr>
                                        <p:cTn id="109" dur="1" fill="hold">
                                          <p:stCondLst>
                                            <p:cond delay="5999"/>
                                          </p:stCondLst>
                                        </p:cTn>
                                        <p:tgtEl>
                                          <p:spTgt spid="20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03"/>
                                        </p:tgtEl>
                                        <p:attrNameLst>
                                          <p:attrName>style.visibility</p:attrName>
                                        </p:attrNameLst>
                                      </p:cBhvr>
                                      <p:to>
                                        <p:strVal val="visible"/>
                                      </p:to>
                                    </p:set>
                                    <p:anim calcmode="lin" valueType="num">
                                      <p:cBhvr additive="base">
                                        <p:cTn id="112" dur="4000" fill="hold"/>
                                        <p:tgtEl>
                                          <p:spTgt spid="203"/>
                                        </p:tgtEl>
                                        <p:attrNameLst>
                                          <p:attrName>ppt_x</p:attrName>
                                        </p:attrNameLst>
                                      </p:cBhvr>
                                      <p:tavLst>
                                        <p:tav tm="0">
                                          <p:val>
                                            <p:strVal val="#ppt_x"/>
                                          </p:val>
                                        </p:tav>
                                        <p:tav tm="100000">
                                          <p:val>
                                            <p:strVal val="#ppt_x"/>
                                          </p:val>
                                        </p:tav>
                                      </p:tavLst>
                                    </p:anim>
                                    <p:anim calcmode="lin" valueType="num">
                                      <p:cBhvr additive="base">
                                        <p:cTn id="113" dur="4000" fill="hold"/>
                                        <p:tgtEl>
                                          <p:spTgt spid="203"/>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203"/>
                                        </p:tgtEl>
                                        <p:attrNameLst>
                                          <p:attrName>style.visibility</p:attrName>
                                        </p:attrNameLst>
                                      </p:cBhvr>
                                      <p:to>
                                        <p:strVal val="visible"/>
                                      </p:to>
                                    </p:set>
                                    <p:anim calcmode="lin" valueType="num">
                                      <p:cBhvr>
                                        <p:cTn id="116" dur="4000" fill="hold"/>
                                        <p:tgtEl>
                                          <p:spTgt spid="203"/>
                                        </p:tgtEl>
                                        <p:attrNameLst>
                                          <p:attrName>ppt_w</p:attrName>
                                        </p:attrNameLst>
                                      </p:cBhvr>
                                      <p:tavLst>
                                        <p:tav tm="0">
                                          <p:val>
                                            <p:strVal val="#ppt_w"/>
                                          </p:val>
                                        </p:tav>
                                        <p:tav tm="100000">
                                          <p:val>
                                            <p:strVal val="#ppt_w"/>
                                          </p:val>
                                        </p:tav>
                                      </p:tavLst>
                                    </p:anim>
                                    <p:anim calcmode="lin" valueType="num">
                                      <p:cBhvr>
                                        <p:cTn id="117" dur="4000" fill="hold"/>
                                        <p:tgtEl>
                                          <p:spTgt spid="203"/>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203"/>
                                        </p:tgtEl>
                                        <p:attrNameLst>
                                          <p:attrName>ppt_x</p:attrName>
                                        </p:attrNameLst>
                                      </p:cBhvr>
                                      <p:tavLst>
                                        <p:tav tm="0">
                                          <p:val>
                                            <p:strVal val="ppt_x"/>
                                          </p:val>
                                        </p:tav>
                                        <p:tav tm="100000">
                                          <p:val>
                                            <p:strVal val="ppt_x"/>
                                          </p:val>
                                        </p:tav>
                                      </p:tavLst>
                                    </p:anim>
                                    <p:anim calcmode="lin" valueType="num">
                                      <p:cBhvr additive="base">
                                        <p:cTn id="120" dur="4500"/>
                                        <p:tgtEl>
                                          <p:spTgt spid="203"/>
                                        </p:tgtEl>
                                        <p:attrNameLst>
                                          <p:attrName>ppt_y</p:attrName>
                                        </p:attrNameLst>
                                      </p:cBhvr>
                                      <p:tavLst>
                                        <p:tav tm="0">
                                          <p:val>
                                            <p:strVal val="ppt_y"/>
                                          </p:val>
                                        </p:tav>
                                        <p:tav tm="100000">
                                          <p:val>
                                            <p:strVal val="1+ppt_h/2"/>
                                          </p:val>
                                        </p:tav>
                                      </p:tavLst>
                                    </p:anim>
                                    <p:set>
                                      <p:cBhvr>
                                        <p:cTn id="121" dur="1" fill="hold">
                                          <p:stCondLst>
                                            <p:cond delay="4499"/>
                                          </p:stCondLst>
                                        </p:cTn>
                                        <p:tgtEl>
                                          <p:spTgt spid="203"/>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03"/>
                                        </p:tgtEl>
                                      </p:cBhvr>
                                    </p:animEffect>
                                    <p:set>
                                      <p:cBhvr>
                                        <p:cTn id="124" dur="1" fill="hold">
                                          <p:stCondLst>
                                            <p:cond delay="5999"/>
                                          </p:stCondLst>
                                        </p:cTn>
                                        <p:tgtEl>
                                          <p:spTgt spid="20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11"/>
                                        </p:tgtEl>
                                        <p:attrNameLst>
                                          <p:attrName>style.visibility</p:attrName>
                                        </p:attrNameLst>
                                      </p:cBhvr>
                                      <p:to>
                                        <p:strVal val="visible"/>
                                      </p:to>
                                    </p:set>
                                    <p:anim calcmode="lin" valueType="num">
                                      <p:cBhvr additive="base">
                                        <p:cTn id="127" dur="4000" fill="hold"/>
                                        <p:tgtEl>
                                          <p:spTgt spid="211"/>
                                        </p:tgtEl>
                                        <p:attrNameLst>
                                          <p:attrName>ppt_x</p:attrName>
                                        </p:attrNameLst>
                                      </p:cBhvr>
                                      <p:tavLst>
                                        <p:tav tm="0">
                                          <p:val>
                                            <p:strVal val="#ppt_x"/>
                                          </p:val>
                                        </p:tav>
                                        <p:tav tm="100000">
                                          <p:val>
                                            <p:strVal val="#ppt_x"/>
                                          </p:val>
                                        </p:tav>
                                      </p:tavLst>
                                    </p:anim>
                                    <p:anim calcmode="lin" valueType="num">
                                      <p:cBhvr additive="base">
                                        <p:cTn id="128" dur="4000" fill="hold"/>
                                        <p:tgtEl>
                                          <p:spTgt spid="211"/>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211"/>
                                        </p:tgtEl>
                                        <p:attrNameLst>
                                          <p:attrName>style.visibility</p:attrName>
                                        </p:attrNameLst>
                                      </p:cBhvr>
                                      <p:to>
                                        <p:strVal val="visible"/>
                                      </p:to>
                                    </p:set>
                                    <p:anim calcmode="lin" valueType="num">
                                      <p:cBhvr>
                                        <p:cTn id="131" dur="4000" fill="hold"/>
                                        <p:tgtEl>
                                          <p:spTgt spid="211"/>
                                        </p:tgtEl>
                                        <p:attrNameLst>
                                          <p:attrName>ppt_w</p:attrName>
                                        </p:attrNameLst>
                                      </p:cBhvr>
                                      <p:tavLst>
                                        <p:tav tm="0">
                                          <p:val>
                                            <p:strVal val="#ppt_w"/>
                                          </p:val>
                                        </p:tav>
                                        <p:tav tm="100000">
                                          <p:val>
                                            <p:strVal val="#ppt_w"/>
                                          </p:val>
                                        </p:tav>
                                      </p:tavLst>
                                    </p:anim>
                                    <p:anim calcmode="lin" valueType="num">
                                      <p:cBhvr>
                                        <p:cTn id="132" dur="4000" fill="hold"/>
                                        <p:tgtEl>
                                          <p:spTgt spid="211"/>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211"/>
                                        </p:tgtEl>
                                        <p:attrNameLst>
                                          <p:attrName>ppt_x</p:attrName>
                                        </p:attrNameLst>
                                      </p:cBhvr>
                                      <p:tavLst>
                                        <p:tav tm="0">
                                          <p:val>
                                            <p:strVal val="ppt_x"/>
                                          </p:val>
                                        </p:tav>
                                        <p:tav tm="100000">
                                          <p:val>
                                            <p:strVal val="ppt_x"/>
                                          </p:val>
                                        </p:tav>
                                      </p:tavLst>
                                    </p:anim>
                                    <p:anim calcmode="lin" valueType="num">
                                      <p:cBhvr additive="base">
                                        <p:cTn id="135" dur="4500"/>
                                        <p:tgtEl>
                                          <p:spTgt spid="211"/>
                                        </p:tgtEl>
                                        <p:attrNameLst>
                                          <p:attrName>ppt_y</p:attrName>
                                        </p:attrNameLst>
                                      </p:cBhvr>
                                      <p:tavLst>
                                        <p:tav tm="0">
                                          <p:val>
                                            <p:strVal val="ppt_y"/>
                                          </p:val>
                                        </p:tav>
                                        <p:tav tm="100000">
                                          <p:val>
                                            <p:strVal val="1+ppt_h/2"/>
                                          </p:val>
                                        </p:tav>
                                      </p:tavLst>
                                    </p:anim>
                                    <p:set>
                                      <p:cBhvr>
                                        <p:cTn id="136" dur="1" fill="hold">
                                          <p:stCondLst>
                                            <p:cond delay="4499"/>
                                          </p:stCondLst>
                                        </p:cTn>
                                        <p:tgtEl>
                                          <p:spTgt spid="211"/>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11"/>
                                        </p:tgtEl>
                                      </p:cBhvr>
                                    </p:animEffect>
                                    <p:set>
                                      <p:cBhvr>
                                        <p:cTn id="139" dur="1" fill="hold">
                                          <p:stCondLst>
                                            <p:cond delay="5999"/>
                                          </p:stCondLst>
                                        </p:cTn>
                                        <p:tgtEl>
                                          <p:spTgt spid="211"/>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12"/>
                                        </p:tgtEl>
                                        <p:attrNameLst>
                                          <p:attrName>style.visibility</p:attrName>
                                        </p:attrNameLst>
                                      </p:cBhvr>
                                      <p:to>
                                        <p:strVal val="visible"/>
                                      </p:to>
                                    </p:set>
                                    <p:anim calcmode="lin" valueType="num">
                                      <p:cBhvr additive="base">
                                        <p:cTn id="142" dur="4000" fill="hold"/>
                                        <p:tgtEl>
                                          <p:spTgt spid="212"/>
                                        </p:tgtEl>
                                        <p:attrNameLst>
                                          <p:attrName>ppt_x</p:attrName>
                                        </p:attrNameLst>
                                      </p:cBhvr>
                                      <p:tavLst>
                                        <p:tav tm="0">
                                          <p:val>
                                            <p:strVal val="#ppt_x"/>
                                          </p:val>
                                        </p:tav>
                                        <p:tav tm="100000">
                                          <p:val>
                                            <p:strVal val="#ppt_x"/>
                                          </p:val>
                                        </p:tav>
                                      </p:tavLst>
                                    </p:anim>
                                    <p:anim calcmode="lin" valueType="num">
                                      <p:cBhvr additive="base">
                                        <p:cTn id="143" dur="4000" fill="hold"/>
                                        <p:tgtEl>
                                          <p:spTgt spid="212"/>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12"/>
                                        </p:tgtEl>
                                        <p:attrNameLst>
                                          <p:attrName>style.visibility</p:attrName>
                                        </p:attrNameLst>
                                      </p:cBhvr>
                                      <p:to>
                                        <p:strVal val="visible"/>
                                      </p:to>
                                    </p:set>
                                    <p:anim calcmode="lin" valueType="num">
                                      <p:cBhvr>
                                        <p:cTn id="146" dur="4000" fill="hold"/>
                                        <p:tgtEl>
                                          <p:spTgt spid="212"/>
                                        </p:tgtEl>
                                        <p:attrNameLst>
                                          <p:attrName>ppt_w</p:attrName>
                                        </p:attrNameLst>
                                      </p:cBhvr>
                                      <p:tavLst>
                                        <p:tav tm="0">
                                          <p:val>
                                            <p:strVal val="#ppt_w"/>
                                          </p:val>
                                        </p:tav>
                                        <p:tav tm="100000">
                                          <p:val>
                                            <p:strVal val="#ppt_w"/>
                                          </p:val>
                                        </p:tav>
                                      </p:tavLst>
                                    </p:anim>
                                    <p:anim calcmode="lin" valueType="num">
                                      <p:cBhvr>
                                        <p:cTn id="147" dur="4000" fill="hold"/>
                                        <p:tgtEl>
                                          <p:spTgt spid="212"/>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12"/>
                                        </p:tgtEl>
                                        <p:attrNameLst>
                                          <p:attrName>ppt_x</p:attrName>
                                        </p:attrNameLst>
                                      </p:cBhvr>
                                      <p:tavLst>
                                        <p:tav tm="0">
                                          <p:val>
                                            <p:strVal val="ppt_x"/>
                                          </p:val>
                                        </p:tav>
                                        <p:tav tm="100000">
                                          <p:val>
                                            <p:strVal val="ppt_x"/>
                                          </p:val>
                                        </p:tav>
                                      </p:tavLst>
                                    </p:anim>
                                    <p:anim calcmode="lin" valueType="num">
                                      <p:cBhvr additive="base">
                                        <p:cTn id="150" dur="4500"/>
                                        <p:tgtEl>
                                          <p:spTgt spid="212"/>
                                        </p:tgtEl>
                                        <p:attrNameLst>
                                          <p:attrName>ppt_y</p:attrName>
                                        </p:attrNameLst>
                                      </p:cBhvr>
                                      <p:tavLst>
                                        <p:tav tm="0">
                                          <p:val>
                                            <p:strVal val="ppt_y"/>
                                          </p:val>
                                        </p:tav>
                                        <p:tav tm="100000">
                                          <p:val>
                                            <p:strVal val="1+ppt_h/2"/>
                                          </p:val>
                                        </p:tav>
                                      </p:tavLst>
                                    </p:anim>
                                    <p:set>
                                      <p:cBhvr>
                                        <p:cTn id="151" dur="1" fill="hold">
                                          <p:stCondLst>
                                            <p:cond delay="4499"/>
                                          </p:stCondLst>
                                        </p:cTn>
                                        <p:tgtEl>
                                          <p:spTgt spid="212"/>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212"/>
                                        </p:tgtEl>
                                      </p:cBhvr>
                                    </p:animEffect>
                                    <p:set>
                                      <p:cBhvr>
                                        <p:cTn id="154" dur="1" fill="hold">
                                          <p:stCondLst>
                                            <p:cond delay="5999"/>
                                          </p:stCondLst>
                                        </p:cTn>
                                        <p:tgtEl>
                                          <p:spTgt spid="212"/>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213"/>
                                        </p:tgtEl>
                                        <p:attrNameLst>
                                          <p:attrName>style.visibility</p:attrName>
                                        </p:attrNameLst>
                                      </p:cBhvr>
                                      <p:to>
                                        <p:strVal val="visible"/>
                                      </p:to>
                                    </p:set>
                                    <p:anim calcmode="lin" valueType="num">
                                      <p:cBhvr additive="base">
                                        <p:cTn id="157" dur="4000" fill="hold"/>
                                        <p:tgtEl>
                                          <p:spTgt spid="213"/>
                                        </p:tgtEl>
                                        <p:attrNameLst>
                                          <p:attrName>ppt_x</p:attrName>
                                        </p:attrNameLst>
                                      </p:cBhvr>
                                      <p:tavLst>
                                        <p:tav tm="0">
                                          <p:val>
                                            <p:strVal val="#ppt_x"/>
                                          </p:val>
                                        </p:tav>
                                        <p:tav tm="100000">
                                          <p:val>
                                            <p:strVal val="#ppt_x"/>
                                          </p:val>
                                        </p:tav>
                                      </p:tavLst>
                                    </p:anim>
                                    <p:anim calcmode="lin" valueType="num">
                                      <p:cBhvr additive="base">
                                        <p:cTn id="158" dur="4000" fill="hold"/>
                                        <p:tgtEl>
                                          <p:spTgt spid="213"/>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213"/>
                                        </p:tgtEl>
                                        <p:attrNameLst>
                                          <p:attrName>style.visibility</p:attrName>
                                        </p:attrNameLst>
                                      </p:cBhvr>
                                      <p:to>
                                        <p:strVal val="visible"/>
                                      </p:to>
                                    </p:set>
                                    <p:anim calcmode="lin" valueType="num">
                                      <p:cBhvr>
                                        <p:cTn id="161" dur="4000" fill="hold"/>
                                        <p:tgtEl>
                                          <p:spTgt spid="213"/>
                                        </p:tgtEl>
                                        <p:attrNameLst>
                                          <p:attrName>ppt_w</p:attrName>
                                        </p:attrNameLst>
                                      </p:cBhvr>
                                      <p:tavLst>
                                        <p:tav tm="0">
                                          <p:val>
                                            <p:strVal val="#ppt_w"/>
                                          </p:val>
                                        </p:tav>
                                        <p:tav tm="100000">
                                          <p:val>
                                            <p:strVal val="#ppt_w"/>
                                          </p:val>
                                        </p:tav>
                                      </p:tavLst>
                                    </p:anim>
                                    <p:anim calcmode="lin" valueType="num">
                                      <p:cBhvr>
                                        <p:cTn id="162" dur="4000" fill="hold"/>
                                        <p:tgtEl>
                                          <p:spTgt spid="213"/>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213"/>
                                        </p:tgtEl>
                                        <p:attrNameLst>
                                          <p:attrName>ppt_x</p:attrName>
                                        </p:attrNameLst>
                                      </p:cBhvr>
                                      <p:tavLst>
                                        <p:tav tm="0">
                                          <p:val>
                                            <p:strVal val="ppt_x"/>
                                          </p:val>
                                        </p:tav>
                                        <p:tav tm="100000">
                                          <p:val>
                                            <p:strVal val="ppt_x"/>
                                          </p:val>
                                        </p:tav>
                                      </p:tavLst>
                                    </p:anim>
                                    <p:anim calcmode="lin" valueType="num">
                                      <p:cBhvr additive="base">
                                        <p:cTn id="165" dur="4500"/>
                                        <p:tgtEl>
                                          <p:spTgt spid="213"/>
                                        </p:tgtEl>
                                        <p:attrNameLst>
                                          <p:attrName>ppt_y</p:attrName>
                                        </p:attrNameLst>
                                      </p:cBhvr>
                                      <p:tavLst>
                                        <p:tav tm="0">
                                          <p:val>
                                            <p:strVal val="ppt_y"/>
                                          </p:val>
                                        </p:tav>
                                        <p:tav tm="100000">
                                          <p:val>
                                            <p:strVal val="1+ppt_h/2"/>
                                          </p:val>
                                        </p:tav>
                                      </p:tavLst>
                                    </p:anim>
                                    <p:set>
                                      <p:cBhvr>
                                        <p:cTn id="166" dur="1" fill="hold">
                                          <p:stCondLst>
                                            <p:cond delay="4499"/>
                                          </p:stCondLst>
                                        </p:cTn>
                                        <p:tgtEl>
                                          <p:spTgt spid="213"/>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213"/>
                                        </p:tgtEl>
                                      </p:cBhvr>
                                    </p:animEffect>
                                    <p:set>
                                      <p:cBhvr>
                                        <p:cTn id="169" dur="1" fill="hold">
                                          <p:stCondLst>
                                            <p:cond delay="5999"/>
                                          </p:stCondLst>
                                        </p:cTn>
                                        <p:tgtEl>
                                          <p:spTgt spid="213"/>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214"/>
                                        </p:tgtEl>
                                        <p:attrNameLst>
                                          <p:attrName>style.visibility</p:attrName>
                                        </p:attrNameLst>
                                      </p:cBhvr>
                                      <p:to>
                                        <p:strVal val="visible"/>
                                      </p:to>
                                    </p:set>
                                    <p:anim calcmode="lin" valueType="num">
                                      <p:cBhvr additive="base">
                                        <p:cTn id="172" dur="4000" fill="hold"/>
                                        <p:tgtEl>
                                          <p:spTgt spid="214"/>
                                        </p:tgtEl>
                                        <p:attrNameLst>
                                          <p:attrName>ppt_x</p:attrName>
                                        </p:attrNameLst>
                                      </p:cBhvr>
                                      <p:tavLst>
                                        <p:tav tm="0">
                                          <p:val>
                                            <p:strVal val="#ppt_x"/>
                                          </p:val>
                                        </p:tav>
                                        <p:tav tm="100000">
                                          <p:val>
                                            <p:strVal val="#ppt_x"/>
                                          </p:val>
                                        </p:tav>
                                      </p:tavLst>
                                    </p:anim>
                                    <p:anim calcmode="lin" valueType="num">
                                      <p:cBhvr additive="base">
                                        <p:cTn id="173" dur="4000" fill="hold"/>
                                        <p:tgtEl>
                                          <p:spTgt spid="214"/>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214"/>
                                        </p:tgtEl>
                                        <p:attrNameLst>
                                          <p:attrName>style.visibility</p:attrName>
                                        </p:attrNameLst>
                                      </p:cBhvr>
                                      <p:to>
                                        <p:strVal val="visible"/>
                                      </p:to>
                                    </p:set>
                                    <p:anim calcmode="lin" valueType="num">
                                      <p:cBhvr>
                                        <p:cTn id="176" dur="4000" fill="hold"/>
                                        <p:tgtEl>
                                          <p:spTgt spid="214"/>
                                        </p:tgtEl>
                                        <p:attrNameLst>
                                          <p:attrName>ppt_w</p:attrName>
                                        </p:attrNameLst>
                                      </p:cBhvr>
                                      <p:tavLst>
                                        <p:tav tm="0">
                                          <p:val>
                                            <p:strVal val="#ppt_w"/>
                                          </p:val>
                                        </p:tav>
                                        <p:tav tm="100000">
                                          <p:val>
                                            <p:strVal val="#ppt_w"/>
                                          </p:val>
                                        </p:tav>
                                      </p:tavLst>
                                    </p:anim>
                                    <p:anim calcmode="lin" valueType="num">
                                      <p:cBhvr>
                                        <p:cTn id="177" dur="4000" fill="hold"/>
                                        <p:tgtEl>
                                          <p:spTgt spid="214"/>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214"/>
                                        </p:tgtEl>
                                        <p:attrNameLst>
                                          <p:attrName>ppt_x</p:attrName>
                                        </p:attrNameLst>
                                      </p:cBhvr>
                                      <p:tavLst>
                                        <p:tav tm="0">
                                          <p:val>
                                            <p:strVal val="ppt_x"/>
                                          </p:val>
                                        </p:tav>
                                        <p:tav tm="100000">
                                          <p:val>
                                            <p:strVal val="ppt_x"/>
                                          </p:val>
                                        </p:tav>
                                      </p:tavLst>
                                    </p:anim>
                                    <p:anim calcmode="lin" valueType="num">
                                      <p:cBhvr additive="base">
                                        <p:cTn id="180" dur="4500"/>
                                        <p:tgtEl>
                                          <p:spTgt spid="214"/>
                                        </p:tgtEl>
                                        <p:attrNameLst>
                                          <p:attrName>ppt_y</p:attrName>
                                        </p:attrNameLst>
                                      </p:cBhvr>
                                      <p:tavLst>
                                        <p:tav tm="0">
                                          <p:val>
                                            <p:strVal val="ppt_y"/>
                                          </p:val>
                                        </p:tav>
                                        <p:tav tm="100000">
                                          <p:val>
                                            <p:strVal val="1+ppt_h/2"/>
                                          </p:val>
                                        </p:tav>
                                      </p:tavLst>
                                    </p:anim>
                                    <p:set>
                                      <p:cBhvr>
                                        <p:cTn id="181" dur="1" fill="hold">
                                          <p:stCondLst>
                                            <p:cond delay="4499"/>
                                          </p:stCondLst>
                                        </p:cTn>
                                        <p:tgtEl>
                                          <p:spTgt spid="214"/>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214"/>
                                        </p:tgtEl>
                                      </p:cBhvr>
                                    </p:animEffect>
                                    <p:set>
                                      <p:cBhvr>
                                        <p:cTn id="184" dur="1" fill="hold">
                                          <p:stCondLst>
                                            <p:cond delay="5999"/>
                                          </p:stCondLst>
                                        </p:cTn>
                                        <p:tgtEl>
                                          <p:spTgt spid="214"/>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22"/>
                                        </p:tgtEl>
                                        <p:attrNameLst>
                                          <p:attrName>style.visibility</p:attrName>
                                        </p:attrNameLst>
                                      </p:cBhvr>
                                      <p:to>
                                        <p:strVal val="visible"/>
                                      </p:to>
                                    </p:set>
                                    <p:anim calcmode="lin" valueType="num">
                                      <p:cBhvr additive="base">
                                        <p:cTn id="187" dur="4000" fill="hold"/>
                                        <p:tgtEl>
                                          <p:spTgt spid="222"/>
                                        </p:tgtEl>
                                        <p:attrNameLst>
                                          <p:attrName>ppt_x</p:attrName>
                                        </p:attrNameLst>
                                      </p:cBhvr>
                                      <p:tavLst>
                                        <p:tav tm="0">
                                          <p:val>
                                            <p:strVal val="#ppt_x"/>
                                          </p:val>
                                        </p:tav>
                                        <p:tav tm="100000">
                                          <p:val>
                                            <p:strVal val="#ppt_x"/>
                                          </p:val>
                                        </p:tav>
                                      </p:tavLst>
                                    </p:anim>
                                    <p:anim calcmode="lin" valueType="num">
                                      <p:cBhvr additive="base">
                                        <p:cTn id="188" dur="4000" fill="hold"/>
                                        <p:tgtEl>
                                          <p:spTgt spid="222"/>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222"/>
                                        </p:tgtEl>
                                        <p:attrNameLst>
                                          <p:attrName>style.visibility</p:attrName>
                                        </p:attrNameLst>
                                      </p:cBhvr>
                                      <p:to>
                                        <p:strVal val="visible"/>
                                      </p:to>
                                    </p:set>
                                    <p:anim calcmode="lin" valueType="num">
                                      <p:cBhvr>
                                        <p:cTn id="191" dur="4000" fill="hold"/>
                                        <p:tgtEl>
                                          <p:spTgt spid="222"/>
                                        </p:tgtEl>
                                        <p:attrNameLst>
                                          <p:attrName>ppt_w</p:attrName>
                                        </p:attrNameLst>
                                      </p:cBhvr>
                                      <p:tavLst>
                                        <p:tav tm="0">
                                          <p:val>
                                            <p:strVal val="#ppt_w"/>
                                          </p:val>
                                        </p:tav>
                                        <p:tav tm="100000">
                                          <p:val>
                                            <p:strVal val="#ppt_w"/>
                                          </p:val>
                                        </p:tav>
                                      </p:tavLst>
                                    </p:anim>
                                    <p:anim calcmode="lin" valueType="num">
                                      <p:cBhvr>
                                        <p:cTn id="192" dur="4000" fill="hold"/>
                                        <p:tgtEl>
                                          <p:spTgt spid="222"/>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222"/>
                                        </p:tgtEl>
                                        <p:attrNameLst>
                                          <p:attrName>ppt_x</p:attrName>
                                        </p:attrNameLst>
                                      </p:cBhvr>
                                      <p:tavLst>
                                        <p:tav tm="0">
                                          <p:val>
                                            <p:strVal val="ppt_x"/>
                                          </p:val>
                                        </p:tav>
                                        <p:tav tm="100000">
                                          <p:val>
                                            <p:strVal val="ppt_x"/>
                                          </p:val>
                                        </p:tav>
                                      </p:tavLst>
                                    </p:anim>
                                    <p:anim calcmode="lin" valueType="num">
                                      <p:cBhvr additive="base">
                                        <p:cTn id="195" dur="4500"/>
                                        <p:tgtEl>
                                          <p:spTgt spid="222"/>
                                        </p:tgtEl>
                                        <p:attrNameLst>
                                          <p:attrName>ppt_y</p:attrName>
                                        </p:attrNameLst>
                                      </p:cBhvr>
                                      <p:tavLst>
                                        <p:tav tm="0">
                                          <p:val>
                                            <p:strVal val="ppt_y"/>
                                          </p:val>
                                        </p:tav>
                                        <p:tav tm="100000">
                                          <p:val>
                                            <p:strVal val="1+ppt_h/2"/>
                                          </p:val>
                                        </p:tav>
                                      </p:tavLst>
                                    </p:anim>
                                    <p:set>
                                      <p:cBhvr>
                                        <p:cTn id="196" dur="1" fill="hold">
                                          <p:stCondLst>
                                            <p:cond delay="4499"/>
                                          </p:stCondLst>
                                        </p:cTn>
                                        <p:tgtEl>
                                          <p:spTgt spid="222"/>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22"/>
                                        </p:tgtEl>
                                      </p:cBhvr>
                                    </p:animEffect>
                                    <p:set>
                                      <p:cBhvr>
                                        <p:cTn id="199" dur="1" fill="hold">
                                          <p:stCondLst>
                                            <p:cond delay="5999"/>
                                          </p:stCondLst>
                                        </p:cTn>
                                        <p:tgtEl>
                                          <p:spTgt spid="222"/>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21"/>
                                        </p:tgtEl>
                                        <p:attrNameLst>
                                          <p:attrName>style.visibility</p:attrName>
                                        </p:attrNameLst>
                                      </p:cBhvr>
                                      <p:to>
                                        <p:strVal val="visible"/>
                                      </p:to>
                                    </p:set>
                                    <p:anim calcmode="lin" valueType="num">
                                      <p:cBhvr additive="base">
                                        <p:cTn id="202" dur="4000" fill="hold"/>
                                        <p:tgtEl>
                                          <p:spTgt spid="221"/>
                                        </p:tgtEl>
                                        <p:attrNameLst>
                                          <p:attrName>ppt_x</p:attrName>
                                        </p:attrNameLst>
                                      </p:cBhvr>
                                      <p:tavLst>
                                        <p:tav tm="0">
                                          <p:val>
                                            <p:strVal val="#ppt_x"/>
                                          </p:val>
                                        </p:tav>
                                        <p:tav tm="100000">
                                          <p:val>
                                            <p:strVal val="#ppt_x"/>
                                          </p:val>
                                        </p:tav>
                                      </p:tavLst>
                                    </p:anim>
                                    <p:anim calcmode="lin" valueType="num">
                                      <p:cBhvr additive="base">
                                        <p:cTn id="203" dur="4000" fill="hold"/>
                                        <p:tgtEl>
                                          <p:spTgt spid="221"/>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21"/>
                                        </p:tgtEl>
                                        <p:attrNameLst>
                                          <p:attrName>style.visibility</p:attrName>
                                        </p:attrNameLst>
                                      </p:cBhvr>
                                      <p:to>
                                        <p:strVal val="visible"/>
                                      </p:to>
                                    </p:set>
                                    <p:anim calcmode="lin" valueType="num">
                                      <p:cBhvr>
                                        <p:cTn id="206" dur="4000" fill="hold"/>
                                        <p:tgtEl>
                                          <p:spTgt spid="221"/>
                                        </p:tgtEl>
                                        <p:attrNameLst>
                                          <p:attrName>ppt_w</p:attrName>
                                        </p:attrNameLst>
                                      </p:cBhvr>
                                      <p:tavLst>
                                        <p:tav tm="0">
                                          <p:val>
                                            <p:strVal val="#ppt_w"/>
                                          </p:val>
                                        </p:tav>
                                        <p:tav tm="100000">
                                          <p:val>
                                            <p:strVal val="#ppt_w"/>
                                          </p:val>
                                        </p:tav>
                                      </p:tavLst>
                                    </p:anim>
                                    <p:anim calcmode="lin" valueType="num">
                                      <p:cBhvr>
                                        <p:cTn id="207" dur="4000" fill="hold"/>
                                        <p:tgtEl>
                                          <p:spTgt spid="221"/>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221"/>
                                        </p:tgtEl>
                                        <p:attrNameLst>
                                          <p:attrName>ppt_x</p:attrName>
                                        </p:attrNameLst>
                                      </p:cBhvr>
                                      <p:tavLst>
                                        <p:tav tm="0">
                                          <p:val>
                                            <p:strVal val="ppt_x"/>
                                          </p:val>
                                        </p:tav>
                                        <p:tav tm="100000">
                                          <p:val>
                                            <p:strVal val="ppt_x"/>
                                          </p:val>
                                        </p:tav>
                                      </p:tavLst>
                                    </p:anim>
                                    <p:anim calcmode="lin" valueType="num">
                                      <p:cBhvr additive="base">
                                        <p:cTn id="210" dur="4500"/>
                                        <p:tgtEl>
                                          <p:spTgt spid="221"/>
                                        </p:tgtEl>
                                        <p:attrNameLst>
                                          <p:attrName>ppt_y</p:attrName>
                                        </p:attrNameLst>
                                      </p:cBhvr>
                                      <p:tavLst>
                                        <p:tav tm="0">
                                          <p:val>
                                            <p:strVal val="ppt_y"/>
                                          </p:val>
                                        </p:tav>
                                        <p:tav tm="100000">
                                          <p:val>
                                            <p:strVal val="1+ppt_h/2"/>
                                          </p:val>
                                        </p:tav>
                                      </p:tavLst>
                                    </p:anim>
                                    <p:set>
                                      <p:cBhvr>
                                        <p:cTn id="211" dur="1" fill="hold">
                                          <p:stCondLst>
                                            <p:cond delay="4499"/>
                                          </p:stCondLst>
                                        </p:cTn>
                                        <p:tgtEl>
                                          <p:spTgt spid="2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21"/>
                                        </p:tgtEl>
                                      </p:cBhvr>
                                    </p:animEffect>
                                    <p:set>
                                      <p:cBhvr>
                                        <p:cTn id="214" dur="1" fill="hold">
                                          <p:stCondLst>
                                            <p:cond delay="5999"/>
                                          </p:stCondLst>
                                        </p:cTn>
                                        <p:tgtEl>
                                          <p:spTgt spid="2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220"/>
                                        </p:tgtEl>
                                        <p:attrNameLst>
                                          <p:attrName>style.visibility</p:attrName>
                                        </p:attrNameLst>
                                      </p:cBhvr>
                                      <p:to>
                                        <p:strVal val="visible"/>
                                      </p:to>
                                    </p:set>
                                    <p:anim calcmode="lin" valueType="num">
                                      <p:cBhvr additive="base">
                                        <p:cTn id="217" dur="4000" fill="hold"/>
                                        <p:tgtEl>
                                          <p:spTgt spid="220"/>
                                        </p:tgtEl>
                                        <p:attrNameLst>
                                          <p:attrName>ppt_x</p:attrName>
                                        </p:attrNameLst>
                                      </p:cBhvr>
                                      <p:tavLst>
                                        <p:tav tm="0">
                                          <p:val>
                                            <p:strVal val="#ppt_x"/>
                                          </p:val>
                                        </p:tav>
                                        <p:tav tm="100000">
                                          <p:val>
                                            <p:strVal val="#ppt_x"/>
                                          </p:val>
                                        </p:tav>
                                      </p:tavLst>
                                    </p:anim>
                                    <p:anim calcmode="lin" valueType="num">
                                      <p:cBhvr additive="base">
                                        <p:cTn id="218" dur="4000" fill="hold"/>
                                        <p:tgtEl>
                                          <p:spTgt spid="220"/>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220"/>
                                        </p:tgtEl>
                                        <p:attrNameLst>
                                          <p:attrName>style.visibility</p:attrName>
                                        </p:attrNameLst>
                                      </p:cBhvr>
                                      <p:to>
                                        <p:strVal val="visible"/>
                                      </p:to>
                                    </p:set>
                                    <p:anim calcmode="lin" valueType="num">
                                      <p:cBhvr>
                                        <p:cTn id="221" dur="4000" fill="hold"/>
                                        <p:tgtEl>
                                          <p:spTgt spid="220"/>
                                        </p:tgtEl>
                                        <p:attrNameLst>
                                          <p:attrName>ppt_w</p:attrName>
                                        </p:attrNameLst>
                                      </p:cBhvr>
                                      <p:tavLst>
                                        <p:tav tm="0">
                                          <p:val>
                                            <p:strVal val="#ppt_w"/>
                                          </p:val>
                                        </p:tav>
                                        <p:tav tm="100000">
                                          <p:val>
                                            <p:strVal val="#ppt_w"/>
                                          </p:val>
                                        </p:tav>
                                      </p:tavLst>
                                    </p:anim>
                                    <p:anim calcmode="lin" valueType="num">
                                      <p:cBhvr>
                                        <p:cTn id="222" dur="4000" fill="hold"/>
                                        <p:tgtEl>
                                          <p:spTgt spid="220"/>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220"/>
                                        </p:tgtEl>
                                        <p:attrNameLst>
                                          <p:attrName>ppt_x</p:attrName>
                                        </p:attrNameLst>
                                      </p:cBhvr>
                                      <p:tavLst>
                                        <p:tav tm="0">
                                          <p:val>
                                            <p:strVal val="ppt_x"/>
                                          </p:val>
                                        </p:tav>
                                        <p:tav tm="100000">
                                          <p:val>
                                            <p:strVal val="ppt_x"/>
                                          </p:val>
                                        </p:tav>
                                      </p:tavLst>
                                    </p:anim>
                                    <p:anim calcmode="lin" valueType="num">
                                      <p:cBhvr additive="base">
                                        <p:cTn id="225" dur="4500"/>
                                        <p:tgtEl>
                                          <p:spTgt spid="220"/>
                                        </p:tgtEl>
                                        <p:attrNameLst>
                                          <p:attrName>ppt_y</p:attrName>
                                        </p:attrNameLst>
                                      </p:cBhvr>
                                      <p:tavLst>
                                        <p:tav tm="0">
                                          <p:val>
                                            <p:strVal val="ppt_y"/>
                                          </p:val>
                                        </p:tav>
                                        <p:tav tm="100000">
                                          <p:val>
                                            <p:strVal val="1+ppt_h/2"/>
                                          </p:val>
                                        </p:tav>
                                      </p:tavLst>
                                    </p:anim>
                                    <p:set>
                                      <p:cBhvr>
                                        <p:cTn id="226" dur="1" fill="hold">
                                          <p:stCondLst>
                                            <p:cond delay="4499"/>
                                          </p:stCondLst>
                                        </p:cTn>
                                        <p:tgtEl>
                                          <p:spTgt spid="220"/>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220"/>
                                        </p:tgtEl>
                                      </p:cBhvr>
                                    </p:animEffect>
                                    <p:set>
                                      <p:cBhvr>
                                        <p:cTn id="229" dur="1" fill="hold">
                                          <p:stCondLst>
                                            <p:cond delay="5999"/>
                                          </p:stCondLst>
                                        </p:cTn>
                                        <p:tgtEl>
                                          <p:spTgt spid="220"/>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219"/>
                                        </p:tgtEl>
                                        <p:attrNameLst>
                                          <p:attrName>style.visibility</p:attrName>
                                        </p:attrNameLst>
                                      </p:cBhvr>
                                      <p:to>
                                        <p:strVal val="visible"/>
                                      </p:to>
                                    </p:set>
                                    <p:anim calcmode="lin" valueType="num">
                                      <p:cBhvr additive="base">
                                        <p:cTn id="232" dur="4000" fill="hold"/>
                                        <p:tgtEl>
                                          <p:spTgt spid="219"/>
                                        </p:tgtEl>
                                        <p:attrNameLst>
                                          <p:attrName>ppt_x</p:attrName>
                                        </p:attrNameLst>
                                      </p:cBhvr>
                                      <p:tavLst>
                                        <p:tav tm="0">
                                          <p:val>
                                            <p:strVal val="#ppt_x"/>
                                          </p:val>
                                        </p:tav>
                                        <p:tav tm="100000">
                                          <p:val>
                                            <p:strVal val="#ppt_x"/>
                                          </p:val>
                                        </p:tav>
                                      </p:tavLst>
                                    </p:anim>
                                    <p:anim calcmode="lin" valueType="num">
                                      <p:cBhvr additive="base">
                                        <p:cTn id="233" dur="4000" fill="hold"/>
                                        <p:tgtEl>
                                          <p:spTgt spid="219"/>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219"/>
                                        </p:tgtEl>
                                        <p:attrNameLst>
                                          <p:attrName>style.visibility</p:attrName>
                                        </p:attrNameLst>
                                      </p:cBhvr>
                                      <p:to>
                                        <p:strVal val="visible"/>
                                      </p:to>
                                    </p:set>
                                    <p:anim calcmode="lin" valueType="num">
                                      <p:cBhvr>
                                        <p:cTn id="236" dur="4000" fill="hold"/>
                                        <p:tgtEl>
                                          <p:spTgt spid="219"/>
                                        </p:tgtEl>
                                        <p:attrNameLst>
                                          <p:attrName>ppt_w</p:attrName>
                                        </p:attrNameLst>
                                      </p:cBhvr>
                                      <p:tavLst>
                                        <p:tav tm="0">
                                          <p:val>
                                            <p:strVal val="#ppt_w"/>
                                          </p:val>
                                        </p:tav>
                                        <p:tav tm="100000">
                                          <p:val>
                                            <p:strVal val="#ppt_w"/>
                                          </p:val>
                                        </p:tav>
                                      </p:tavLst>
                                    </p:anim>
                                    <p:anim calcmode="lin" valueType="num">
                                      <p:cBhvr>
                                        <p:cTn id="237" dur="4000" fill="hold"/>
                                        <p:tgtEl>
                                          <p:spTgt spid="219"/>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219"/>
                                        </p:tgtEl>
                                        <p:attrNameLst>
                                          <p:attrName>ppt_x</p:attrName>
                                        </p:attrNameLst>
                                      </p:cBhvr>
                                      <p:tavLst>
                                        <p:tav tm="0">
                                          <p:val>
                                            <p:strVal val="ppt_x"/>
                                          </p:val>
                                        </p:tav>
                                        <p:tav tm="100000">
                                          <p:val>
                                            <p:strVal val="ppt_x"/>
                                          </p:val>
                                        </p:tav>
                                      </p:tavLst>
                                    </p:anim>
                                    <p:anim calcmode="lin" valueType="num">
                                      <p:cBhvr additive="base">
                                        <p:cTn id="240" dur="4500"/>
                                        <p:tgtEl>
                                          <p:spTgt spid="219"/>
                                        </p:tgtEl>
                                        <p:attrNameLst>
                                          <p:attrName>ppt_y</p:attrName>
                                        </p:attrNameLst>
                                      </p:cBhvr>
                                      <p:tavLst>
                                        <p:tav tm="0">
                                          <p:val>
                                            <p:strVal val="ppt_y"/>
                                          </p:val>
                                        </p:tav>
                                        <p:tav tm="100000">
                                          <p:val>
                                            <p:strVal val="1+ppt_h/2"/>
                                          </p:val>
                                        </p:tav>
                                      </p:tavLst>
                                    </p:anim>
                                    <p:set>
                                      <p:cBhvr>
                                        <p:cTn id="241" dur="1" fill="hold">
                                          <p:stCondLst>
                                            <p:cond delay="4499"/>
                                          </p:stCondLst>
                                        </p:cTn>
                                        <p:tgtEl>
                                          <p:spTgt spid="219"/>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219"/>
                                        </p:tgtEl>
                                      </p:cBhvr>
                                    </p:animEffect>
                                    <p:set>
                                      <p:cBhvr>
                                        <p:cTn id="244" dur="1" fill="hold">
                                          <p:stCondLst>
                                            <p:cond delay="5999"/>
                                          </p:stCondLst>
                                        </p:cTn>
                                        <p:tgtEl>
                                          <p:spTgt spid="219"/>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227"/>
                                        </p:tgtEl>
                                        <p:attrNameLst>
                                          <p:attrName>style.visibility</p:attrName>
                                        </p:attrNameLst>
                                      </p:cBhvr>
                                      <p:to>
                                        <p:strVal val="visible"/>
                                      </p:to>
                                    </p:set>
                                    <p:anim calcmode="lin" valueType="num">
                                      <p:cBhvr additive="base">
                                        <p:cTn id="247" dur="4000" fill="hold"/>
                                        <p:tgtEl>
                                          <p:spTgt spid="227"/>
                                        </p:tgtEl>
                                        <p:attrNameLst>
                                          <p:attrName>ppt_x</p:attrName>
                                        </p:attrNameLst>
                                      </p:cBhvr>
                                      <p:tavLst>
                                        <p:tav tm="0">
                                          <p:val>
                                            <p:strVal val="#ppt_x"/>
                                          </p:val>
                                        </p:tav>
                                        <p:tav tm="100000">
                                          <p:val>
                                            <p:strVal val="#ppt_x"/>
                                          </p:val>
                                        </p:tav>
                                      </p:tavLst>
                                    </p:anim>
                                    <p:anim calcmode="lin" valueType="num">
                                      <p:cBhvr additive="base">
                                        <p:cTn id="248" dur="4000" fill="hold"/>
                                        <p:tgtEl>
                                          <p:spTgt spid="227"/>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227"/>
                                        </p:tgtEl>
                                        <p:attrNameLst>
                                          <p:attrName>style.visibility</p:attrName>
                                        </p:attrNameLst>
                                      </p:cBhvr>
                                      <p:to>
                                        <p:strVal val="visible"/>
                                      </p:to>
                                    </p:set>
                                    <p:anim calcmode="lin" valueType="num">
                                      <p:cBhvr>
                                        <p:cTn id="251" dur="4000" fill="hold"/>
                                        <p:tgtEl>
                                          <p:spTgt spid="227"/>
                                        </p:tgtEl>
                                        <p:attrNameLst>
                                          <p:attrName>ppt_w</p:attrName>
                                        </p:attrNameLst>
                                      </p:cBhvr>
                                      <p:tavLst>
                                        <p:tav tm="0">
                                          <p:val>
                                            <p:strVal val="#ppt_w"/>
                                          </p:val>
                                        </p:tav>
                                        <p:tav tm="100000">
                                          <p:val>
                                            <p:strVal val="#ppt_w"/>
                                          </p:val>
                                        </p:tav>
                                      </p:tavLst>
                                    </p:anim>
                                    <p:anim calcmode="lin" valueType="num">
                                      <p:cBhvr>
                                        <p:cTn id="252" dur="4000" fill="hold"/>
                                        <p:tgtEl>
                                          <p:spTgt spid="227"/>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227"/>
                                        </p:tgtEl>
                                        <p:attrNameLst>
                                          <p:attrName>ppt_x</p:attrName>
                                        </p:attrNameLst>
                                      </p:cBhvr>
                                      <p:tavLst>
                                        <p:tav tm="0">
                                          <p:val>
                                            <p:strVal val="ppt_x"/>
                                          </p:val>
                                        </p:tav>
                                        <p:tav tm="100000">
                                          <p:val>
                                            <p:strVal val="ppt_x"/>
                                          </p:val>
                                        </p:tav>
                                      </p:tavLst>
                                    </p:anim>
                                    <p:anim calcmode="lin" valueType="num">
                                      <p:cBhvr additive="base">
                                        <p:cTn id="255" dur="4500"/>
                                        <p:tgtEl>
                                          <p:spTgt spid="227"/>
                                        </p:tgtEl>
                                        <p:attrNameLst>
                                          <p:attrName>ppt_y</p:attrName>
                                        </p:attrNameLst>
                                      </p:cBhvr>
                                      <p:tavLst>
                                        <p:tav tm="0">
                                          <p:val>
                                            <p:strVal val="ppt_y"/>
                                          </p:val>
                                        </p:tav>
                                        <p:tav tm="100000">
                                          <p:val>
                                            <p:strVal val="1+ppt_h/2"/>
                                          </p:val>
                                        </p:tav>
                                      </p:tavLst>
                                    </p:anim>
                                    <p:set>
                                      <p:cBhvr>
                                        <p:cTn id="256" dur="1" fill="hold">
                                          <p:stCondLst>
                                            <p:cond delay="4499"/>
                                          </p:stCondLst>
                                        </p:cTn>
                                        <p:tgtEl>
                                          <p:spTgt spid="227"/>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227"/>
                                        </p:tgtEl>
                                      </p:cBhvr>
                                    </p:animEffect>
                                    <p:set>
                                      <p:cBhvr>
                                        <p:cTn id="259" dur="1" fill="hold">
                                          <p:stCondLst>
                                            <p:cond delay="5999"/>
                                          </p:stCondLst>
                                        </p:cTn>
                                        <p:tgtEl>
                                          <p:spTgt spid="227"/>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228"/>
                                        </p:tgtEl>
                                        <p:attrNameLst>
                                          <p:attrName>style.visibility</p:attrName>
                                        </p:attrNameLst>
                                      </p:cBhvr>
                                      <p:to>
                                        <p:strVal val="visible"/>
                                      </p:to>
                                    </p:set>
                                    <p:anim calcmode="lin" valueType="num">
                                      <p:cBhvr additive="base">
                                        <p:cTn id="262" dur="4000" fill="hold"/>
                                        <p:tgtEl>
                                          <p:spTgt spid="228"/>
                                        </p:tgtEl>
                                        <p:attrNameLst>
                                          <p:attrName>ppt_x</p:attrName>
                                        </p:attrNameLst>
                                      </p:cBhvr>
                                      <p:tavLst>
                                        <p:tav tm="0">
                                          <p:val>
                                            <p:strVal val="#ppt_x"/>
                                          </p:val>
                                        </p:tav>
                                        <p:tav tm="100000">
                                          <p:val>
                                            <p:strVal val="#ppt_x"/>
                                          </p:val>
                                        </p:tav>
                                      </p:tavLst>
                                    </p:anim>
                                    <p:anim calcmode="lin" valueType="num">
                                      <p:cBhvr additive="base">
                                        <p:cTn id="263" dur="4000" fill="hold"/>
                                        <p:tgtEl>
                                          <p:spTgt spid="228"/>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228"/>
                                        </p:tgtEl>
                                        <p:attrNameLst>
                                          <p:attrName>style.visibility</p:attrName>
                                        </p:attrNameLst>
                                      </p:cBhvr>
                                      <p:to>
                                        <p:strVal val="visible"/>
                                      </p:to>
                                    </p:set>
                                    <p:anim calcmode="lin" valueType="num">
                                      <p:cBhvr>
                                        <p:cTn id="266" dur="4000" fill="hold"/>
                                        <p:tgtEl>
                                          <p:spTgt spid="228"/>
                                        </p:tgtEl>
                                        <p:attrNameLst>
                                          <p:attrName>ppt_w</p:attrName>
                                        </p:attrNameLst>
                                      </p:cBhvr>
                                      <p:tavLst>
                                        <p:tav tm="0">
                                          <p:val>
                                            <p:strVal val="#ppt_w"/>
                                          </p:val>
                                        </p:tav>
                                        <p:tav tm="100000">
                                          <p:val>
                                            <p:strVal val="#ppt_w"/>
                                          </p:val>
                                        </p:tav>
                                      </p:tavLst>
                                    </p:anim>
                                    <p:anim calcmode="lin" valueType="num">
                                      <p:cBhvr>
                                        <p:cTn id="267" dur="4000" fill="hold"/>
                                        <p:tgtEl>
                                          <p:spTgt spid="228"/>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228"/>
                                        </p:tgtEl>
                                        <p:attrNameLst>
                                          <p:attrName>ppt_x</p:attrName>
                                        </p:attrNameLst>
                                      </p:cBhvr>
                                      <p:tavLst>
                                        <p:tav tm="0">
                                          <p:val>
                                            <p:strVal val="ppt_x"/>
                                          </p:val>
                                        </p:tav>
                                        <p:tav tm="100000">
                                          <p:val>
                                            <p:strVal val="ppt_x"/>
                                          </p:val>
                                        </p:tav>
                                      </p:tavLst>
                                    </p:anim>
                                    <p:anim calcmode="lin" valueType="num">
                                      <p:cBhvr additive="base">
                                        <p:cTn id="270" dur="4500"/>
                                        <p:tgtEl>
                                          <p:spTgt spid="228"/>
                                        </p:tgtEl>
                                        <p:attrNameLst>
                                          <p:attrName>ppt_y</p:attrName>
                                        </p:attrNameLst>
                                      </p:cBhvr>
                                      <p:tavLst>
                                        <p:tav tm="0">
                                          <p:val>
                                            <p:strVal val="ppt_y"/>
                                          </p:val>
                                        </p:tav>
                                        <p:tav tm="100000">
                                          <p:val>
                                            <p:strVal val="1+ppt_h/2"/>
                                          </p:val>
                                        </p:tav>
                                      </p:tavLst>
                                    </p:anim>
                                    <p:set>
                                      <p:cBhvr>
                                        <p:cTn id="271" dur="1" fill="hold">
                                          <p:stCondLst>
                                            <p:cond delay="4499"/>
                                          </p:stCondLst>
                                        </p:cTn>
                                        <p:tgtEl>
                                          <p:spTgt spid="228"/>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228"/>
                                        </p:tgtEl>
                                      </p:cBhvr>
                                    </p:animEffect>
                                    <p:set>
                                      <p:cBhvr>
                                        <p:cTn id="274" dur="1" fill="hold">
                                          <p:stCondLst>
                                            <p:cond delay="5999"/>
                                          </p:stCondLst>
                                        </p:cTn>
                                        <p:tgtEl>
                                          <p:spTgt spid="228"/>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29"/>
                                        </p:tgtEl>
                                        <p:attrNameLst>
                                          <p:attrName>style.visibility</p:attrName>
                                        </p:attrNameLst>
                                      </p:cBhvr>
                                      <p:to>
                                        <p:strVal val="visible"/>
                                      </p:to>
                                    </p:set>
                                    <p:anim calcmode="lin" valueType="num">
                                      <p:cBhvr additive="base">
                                        <p:cTn id="277" dur="4000" fill="hold"/>
                                        <p:tgtEl>
                                          <p:spTgt spid="229"/>
                                        </p:tgtEl>
                                        <p:attrNameLst>
                                          <p:attrName>ppt_x</p:attrName>
                                        </p:attrNameLst>
                                      </p:cBhvr>
                                      <p:tavLst>
                                        <p:tav tm="0">
                                          <p:val>
                                            <p:strVal val="#ppt_x"/>
                                          </p:val>
                                        </p:tav>
                                        <p:tav tm="100000">
                                          <p:val>
                                            <p:strVal val="#ppt_x"/>
                                          </p:val>
                                        </p:tav>
                                      </p:tavLst>
                                    </p:anim>
                                    <p:anim calcmode="lin" valueType="num">
                                      <p:cBhvr additive="base">
                                        <p:cTn id="278" dur="4000" fill="hold"/>
                                        <p:tgtEl>
                                          <p:spTgt spid="229"/>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229"/>
                                        </p:tgtEl>
                                        <p:attrNameLst>
                                          <p:attrName>style.visibility</p:attrName>
                                        </p:attrNameLst>
                                      </p:cBhvr>
                                      <p:to>
                                        <p:strVal val="visible"/>
                                      </p:to>
                                    </p:set>
                                    <p:anim calcmode="lin" valueType="num">
                                      <p:cBhvr>
                                        <p:cTn id="281" dur="4000" fill="hold"/>
                                        <p:tgtEl>
                                          <p:spTgt spid="229"/>
                                        </p:tgtEl>
                                        <p:attrNameLst>
                                          <p:attrName>ppt_w</p:attrName>
                                        </p:attrNameLst>
                                      </p:cBhvr>
                                      <p:tavLst>
                                        <p:tav tm="0">
                                          <p:val>
                                            <p:strVal val="#ppt_w"/>
                                          </p:val>
                                        </p:tav>
                                        <p:tav tm="100000">
                                          <p:val>
                                            <p:strVal val="#ppt_w"/>
                                          </p:val>
                                        </p:tav>
                                      </p:tavLst>
                                    </p:anim>
                                    <p:anim calcmode="lin" valueType="num">
                                      <p:cBhvr>
                                        <p:cTn id="282" dur="4000" fill="hold"/>
                                        <p:tgtEl>
                                          <p:spTgt spid="229"/>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229"/>
                                        </p:tgtEl>
                                        <p:attrNameLst>
                                          <p:attrName>ppt_x</p:attrName>
                                        </p:attrNameLst>
                                      </p:cBhvr>
                                      <p:tavLst>
                                        <p:tav tm="0">
                                          <p:val>
                                            <p:strVal val="ppt_x"/>
                                          </p:val>
                                        </p:tav>
                                        <p:tav tm="100000">
                                          <p:val>
                                            <p:strVal val="ppt_x"/>
                                          </p:val>
                                        </p:tav>
                                      </p:tavLst>
                                    </p:anim>
                                    <p:anim calcmode="lin" valueType="num">
                                      <p:cBhvr additive="base">
                                        <p:cTn id="285" dur="4500"/>
                                        <p:tgtEl>
                                          <p:spTgt spid="229"/>
                                        </p:tgtEl>
                                        <p:attrNameLst>
                                          <p:attrName>ppt_y</p:attrName>
                                        </p:attrNameLst>
                                      </p:cBhvr>
                                      <p:tavLst>
                                        <p:tav tm="0">
                                          <p:val>
                                            <p:strVal val="ppt_y"/>
                                          </p:val>
                                        </p:tav>
                                        <p:tav tm="100000">
                                          <p:val>
                                            <p:strVal val="1+ppt_h/2"/>
                                          </p:val>
                                        </p:tav>
                                      </p:tavLst>
                                    </p:anim>
                                    <p:set>
                                      <p:cBhvr>
                                        <p:cTn id="286" dur="1" fill="hold">
                                          <p:stCondLst>
                                            <p:cond delay="4499"/>
                                          </p:stCondLst>
                                        </p:cTn>
                                        <p:tgtEl>
                                          <p:spTgt spid="229"/>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229"/>
                                        </p:tgtEl>
                                      </p:cBhvr>
                                    </p:animEffect>
                                    <p:set>
                                      <p:cBhvr>
                                        <p:cTn id="289" dur="1" fill="hold">
                                          <p:stCondLst>
                                            <p:cond delay="5999"/>
                                          </p:stCondLst>
                                        </p:cTn>
                                        <p:tgtEl>
                                          <p:spTgt spid="229"/>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30"/>
                                        </p:tgtEl>
                                        <p:attrNameLst>
                                          <p:attrName>style.visibility</p:attrName>
                                        </p:attrNameLst>
                                      </p:cBhvr>
                                      <p:to>
                                        <p:strVal val="visible"/>
                                      </p:to>
                                    </p:set>
                                    <p:anim calcmode="lin" valueType="num">
                                      <p:cBhvr additive="base">
                                        <p:cTn id="292" dur="4000" fill="hold"/>
                                        <p:tgtEl>
                                          <p:spTgt spid="230"/>
                                        </p:tgtEl>
                                        <p:attrNameLst>
                                          <p:attrName>ppt_x</p:attrName>
                                        </p:attrNameLst>
                                      </p:cBhvr>
                                      <p:tavLst>
                                        <p:tav tm="0">
                                          <p:val>
                                            <p:strVal val="#ppt_x"/>
                                          </p:val>
                                        </p:tav>
                                        <p:tav tm="100000">
                                          <p:val>
                                            <p:strVal val="#ppt_x"/>
                                          </p:val>
                                        </p:tav>
                                      </p:tavLst>
                                    </p:anim>
                                    <p:anim calcmode="lin" valueType="num">
                                      <p:cBhvr additive="base">
                                        <p:cTn id="293" dur="4000" fill="hold"/>
                                        <p:tgtEl>
                                          <p:spTgt spid="230"/>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230"/>
                                        </p:tgtEl>
                                        <p:attrNameLst>
                                          <p:attrName>style.visibility</p:attrName>
                                        </p:attrNameLst>
                                      </p:cBhvr>
                                      <p:to>
                                        <p:strVal val="visible"/>
                                      </p:to>
                                    </p:set>
                                    <p:anim calcmode="lin" valueType="num">
                                      <p:cBhvr>
                                        <p:cTn id="296" dur="4000" fill="hold"/>
                                        <p:tgtEl>
                                          <p:spTgt spid="230"/>
                                        </p:tgtEl>
                                        <p:attrNameLst>
                                          <p:attrName>ppt_w</p:attrName>
                                        </p:attrNameLst>
                                      </p:cBhvr>
                                      <p:tavLst>
                                        <p:tav tm="0">
                                          <p:val>
                                            <p:strVal val="#ppt_w"/>
                                          </p:val>
                                        </p:tav>
                                        <p:tav tm="100000">
                                          <p:val>
                                            <p:strVal val="#ppt_w"/>
                                          </p:val>
                                        </p:tav>
                                      </p:tavLst>
                                    </p:anim>
                                    <p:anim calcmode="lin" valueType="num">
                                      <p:cBhvr>
                                        <p:cTn id="297" dur="4000" fill="hold"/>
                                        <p:tgtEl>
                                          <p:spTgt spid="230"/>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230"/>
                                        </p:tgtEl>
                                        <p:attrNameLst>
                                          <p:attrName>ppt_x</p:attrName>
                                        </p:attrNameLst>
                                      </p:cBhvr>
                                      <p:tavLst>
                                        <p:tav tm="0">
                                          <p:val>
                                            <p:strVal val="ppt_x"/>
                                          </p:val>
                                        </p:tav>
                                        <p:tav tm="100000">
                                          <p:val>
                                            <p:strVal val="ppt_x"/>
                                          </p:val>
                                        </p:tav>
                                      </p:tavLst>
                                    </p:anim>
                                    <p:anim calcmode="lin" valueType="num">
                                      <p:cBhvr additive="base">
                                        <p:cTn id="300" dur="4500"/>
                                        <p:tgtEl>
                                          <p:spTgt spid="230"/>
                                        </p:tgtEl>
                                        <p:attrNameLst>
                                          <p:attrName>ppt_y</p:attrName>
                                        </p:attrNameLst>
                                      </p:cBhvr>
                                      <p:tavLst>
                                        <p:tav tm="0">
                                          <p:val>
                                            <p:strVal val="ppt_y"/>
                                          </p:val>
                                        </p:tav>
                                        <p:tav tm="100000">
                                          <p:val>
                                            <p:strVal val="1+ppt_h/2"/>
                                          </p:val>
                                        </p:tav>
                                      </p:tavLst>
                                    </p:anim>
                                    <p:set>
                                      <p:cBhvr>
                                        <p:cTn id="301" dur="1" fill="hold">
                                          <p:stCondLst>
                                            <p:cond delay="4499"/>
                                          </p:stCondLst>
                                        </p:cTn>
                                        <p:tgtEl>
                                          <p:spTgt spid="23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230"/>
                                        </p:tgtEl>
                                      </p:cBhvr>
                                    </p:animEffect>
                                    <p:set>
                                      <p:cBhvr>
                                        <p:cTn id="304" dur="1" fill="hold">
                                          <p:stCondLst>
                                            <p:cond delay="5999"/>
                                          </p:stCondLst>
                                        </p:cTn>
                                        <p:tgtEl>
                                          <p:spTgt spid="23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38"/>
                                        </p:tgtEl>
                                        <p:attrNameLst>
                                          <p:attrName>style.visibility</p:attrName>
                                        </p:attrNameLst>
                                      </p:cBhvr>
                                      <p:to>
                                        <p:strVal val="visible"/>
                                      </p:to>
                                    </p:set>
                                    <p:anim calcmode="lin" valueType="num">
                                      <p:cBhvr additive="base">
                                        <p:cTn id="307" dur="4000" fill="hold"/>
                                        <p:tgtEl>
                                          <p:spTgt spid="238"/>
                                        </p:tgtEl>
                                        <p:attrNameLst>
                                          <p:attrName>ppt_x</p:attrName>
                                        </p:attrNameLst>
                                      </p:cBhvr>
                                      <p:tavLst>
                                        <p:tav tm="0">
                                          <p:val>
                                            <p:strVal val="#ppt_x"/>
                                          </p:val>
                                        </p:tav>
                                        <p:tav tm="100000">
                                          <p:val>
                                            <p:strVal val="#ppt_x"/>
                                          </p:val>
                                        </p:tav>
                                      </p:tavLst>
                                    </p:anim>
                                    <p:anim calcmode="lin" valueType="num">
                                      <p:cBhvr additive="base">
                                        <p:cTn id="308" dur="4000" fill="hold"/>
                                        <p:tgtEl>
                                          <p:spTgt spid="238"/>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238"/>
                                        </p:tgtEl>
                                        <p:attrNameLst>
                                          <p:attrName>style.visibility</p:attrName>
                                        </p:attrNameLst>
                                      </p:cBhvr>
                                      <p:to>
                                        <p:strVal val="visible"/>
                                      </p:to>
                                    </p:set>
                                    <p:anim calcmode="lin" valueType="num">
                                      <p:cBhvr>
                                        <p:cTn id="311" dur="4000" fill="hold"/>
                                        <p:tgtEl>
                                          <p:spTgt spid="238"/>
                                        </p:tgtEl>
                                        <p:attrNameLst>
                                          <p:attrName>ppt_w</p:attrName>
                                        </p:attrNameLst>
                                      </p:cBhvr>
                                      <p:tavLst>
                                        <p:tav tm="0">
                                          <p:val>
                                            <p:strVal val="#ppt_w"/>
                                          </p:val>
                                        </p:tav>
                                        <p:tav tm="100000">
                                          <p:val>
                                            <p:strVal val="#ppt_w"/>
                                          </p:val>
                                        </p:tav>
                                      </p:tavLst>
                                    </p:anim>
                                    <p:anim calcmode="lin" valueType="num">
                                      <p:cBhvr>
                                        <p:cTn id="312" dur="4000" fill="hold"/>
                                        <p:tgtEl>
                                          <p:spTgt spid="238"/>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238"/>
                                        </p:tgtEl>
                                        <p:attrNameLst>
                                          <p:attrName>ppt_x</p:attrName>
                                        </p:attrNameLst>
                                      </p:cBhvr>
                                      <p:tavLst>
                                        <p:tav tm="0">
                                          <p:val>
                                            <p:strVal val="ppt_x"/>
                                          </p:val>
                                        </p:tav>
                                        <p:tav tm="100000">
                                          <p:val>
                                            <p:strVal val="ppt_x"/>
                                          </p:val>
                                        </p:tav>
                                      </p:tavLst>
                                    </p:anim>
                                    <p:anim calcmode="lin" valueType="num">
                                      <p:cBhvr additive="base">
                                        <p:cTn id="315" dur="4500"/>
                                        <p:tgtEl>
                                          <p:spTgt spid="238"/>
                                        </p:tgtEl>
                                        <p:attrNameLst>
                                          <p:attrName>ppt_y</p:attrName>
                                        </p:attrNameLst>
                                      </p:cBhvr>
                                      <p:tavLst>
                                        <p:tav tm="0">
                                          <p:val>
                                            <p:strVal val="ppt_y"/>
                                          </p:val>
                                        </p:tav>
                                        <p:tav tm="100000">
                                          <p:val>
                                            <p:strVal val="1+ppt_h/2"/>
                                          </p:val>
                                        </p:tav>
                                      </p:tavLst>
                                    </p:anim>
                                    <p:set>
                                      <p:cBhvr>
                                        <p:cTn id="316" dur="1" fill="hold">
                                          <p:stCondLst>
                                            <p:cond delay="4499"/>
                                          </p:stCondLst>
                                        </p:cTn>
                                        <p:tgtEl>
                                          <p:spTgt spid="238"/>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38"/>
                                        </p:tgtEl>
                                      </p:cBhvr>
                                    </p:animEffect>
                                    <p:set>
                                      <p:cBhvr>
                                        <p:cTn id="319" dur="1" fill="hold">
                                          <p:stCondLst>
                                            <p:cond delay="5999"/>
                                          </p:stCondLst>
                                        </p:cTn>
                                        <p:tgtEl>
                                          <p:spTgt spid="238"/>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237"/>
                                        </p:tgtEl>
                                        <p:attrNameLst>
                                          <p:attrName>style.visibility</p:attrName>
                                        </p:attrNameLst>
                                      </p:cBhvr>
                                      <p:to>
                                        <p:strVal val="visible"/>
                                      </p:to>
                                    </p:set>
                                    <p:anim calcmode="lin" valueType="num">
                                      <p:cBhvr additive="base">
                                        <p:cTn id="322" dur="4000" fill="hold"/>
                                        <p:tgtEl>
                                          <p:spTgt spid="237"/>
                                        </p:tgtEl>
                                        <p:attrNameLst>
                                          <p:attrName>ppt_x</p:attrName>
                                        </p:attrNameLst>
                                      </p:cBhvr>
                                      <p:tavLst>
                                        <p:tav tm="0">
                                          <p:val>
                                            <p:strVal val="#ppt_x"/>
                                          </p:val>
                                        </p:tav>
                                        <p:tav tm="100000">
                                          <p:val>
                                            <p:strVal val="#ppt_x"/>
                                          </p:val>
                                        </p:tav>
                                      </p:tavLst>
                                    </p:anim>
                                    <p:anim calcmode="lin" valueType="num">
                                      <p:cBhvr additive="base">
                                        <p:cTn id="323" dur="4000" fill="hold"/>
                                        <p:tgtEl>
                                          <p:spTgt spid="237"/>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237"/>
                                        </p:tgtEl>
                                        <p:attrNameLst>
                                          <p:attrName>style.visibility</p:attrName>
                                        </p:attrNameLst>
                                      </p:cBhvr>
                                      <p:to>
                                        <p:strVal val="visible"/>
                                      </p:to>
                                    </p:set>
                                    <p:anim calcmode="lin" valueType="num">
                                      <p:cBhvr>
                                        <p:cTn id="326" dur="4000" fill="hold"/>
                                        <p:tgtEl>
                                          <p:spTgt spid="237"/>
                                        </p:tgtEl>
                                        <p:attrNameLst>
                                          <p:attrName>ppt_w</p:attrName>
                                        </p:attrNameLst>
                                      </p:cBhvr>
                                      <p:tavLst>
                                        <p:tav tm="0">
                                          <p:val>
                                            <p:strVal val="#ppt_w"/>
                                          </p:val>
                                        </p:tav>
                                        <p:tav tm="100000">
                                          <p:val>
                                            <p:strVal val="#ppt_w"/>
                                          </p:val>
                                        </p:tav>
                                      </p:tavLst>
                                    </p:anim>
                                    <p:anim calcmode="lin" valueType="num">
                                      <p:cBhvr>
                                        <p:cTn id="327" dur="4000" fill="hold"/>
                                        <p:tgtEl>
                                          <p:spTgt spid="237"/>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237"/>
                                        </p:tgtEl>
                                        <p:attrNameLst>
                                          <p:attrName>ppt_x</p:attrName>
                                        </p:attrNameLst>
                                      </p:cBhvr>
                                      <p:tavLst>
                                        <p:tav tm="0">
                                          <p:val>
                                            <p:strVal val="ppt_x"/>
                                          </p:val>
                                        </p:tav>
                                        <p:tav tm="100000">
                                          <p:val>
                                            <p:strVal val="ppt_x"/>
                                          </p:val>
                                        </p:tav>
                                      </p:tavLst>
                                    </p:anim>
                                    <p:anim calcmode="lin" valueType="num">
                                      <p:cBhvr additive="base">
                                        <p:cTn id="330" dur="4500"/>
                                        <p:tgtEl>
                                          <p:spTgt spid="237"/>
                                        </p:tgtEl>
                                        <p:attrNameLst>
                                          <p:attrName>ppt_y</p:attrName>
                                        </p:attrNameLst>
                                      </p:cBhvr>
                                      <p:tavLst>
                                        <p:tav tm="0">
                                          <p:val>
                                            <p:strVal val="ppt_y"/>
                                          </p:val>
                                        </p:tav>
                                        <p:tav tm="100000">
                                          <p:val>
                                            <p:strVal val="1+ppt_h/2"/>
                                          </p:val>
                                        </p:tav>
                                      </p:tavLst>
                                    </p:anim>
                                    <p:set>
                                      <p:cBhvr>
                                        <p:cTn id="331" dur="1" fill="hold">
                                          <p:stCondLst>
                                            <p:cond delay="4499"/>
                                          </p:stCondLst>
                                        </p:cTn>
                                        <p:tgtEl>
                                          <p:spTgt spid="237"/>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237"/>
                                        </p:tgtEl>
                                      </p:cBhvr>
                                    </p:animEffect>
                                    <p:set>
                                      <p:cBhvr>
                                        <p:cTn id="334" dur="1" fill="hold">
                                          <p:stCondLst>
                                            <p:cond delay="5999"/>
                                          </p:stCondLst>
                                        </p:cTn>
                                        <p:tgtEl>
                                          <p:spTgt spid="237"/>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236"/>
                                        </p:tgtEl>
                                        <p:attrNameLst>
                                          <p:attrName>style.visibility</p:attrName>
                                        </p:attrNameLst>
                                      </p:cBhvr>
                                      <p:to>
                                        <p:strVal val="visible"/>
                                      </p:to>
                                    </p:set>
                                    <p:anim calcmode="lin" valueType="num">
                                      <p:cBhvr additive="base">
                                        <p:cTn id="337" dur="4000" fill="hold"/>
                                        <p:tgtEl>
                                          <p:spTgt spid="236"/>
                                        </p:tgtEl>
                                        <p:attrNameLst>
                                          <p:attrName>ppt_x</p:attrName>
                                        </p:attrNameLst>
                                      </p:cBhvr>
                                      <p:tavLst>
                                        <p:tav tm="0">
                                          <p:val>
                                            <p:strVal val="#ppt_x"/>
                                          </p:val>
                                        </p:tav>
                                        <p:tav tm="100000">
                                          <p:val>
                                            <p:strVal val="#ppt_x"/>
                                          </p:val>
                                        </p:tav>
                                      </p:tavLst>
                                    </p:anim>
                                    <p:anim calcmode="lin" valueType="num">
                                      <p:cBhvr additive="base">
                                        <p:cTn id="338" dur="4000" fill="hold"/>
                                        <p:tgtEl>
                                          <p:spTgt spid="236"/>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236"/>
                                        </p:tgtEl>
                                        <p:attrNameLst>
                                          <p:attrName>style.visibility</p:attrName>
                                        </p:attrNameLst>
                                      </p:cBhvr>
                                      <p:to>
                                        <p:strVal val="visible"/>
                                      </p:to>
                                    </p:set>
                                    <p:anim calcmode="lin" valueType="num">
                                      <p:cBhvr>
                                        <p:cTn id="341" dur="4000" fill="hold"/>
                                        <p:tgtEl>
                                          <p:spTgt spid="236"/>
                                        </p:tgtEl>
                                        <p:attrNameLst>
                                          <p:attrName>ppt_w</p:attrName>
                                        </p:attrNameLst>
                                      </p:cBhvr>
                                      <p:tavLst>
                                        <p:tav tm="0">
                                          <p:val>
                                            <p:strVal val="#ppt_w"/>
                                          </p:val>
                                        </p:tav>
                                        <p:tav tm="100000">
                                          <p:val>
                                            <p:strVal val="#ppt_w"/>
                                          </p:val>
                                        </p:tav>
                                      </p:tavLst>
                                    </p:anim>
                                    <p:anim calcmode="lin" valueType="num">
                                      <p:cBhvr>
                                        <p:cTn id="342" dur="4000" fill="hold"/>
                                        <p:tgtEl>
                                          <p:spTgt spid="236"/>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236"/>
                                        </p:tgtEl>
                                        <p:attrNameLst>
                                          <p:attrName>ppt_x</p:attrName>
                                        </p:attrNameLst>
                                      </p:cBhvr>
                                      <p:tavLst>
                                        <p:tav tm="0">
                                          <p:val>
                                            <p:strVal val="ppt_x"/>
                                          </p:val>
                                        </p:tav>
                                        <p:tav tm="100000">
                                          <p:val>
                                            <p:strVal val="ppt_x"/>
                                          </p:val>
                                        </p:tav>
                                      </p:tavLst>
                                    </p:anim>
                                    <p:anim calcmode="lin" valueType="num">
                                      <p:cBhvr additive="base">
                                        <p:cTn id="345" dur="4500"/>
                                        <p:tgtEl>
                                          <p:spTgt spid="236"/>
                                        </p:tgtEl>
                                        <p:attrNameLst>
                                          <p:attrName>ppt_y</p:attrName>
                                        </p:attrNameLst>
                                      </p:cBhvr>
                                      <p:tavLst>
                                        <p:tav tm="0">
                                          <p:val>
                                            <p:strVal val="ppt_y"/>
                                          </p:val>
                                        </p:tav>
                                        <p:tav tm="100000">
                                          <p:val>
                                            <p:strVal val="1+ppt_h/2"/>
                                          </p:val>
                                        </p:tav>
                                      </p:tavLst>
                                    </p:anim>
                                    <p:set>
                                      <p:cBhvr>
                                        <p:cTn id="346" dur="1" fill="hold">
                                          <p:stCondLst>
                                            <p:cond delay="4499"/>
                                          </p:stCondLst>
                                        </p:cTn>
                                        <p:tgtEl>
                                          <p:spTgt spid="236"/>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236"/>
                                        </p:tgtEl>
                                      </p:cBhvr>
                                    </p:animEffect>
                                    <p:set>
                                      <p:cBhvr>
                                        <p:cTn id="349" dur="1" fill="hold">
                                          <p:stCondLst>
                                            <p:cond delay="5999"/>
                                          </p:stCondLst>
                                        </p:cTn>
                                        <p:tgtEl>
                                          <p:spTgt spid="236"/>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235"/>
                                        </p:tgtEl>
                                        <p:attrNameLst>
                                          <p:attrName>style.visibility</p:attrName>
                                        </p:attrNameLst>
                                      </p:cBhvr>
                                      <p:to>
                                        <p:strVal val="visible"/>
                                      </p:to>
                                    </p:set>
                                    <p:anim calcmode="lin" valueType="num">
                                      <p:cBhvr additive="base">
                                        <p:cTn id="352" dur="4000" fill="hold"/>
                                        <p:tgtEl>
                                          <p:spTgt spid="235"/>
                                        </p:tgtEl>
                                        <p:attrNameLst>
                                          <p:attrName>ppt_x</p:attrName>
                                        </p:attrNameLst>
                                      </p:cBhvr>
                                      <p:tavLst>
                                        <p:tav tm="0">
                                          <p:val>
                                            <p:strVal val="#ppt_x"/>
                                          </p:val>
                                        </p:tav>
                                        <p:tav tm="100000">
                                          <p:val>
                                            <p:strVal val="#ppt_x"/>
                                          </p:val>
                                        </p:tav>
                                      </p:tavLst>
                                    </p:anim>
                                    <p:anim calcmode="lin" valueType="num">
                                      <p:cBhvr additive="base">
                                        <p:cTn id="353" dur="4000" fill="hold"/>
                                        <p:tgtEl>
                                          <p:spTgt spid="235"/>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235"/>
                                        </p:tgtEl>
                                        <p:attrNameLst>
                                          <p:attrName>style.visibility</p:attrName>
                                        </p:attrNameLst>
                                      </p:cBhvr>
                                      <p:to>
                                        <p:strVal val="visible"/>
                                      </p:to>
                                    </p:set>
                                    <p:anim calcmode="lin" valueType="num">
                                      <p:cBhvr>
                                        <p:cTn id="356" dur="4000" fill="hold"/>
                                        <p:tgtEl>
                                          <p:spTgt spid="235"/>
                                        </p:tgtEl>
                                        <p:attrNameLst>
                                          <p:attrName>ppt_w</p:attrName>
                                        </p:attrNameLst>
                                      </p:cBhvr>
                                      <p:tavLst>
                                        <p:tav tm="0">
                                          <p:val>
                                            <p:strVal val="#ppt_w"/>
                                          </p:val>
                                        </p:tav>
                                        <p:tav tm="100000">
                                          <p:val>
                                            <p:strVal val="#ppt_w"/>
                                          </p:val>
                                        </p:tav>
                                      </p:tavLst>
                                    </p:anim>
                                    <p:anim calcmode="lin" valueType="num">
                                      <p:cBhvr>
                                        <p:cTn id="357" dur="4000" fill="hold"/>
                                        <p:tgtEl>
                                          <p:spTgt spid="235"/>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235"/>
                                        </p:tgtEl>
                                        <p:attrNameLst>
                                          <p:attrName>ppt_x</p:attrName>
                                        </p:attrNameLst>
                                      </p:cBhvr>
                                      <p:tavLst>
                                        <p:tav tm="0">
                                          <p:val>
                                            <p:strVal val="ppt_x"/>
                                          </p:val>
                                        </p:tav>
                                        <p:tav tm="100000">
                                          <p:val>
                                            <p:strVal val="ppt_x"/>
                                          </p:val>
                                        </p:tav>
                                      </p:tavLst>
                                    </p:anim>
                                    <p:anim calcmode="lin" valueType="num">
                                      <p:cBhvr additive="base">
                                        <p:cTn id="360" dur="4500"/>
                                        <p:tgtEl>
                                          <p:spTgt spid="235"/>
                                        </p:tgtEl>
                                        <p:attrNameLst>
                                          <p:attrName>ppt_y</p:attrName>
                                        </p:attrNameLst>
                                      </p:cBhvr>
                                      <p:tavLst>
                                        <p:tav tm="0">
                                          <p:val>
                                            <p:strVal val="ppt_y"/>
                                          </p:val>
                                        </p:tav>
                                        <p:tav tm="100000">
                                          <p:val>
                                            <p:strVal val="1+ppt_h/2"/>
                                          </p:val>
                                        </p:tav>
                                      </p:tavLst>
                                    </p:anim>
                                    <p:set>
                                      <p:cBhvr>
                                        <p:cTn id="361" dur="1" fill="hold">
                                          <p:stCondLst>
                                            <p:cond delay="4499"/>
                                          </p:stCondLst>
                                        </p:cTn>
                                        <p:tgtEl>
                                          <p:spTgt spid="235"/>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235"/>
                                        </p:tgtEl>
                                      </p:cBhvr>
                                    </p:animEffect>
                                    <p:set>
                                      <p:cBhvr>
                                        <p:cTn id="364" dur="1" fill="hold">
                                          <p:stCondLst>
                                            <p:cond delay="5999"/>
                                          </p:stCondLst>
                                        </p:cTn>
                                        <p:tgtEl>
                                          <p:spTgt spid="235"/>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243"/>
                                        </p:tgtEl>
                                        <p:attrNameLst>
                                          <p:attrName>style.visibility</p:attrName>
                                        </p:attrNameLst>
                                      </p:cBhvr>
                                      <p:to>
                                        <p:strVal val="visible"/>
                                      </p:to>
                                    </p:set>
                                    <p:anim calcmode="lin" valueType="num">
                                      <p:cBhvr additive="base">
                                        <p:cTn id="367" dur="4000" fill="hold"/>
                                        <p:tgtEl>
                                          <p:spTgt spid="243"/>
                                        </p:tgtEl>
                                        <p:attrNameLst>
                                          <p:attrName>ppt_x</p:attrName>
                                        </p:attrNameLst>
                                      </p:cBhvr>
                                      <p:tavLst>
                                        <p:tav tm="0">
                                          <p:val>
                                            <p:strVal val="#ppt_x"/>
                                          </p:val>
                                        </p:tav>
                                        <p:tav tm="100000">
                                          <p:val>
                                            <p:strVal val="#ppt_x"/>
                                          </p:val>
                                        </p:tav>
                                      </p:tavLst>
                                    </p:anim>
                                    <p:anim calcmode="lin" valueType="num">
                                      <p:cBhvr additive="base">
                                        <p:cTn id="368" dur="4000" fill="hold"/>
                                        <p:tgtEl>
                                          <p:spTgt spid="243"/>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243"/>
                                        </p:tgtEl>
                                        <p:attrNameLst>
                                          <p:attrName>style.visibility</p:attrName>
                                        </p:attrNameLst>
                                      </p:cBhvr>
                                      <p:to>
                                        <p:strVal val="visible"/>
                                      </p:to>
                                    </p:set>
                                    <p:anim calcmode="lin" valueType="num">
                                      <p:cBhvr>
                                        <p:cTn id="371" dur="4000" fill="hold"/>
                                        <p:tgtEl>
                                          <p:spTgt spid="243"/>
                                        </p:tgtEl>
                                        <p:attrNameLst>
                                          <p:attrName>ppt_w</p:attrName>
                                        </p:attrNameLst>
                                      </p:cBhvr>
                                      <p:tavLst>
                                        <p:tav tm="0">
                                          <p:val>
                                            <p:strVal val="#ppt_w"/>
                                          </p:val>
                                        </p:tav>
                                        <p:tav tm="100000">
                                          <p:val>
                                            <p:strVal val="#ppt_w"/>
                                          </p:val>
                                        </p:tav>
                                      </p:tavLst>
                                    </p:anim>
                                    <p:anim calcmode="lin" valueType="num">
                                      <p:cBhvr>
                                        <p:cTn id="372" dur="4000" fill="hold"/>
                                        <p:tgtEl>
                                          <p:spTgt spid="243"/>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243"/>
                                        </p:tgtEl>
                                        <p:attrNameLst>
                                          <p:attrName>ppt_x</p:attrName>
                                        </p:attrNameLst>
                                      </p:cBhvr>
                                      <p:tavLst>
                                        <p:tav tm="0">
                                          <p:val>
                                            <p:strVal val="ppt_x"/>
                                          </p:val>
                                        </p:tav>
                                        <p:tav tm="100000">
                                          <p:val>
                                            <p:strVal val="ppt_x"/>
                                          </p:val>
                                        </p:tav>
                                      </p:tavLst>
                                    </p:anim>
                                    <p:anim calcmode="lin" valueType="num">
                                      <p:cBhvr additive="base">
                                        <p:cTn id="375" dur="4500"/>
                                        <p:tgtEl>
                                          <p:spTgt spid="243"/>
                                        </p:tgtEl>
                                        <p:attrNameLst>
                                          <p:attrName>ppt_y</p:attrName>
                                        </p:attrNameLst>
                                      </p:cBhvr>
                                      <p:tavLst>
                                        <p:tav tm="0">
                                          <p:val>
                                            <p:strVal val="ppt_y"/>
                                          </p:val>
                                        </p:tav>
                                        <p:tav tm="100000">
                                          <p:val>
                                            <p:strVal val="1+ppt_h/2"/>
                                          </p:val>
                                        </p:tav>
                                      </p:tavLst>
                                    </p:anim>
                                    <p:set>
                                      <p:cBhvr>
                                        <p:cTn id="376" dur="1" fill="hold">
                                          <p:stCondLst>
                                            <p:cond delay="4499"/>
                                          </p:stCondLst>
                                        </p:cTn>
                                        <p:tgtEl>
                                          <p:spTgt spid="243"/>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243"/>
                                        </p:tgtEl>
                                      </p:cBhvr>
                                    </p:animEffect>
                                    <p:set>
                                      <p:cBhvr>
                                        <p:cTn id="379" dur="1" fill="hold">
                                          <p:stCondLst>
                                            <p:cond delay="5999"/>
                                          </p:stCondLst>
                                        </p:cTn>
                                        <p:tgtEl>
                                          <p:spTgt spid="243"/>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244"/>
                                        </p:tgtEl>
                                        <p:attrNameLst>
                                          <p:attrName>style.visibility</p:attrName>
                                        </p:attrNameLst>
                                      </p:cBhvr>
                                      <p:to>
                                        <p:strVal val="visible"/>
                                      </p:to>
                                    </p:set>
                                    <p:anim calcmode="lin" valueType="num">
                                      <p:cBhvr additive="base">
                                        <p:cTn id="382" dur="4000" fill="hold"/>
                                        <p:tgtEl>
                                          <p:spTgt spid="244"/>
                                        </p:tgtEl>
                                        <p:attrNameLst>
                                          <p:attrName>ppt_x</p:attrName>
                                        </p:attrNameLst>
                                      </p:cBhvr>
                                      <p:tavLst>
                                        <p:tav tm="0">
                                          <p:val>
                                            <p:strVal val="#ppt_x"/>
                                          </p:val>
                                        </p:tav>
                                        <p:tav tm="100000">
                                          <p:val>
                                            <p:strVal val="#ppt_x"/>
                                          </p:val>
                                        </p:tav>
                                      </p:tavLst>
                                    </p:anim>
                                    <p:anim calcmode="lin" valueType="num">
                                      <p:cBhvr additive="base">
                                        <p:cTn id="383" dur="4000" fill="hold"/>
                                        <p:tgtEl>
                                          <p:spTgt spid="244"/>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244"/>
                                        </p:tgtEl>
                                        <p:attrNameLst>
                                          <p:attrName>style.visibility</p:attrName>
                                        </p:attrNameLst>
                                      </p:cBhvr>
                                      <p:to>
                                        <p:strVal val="visible"/>
                                      </p:to>
                                    </p:set>
                                    <p:anim calcmode="lin" valueType="num">
                                      <p:cBhvr>
                                        <p:cTn id="386" dur="4000" fill="hold"/>
                                        <p:tgtEl>
                                          <p:spTgt spid="244"/>
                                        </p:tgtEl>
                                        <p:attrNameLst>
                                          <p:attrName>ppt_w</p:attrName>
                                        </p:attrNameLst>
                                      </p:cBhvr>
                                      <p:tavLst>
                                        <p:tav tm="0">
                                          <p:val>
                                            <p:strVal val="#ppt_w"/>
                                          </p:val>
                                        </p:tav>
                                        <p:tav tm="100000">
                                          <p:val>
                                            <p:strVal val="#ppt_w"/>
                                          </p:val>
                                        </p:tav>
                                      </p:tavLst>
                                    </p:anim>
                                    <p:anim calcmode="lin" valueType="num">
                                      <p:cBhvr>
                                        <p:cTn id="387" dur="4000" fill="hold"/>
                                        <p:tgtEl>
                                          <p:spTgt spid="244"/>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244"/>
                                        </p:tgtEl>
                                        <p:attrNameLst>
                                          <p:attrName>ppt_x</p:attrName>
                                        </p:attrNameLst>
                                      </p:cBhvr>
                                      <p:tavLst>
                                        <p:tav tm="0">
                                          <p:val>
                                            <p:strVal val="ppt_x"/>
                                          </p:val>
                                        </p:tav>
                                        <p:tav tm="100000">
                                          <p:val>
                                            <p:strVal val="ppt_x"/>
                                          </p:val>
                                        </p:tav>
                                      </p:tavLst>
                                    </p:anim>
                                    <p:anim calcmode="lin" valueType="num">
                                      <p:cBhvr additive="base">
                                        <p:cTn id="390" dur="4500"/>
                                        <p:tgtEl>
                                          <p:spTgt spid="244"/>
                                        </p:tgtEl>
                                        <p:attrNameLst>
                                          <p:attrName>ppt_y</p:attrName>
                                        </p:attrNameLst>
                                      </p:cBhvr>
                                      <p:tavLst>
                                        <p:tav tm="0">
                                          <p:val>
                                            <p:strVal val="ppt_y"/>
                                          </p:val>
                                        </p:tav>
                                        <p:tav tm="100000">
                                          <p:val>
                                            <p:strVal val="1+ppt_h/2"/>
                                          </p:val>
                                        </p:tav>
                                      </p:tavLst>
                                    </p:anim>
                                    <p:set>
                                      <p:cBhvr>
                                        <p:cTn id="391" dur="1" fill="hold">
                                          <p:stCondLst>
                                            <p:cond delay="4499"/>
                                          </p:stCondLst>
                                        </p:cTn>
                                        <p:tgtEl>
                                          <p:spTgt spid="244"/>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244"/>
                                        </p:tgtEl>
                                      </p:cBhvr>
                                    </p:animEffect>
                                    <p:set>
                                      <p:cBhvr>
                                        <p:cTn id="394" dur="1" fill="hold">
                                          <p:stCondLst>
                                            <p:cond delay="5999"/>
                                          </p:stCondLst>
                                        </p:cTn>
                                        <p:tgtEl>
                                          <p:spTgt spid="244"/>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245"/>
                                        </p:tgtEl>
                                        <p:attrNameLst>
                                          <p:attrName>style.visibility</p:attrName>
                                        </p:attrNameLst>
                                      </p:cBhvr>
                                      <p:to>
                                        <p:strVal val="visible"/>
                                      </p:to>
                                    </p:set>
                                    <p:anim calcmode="lin" valueType="num">
                                      <p:cBhvr additive="base">
                                        <p:cTn id="397" dur="4000" fill="hold"/>
                                        <p:tgtEl>
                                          <p:spTgt spid="245"/>
                                        </p:tgtEl>
                                        <p:attrNameLst>
                                          <p:attrName>ppt_x</p:attrName>
                                        </p:attrNameLst>
                                      </p:cBhvr>
                                      <p:tavLst>
                                        <p:tav tm="0">
                                          <p:val>
                                            <p:strVal val="#ppt_x"/>
                                          </p:val>
                                        </p:tav>
                                        <p:tav tm="100000">
                                          <p:val>
                                            <p:strVal val="#ppt_x"/>
                                          </p:val>
                                        </p:tav>
                                      </p:tavLst>
                                    </p:anim>
                                    <p:anim calcmode="lin" valueType="num">
                                      <p:cBhvr additive="base">
                                        <p:cTn id="398" dur="4000" fill="hold"/>
                                        <p:tgtEl>
                                          <p:spTgt spid="245"/>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245"/>
                                        </p:tgtEl>
                                        <p:attrNameLst>
                                          <p:attrName>style.visibility</p:attrName>
                                        </p:attrNameLst>
                                      </p:cBhvr>
                                      <p:to>
                                        <p:strVal val="visible"/>
                                      </p:to>
                                    </p:set>
                                    <p:anim calcmode="lin" valueType="num">
                                      <p:cBhvr>
                                        <p:cTn id="401" dur="4000" fill="hold"/>
                                        <p:tgtEl>
                                          <p:spTgt spid="245"/>
                                        </p:tgtEl>
                                        <p:attrNameLst>
                                          <p:attrName>ppt_w</p:attrName>
                                        </p:attrNameLst>
                                      </p:cBhvr>
                                      <p:tavLst>
                                        <p:tav tm="0">
                                          <p:val>
                                            <p:strVal val="#ppt_w"/>
                                          </p:val>
                                        </p:tav>
                                        <p:tav tm="100000">
                                          <p:val>
                                            <p:strVal val="#ppt_w"/>
                                          </p:val>
                                        </p:tav>
                                      </p:tavLst>
                                    </p:anim>
                                    <p:anim calcmode="lin" valueType="num">
                                      <p:cBhvr>
                                        <p:cTn id="402" dur="4000" fill="hold"/>
                                        <p:tgtEl>
                                          <p:spTgt spid="245"/>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245"/>
                                        </p:tgtEl>
                                        <p:attrNameLst>
                                          <p:attrName>ppt_x</p:attrName>
                                        </p:attrNameLst>
                                      </p:cBhvr>
                                      <p:tavLst>
                                        <p:tav tm="0">
                                          <p:val>
                                            <p:strVal val="ppt_x"/>
                                          </p:val>
                                        </p:tav>
                                        <p:tav tm="100000">
                                          <p:val>
                                            <p:strVal val="ppt_x"/>
                                          </p:val>
                                        </p:tav>
                                      </p:tavLst>
                                    </p:anim>
                                    <p:anim calcmode="lin" valueType="num">
                                      <p:cBhvr additive="base">
                                        <p:cTn id="405" dur="4500"/>
                                        <p:tgtEl>
                                          <p:spTgt spid="245"/>
                                        </p:tgtEl>
                                        <p:attrNameLst>
                                          <p:attrName>ppt_y</p:attrName>
                                        </p:attrNameLst>
                                      </p:cBhvr>
                                      <p:tavLst>
                                        <p:tav tm="0">
                                          <p:val>
                                            <p:strVal val="ppt_y"/>
                                          </p:val>
                                        </p:tav>
                                        <p:tav tm="100000">
                                          <p:val>
                                            <p:strVal val="1+ppt_h/2"/>
                                          </p:val>
                                        </p:tav>
                                      </p:tavLst>
                                    </p:anim>
                                    <p:set>
                                      <p:cBhvr>
                                        <p:cTn id="406" dur="1" fill="hold">
                                          <p:stCondLst>
                                            <p:cond delay="4499"/>
                                          </p:stCondLst>
                                        </p:cTn>
                                        <p:tgtEl>
                                          <p:spTgt spid="245"/>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245"/>
                                        </p:tgtEl>
                                      </p:cBhvr>
                                    </p:animEffect>
                                    <p:set>
                                      <p:cBhvr>
                                        <p:cTn id="409" dur="1" fill="hold">
                                          <p:stCondLst>
                                            <p:cond delay="5999"/>
                                          </p:stCondLst>
                                        </p:cTn>
                                        <p:tgtEl>
                                          <p:spTgt spid="245"/>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246"/>
                                        </p:tgtEl>
                                        <p:attrNameLst>
                                          <p:attrName>style.visibility</p:attrName>
                                        </p:attrNameLst>
                                      </p:cBhvr>
                                      <p:to>
                                        <p:strVal val="visible"/>
                                      </p:to>
                                    </p:set>
                                    <p:anim calcmode="lin" valueType="num">
                                      <p:cBhvr additive="base">
                                        <p:cTn id="412" dur="4000" fill="hold"/>
                                        <p:tgtEl>
                                          <p:spTgt spid="246"/>
                                        </p:tgtEl>
                                        <p:attrNameLst>
                                          <p:attrName>ppt_x</p:attrName>
                                        </p:attrNameLst>
                                      </p:cBhvr>
                                      <p:tavLst>
                                        <p:tav tm="0">
                                          <p:val>
                                            <p:strVal val="#ppt_x"/>
                                          </p:val>
                                        </p:tav>
                                        <p:tav tm="100000">
                                          <p:val>
                                            <p:strVal val="#ppt_x"/>
                                          </p:val>
                                        </p:tav>
                                      </p:tavLst>
                                    </p:anim>
                                    <p:anim calcmode="lin" valueType="num">
                                      <p:cBhvr additive="base">
                                        <p:cTn id="413" dur="4000" fill="hold"/>
                                        <p:tgtEl>
                                          <p:spTgt spid="246"/>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246"/>
                                        </p:tgtEl>
                                        <p:attrNameLst>
                                          <p:attrName>style.visibility</p:attrName>
                                        </p:attrNameLst>
                                      </p:cBhvr>
                                      <p:to>
                                        <p:strVal val="visible"/>
                                      </p:to>
                                    </p:set>
                                    <p:anim calcmode="lin" valueType="num">
                                      <p:cBhvr>
                                        <p:cTn id="416" dur="4000" fill="hold"/>
                                        <p:tgtEl>
                                          <p:spTgt spid="246"/>
                                        </p:tgtEl>
                                        <p:attrNameLst>
                                          <p:attrName>ppt_w</p:attrName>
                                        </p:attrNameLst>
                                      </p:cBhvr>
                                      <p:tavLst>
                                        <p:tav tm="0">
                                          <p:val>
                                            <p:strVal val="#ppt_w"/>
                                          </p:val>
                                        </p:tav>
                                        <p:tav tm="100000">
                                          <p:val>
                                            <p:strVal val="#ppt_w"/>
                                          </p:val>
                                        </p:tav>
                                      </p:tavLst>
                                    </p:anim>
                                    <p:anim calcmode="lin" valueType="num">
                                      <p:cBhvr>
                                        <p:cTn id="417" dur="4000" fill="hold"/>
                                        <p:tgtEl>
                                          <p:spTgt spid="246"/>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246"/>
                                        </p:tgtEl>
                                        <p:attrNameLst>
                                          <p:attrName>ppt_x</p:attrName>
                                        </p:attrNameLst>
                                      </p:cBhvr>
                                      <p:tavLst>
                                        <p:tav tm="0">
                                          <p:val>
                                            <p:strVal val="ppt_x"/>
                                          </p:val>
                                        </p:tav>
                                        <p:tav tm="100000">
                                          <p:val>
                                            <p:strVal val="ppt_x"/>
                                          </p:val>
                                        </p:tav>
                                      </p:tavLst>
                                    </p:anim>
                                    <p:anim calcmode="lin" valueType="num">
                                      <p:cBhvr additive="base">
                                        <p:cTn id="420" dur="4500"/>
                                        <p:tgtEl>
                                          <p:spTgt spid="246"/>
                                        </p:tgtEl>
                                        <p:attrNameLst>
                                          <p:attrName>ppt_y</p:attrName>
                                        </p:attrNameLst>
                                      </p:cBhvr>
                                      <p:tavLst>
                                        <p:tav tm="0">
                                          <p:val>
                                            <p:strVal val="ppt_y"/>
                                          </p:val>
                                        </p:tav>
                                        <p:tav tm="100000">
                                          <p:val>
                                            <p:strVal val="1+ppt_h/2"/>
                                          </p:val>
                                        </p:tav>
                                      </p:tavLst>
                                    </p:anim>
                                    <p:set>
                                      <p:cBhvr>
                                        <p:cTn id="421" dur="1" fill="hold">
                                          <p:stCondLst>
                                            <p:cond delay="4499"/>
                                          </p:stCondLst>
                                        </p:cTn>
                                        <p:tgtEl>
                                          <p:spTgt spid="24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246"/>
                                        </p:tgtEl>
                                      </p:cBhvr>
                                    </p:animEffect>
                                    <p:set>
                                      <p:cBhvr>
                                        <p:cTn id="424" dur="1" fill="hold">
                                          <p:stCondLst>
                                            <p:cond delay="5999"/>
                                          </p:stCondLst>
                                        </p:cTn>
                                        <p:tgtEl>
                                          <p:spTgt spid="246"/>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254"/>
                                        </p:tgtEl>
                                        <p:attrNameLst>
                                          <p:attrName>style.visibility</p:attrName>
                                        </p:attrNameLst>
                                      </p:cBhvr>
                                      <p:to>
                                        <p:strVal val="visible"/>
                                      </p:to>
                                    </p:set>
                                    <p:anim calcmode="lin" valueType="num">
                                      <p:cBhvr additive="base">
                                        <p:cTn id="427" dur="4000" fill="hold"/>
                                        <p:tgtEl>
                                          <p:spTgt spid="254"/>
                                        </p:tgtEl>
                                        <p:attrNameLst>
                                          <p:attrName>ppt_x</p:attrName>
                                        </p:attrNameLst>
                                      </p:cBhvr>
                                      <p:tavLst>
                                        <p:tav tm="0">
                                          <p:val>
                                            <p:strVal val="#ppt_x"/>
                                          </p:val>
                                        </p:tav>
                                        <p:tav tm="100000">
                                          <p:val>
                                            <p:strVal val="#ppt_x"/>
                                          </p:val>
                                        </p:tav>
                                      </p:tavLst>
                                    </p:anim>
                                    <p:anim calcmode="lin" valueType="num">
                                      <p:cBhvr additive="base">
                                        <p:cTn id="428" dur="4000" fill="hold"/>
                                        <p:tgtEl>
                                          <p:spTgt spid="254"/>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254"/>
                                        </p:tgtEl>
                                        <p:attrNameLst>
                                          <p:attrName>style.visibility</p:attrName>
                                        </p:attrNameLst>
                                      </p:cBhvr>
                                      <p:to>
                                        <p:strVal val="visible"/>
                                      </p:to>
                                    </p:set>
                                    <p:anim calcmode="lin" valueType="num">
                                      <p:cBhvr>
                                        <p:cTn id="431" dur="4000" fill="hold"/>
                                        <p:tgtEl>
                                          <p:spTgt spid="254"/>
                                        </p:tgtEl>
                                        <p:attrNameLst>
                                          <p:attrName>ppt_w</p:attrName>
                                        </p:attrNameLst>
                                      </p:cBhvr>
                                      <p:tavLst>
                                        <p:tav tm="0">
                                          <p:val>
                                            <p:strVal val="#ppt_w"/>
                                          </p:val>
                                        </p:tav>
                                        <p:tav tm="100000">
                                          <p:val>
                                            <p:strVal val="#ppt_w"/>
                                          </p:val>
                                        </p:tav>
                                      </p:tavLst>
                                    </p:anim>
                                    <p:anim calcmode="lin" valueType="num">
                                      <p:cBhvr>
                                        <p:cTn id="432" dur="4000" fill="hold"/>
                                        <p:tgtEl>
                                          <p:spTgt spid="254"/>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254"/>
                                        </p:tgtEl>
                                        <p:attrNameLst>
                                          <p:attrName>ppt_x</p:attrName>
                                        </p:attrNameLst>
                                      </p:cBhvr>
                                      <p:tavLst>
                                        <p:tav tm="0">
                                          <p:val>
                                            <p:strVal val="ppt_x"/>
                                          </p:val>
                                        </p:tav>
                                        <p:tav tm="100000">
                                          <p:val>
                                            <p:strVal val="ppt_x"/>
                                          </p:val>
                                        </p:tav>
                                      </p:tavLst>
                                    </p:anim>
                                    <p:anim calcmode="lin" valueType="num">
                                      <p:cBhvr additive="base">
                                        <p:cTn id="435" dur="4500"/>
                                        <p:tgtEl>
                                          <p:spTgt spid="254"/>
                                        </p:tgtEl>
                                        <p:attrNameLst>
                                          <p:attrName>ppt_y</p:attrName>
                                        </p:attrNameLst>
                                      </p:cBhvr>
                                      <p:tavLst>
                                        <p:tav tm="0">
                                          <p:val>
                                            <p:strVal val="ppt_y"/>
                                          </p:val>
                                        </p:tav>
                                        <p:tav tm="100000">
                                          <p:val>
                                            <p:strVal val="1+ppt_h/2"/>
                                          </p:val>
                                        </p:tav>
                                      </p:tavLst>
                                    </p:anim>
                                    <p:set>
                                      <p:cBhvr>
                                        <p:cTn id="436" dur="1" fill="hold">
                                          <p:stCondLst>
                                            <p:cond delay="4499"/>
                                          </p:stCondLst>
                                        </p:cTn>
                                        <p:tgtEl>
                                          <p:spTgt spid="254"/>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254"/>
                                        </p:tgtEl>
                                      </p:cBhvr>
                                    </p:animEffect>
                                    <p:set>
                                      <p:cBhvr>
                                        <p:cTn id="439" dur="1" fill="hold">
                                          <p:stCondLst>
                                            <p:cond delay="5999"/>
                                          </p:stCondLst>
                                        </p:cTn>
                                        <p:tgtEl>
                                          <p:spTgt spid="254"/>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253"/>
                                        </p:tgtEl>
                                        <p:attrNameLst>
                                          <p:attrName>style.visibility</p:attrName>
                                        </p:attrNameLst>
                                      </p:cBhvr>
                                      <p:to>
                                        <p:strVal val="visible"/>
                                      </p:to>
                                    </p:set>
                                    <p:anim calcmode="lin" valueType="num">
                                      <p:cBhvr additive="base">
                                        <p:cTn id="442" dur="4000" fill="hold"/>
                                        <p:tgtEl>
                                          <p:spTgt spid="253"/>
                                        </p:tgtEl>
                                        <p:attrNameLst>
                                          <p:attrName>ppt_x</p:attrName>
                                        </p:attrNameLst>
                                      </p:cBhvr>
                                      <p:tavLst>
                                        <p:tav tm="0">
                                          <p:val>
                                            <p:strVal val="#ppt_x"/>
                                          </p:val>
                                        </p:tav>
                                        <p:tav tm="100000">
                                          <p:val>
                                            <p:strVal val="#ppt_x"/>
                                          </p:val>
                                        </p:tav>
                                      </p:tavLst>
                                    </p:anim>
                                    <p:anim calcmode="lin" valueType="num">
                                      <p:cBhvr additive="base">
                                        <p:cTn id="443" dur="4000" fill="hold"/>
                                        <p:tgtEl>
                                          <p:spTgt spid="253"/>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253"/>
                                        </p:tgtEl>
                                        <p:attrNameLst>
                                          <p:attrName>style.visibility</p:attrName>
                                        </p:attrNameLst>
                                      </p:cBhvr>
                                      <p:to>
                                        <p:strVal val="visible"/>
                                      </p:to>
                                    </p:set>
                                    <p:anim calcmode="lin" valueType="num">
                                      <p:cBhvr>
                                        <p:cTn id="446" dur="4000" fill="hold"/>
                                        <p:tgtEl>
                                          <p:spTgt spid="253"/>
                                        </p:tgtEl>
                                        <p:attrNameLst>
                                          <p:attrName>ppt_w</p:attrName>
                                        </p:attrNameLst>
                                      </p:cBhvr>
                                      <p:tavLst>
                                        <p:tav tm="0">
                                          <p:val>
                                            <p:strVal val="#ppt_w"/>
                                          </p:val>
                                        </p:tav>
                                        <p:tav tm="100000">
                                          <p:val>
                                            <p:strVal val="#ppt_w"/>
                                          </p:val>
                                        </p:tav>
                                      </p:tavLst>
                                    </p:anim>
                                    <p:anim calcmode="lin" valueType="num">
                                      <p:cBhvr>
                                        <p:cTn id="447" dur="4000" fill="hold"/>
                                        <p:tgtEl>
                                          <p:spTgt spid="253"/>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253"/>
                                        </p:tgtEl>
                                        <p:attrNameLst>
                                          <p:attrName>ppt_x</p:attrName>
                                        </p:attrNameLst>
                                      </p:cBhvr>
                                      <p:tavLst>
                                        <p:tav tm="0">
                                          <p:val>
                                            <p:strVal val="ppt_x"/>
                                          </p:val>
                                        </p:tav>
                                        <p:tav tm="100000">
                                          <p:val>
                                            <p:strVal val="ppt_x"/>
                                          </p:val>
                                        </p:tav>
                                      </p:tavLst>
                                    </p:anim>
                                    <p:anim calcmode="lin" valueType="num">
                                      <p:cBhvr additive="base">
                                        <p:cTn id="450" dur="4500"/>
                                        <p:tgtEl>
                                          <p:spTgt spid="253"/>
                                        </p:tgtEl>
                                        <p:attrNameLst>
                                          <p:attrName>ppt_y</p:attrName>
                                        </p:attrNameLst>
                                      </p:cBhvr>
                                      <p:tavLst>
                                        <p:tav tm="0">
                                          <p:val>
                                            <p:strVal val="ppt_y"/>
                                          </p:val>
                                        </p:tav>
                                        <p:tav tm="100000">
                                          <p:val>
                                            <p:strVal val="1+ppt_h/2"/>
                                          </p:val>
                                        </p:tav>
                                      </p:tavLst>
                                    </p:anim>
                                    <p:set>
                                      <p:cBhvr>
                                        <p:cTn id="451" dur="1" fill="hold">
                                          <p:stCondLst>
                                            <p:cond delay="4499"/>
                                          </p:stCondLst>
                                        </p:cTn>
                                        <p:tgtEl>
                                          <p:spTgt spid="25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253"/>
                                        </p:tgtEl>
                                      </p:cBhvr>
                                    </p:animEffect>
                                    <p:set>
                                      <p:cBhvr>
                                        <p:cTn id="454" dur="1" fill="hold">
                                          <p:stCondLst>
                                            <p:cond delay="5999"/>
                                          </p:stCondLst>
                                        </p:cTn>
                                        <p:tgtEl>
                                          <p:spTgt spid="253"/>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252"/>
                                        </p:tgtEl>
                                        <p:attrNameLst>
                                          <p:attrName>style.visibility</p:attrName>
                                        </p:attrNameLst>
                                      </p:cBhvr>
                                      <p:to>
                                        <p:strVal val="visible"/>
                                      </p:to>
                                    </p:set>
                                    <p:anim calcmode="lin" valueType="num">
                                      <p:cBhvr additive="base">
                                        <p:cTn id="457" dur="4000" fill="hold"/>
                                        <p:tgtEl>
                                          <p:spTgt spid="252"/>
                                        </p:tgtEl>
                                        <p:attrNameLst>
                                          <p:attrName>ppt_x</p:attrName>
                                        </p:attrNameLst>
                                      </p:cBhvr>
                                      <p:tavLst>
                                        <p:tav tm="0">
                                          <p:val>
                                            <p:strVal val="#ppt_x"/>
                                          </p:val>
                                        </p:tav>
                                        <p:tav tm="100000">
                                          <p:val>
                                            <p:strVal val="#ppt_x"/>
                                          </p:val>
                                        </p:tav>
                                      </p:tavLst>
                                    </p:anim>
                                    <p:anim calcmode="lin" valueType="num">
                                      <p:cBhvr additive="base">
                                        <p:cTn id="458" dur="4000" fill="hold"/>
                                        <p:tgtEl>
                                          <p:spTgt spid="252"/>
                                        </p:tgtEl>
                                        <p:attrNameLst>
                                          <p:attrName>ppt_y</p:attrName>
                                        </p:attrNameLst>
                                      </p:cBhvr>
                                      <p:tavLst>
                                        <p:tav tm="0">
                                          <p:val>
                                            <p:strVal val="0-#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252"/>
                                        </p:tgtEl>
                                        <p:attrNameLst>
                                          <p:attrName>style.visibility</p:attrName>
                                        </p:attrNameLst>
                                      </p:cBhvr>
                                      <p:to>
                                        <p:strVal val="visible"/>
                                      </p:to>
                                    </p:set>
                                    <p:anim calcmode="lin" valueType="num">
                                      <p:cBhvr>
                                        <p:cTn id="461" dur="4000" fill="hold"/>
                                        <p:tgtEl>
                                          <p:spTgt spid="252"/>
                                        </p:tgtEl>
                                        <p:attrNameLst>
                                          <p:attrName>ppt_w</p:attrName>
                                        </p:attrNameLst>
                                      </p:cBhvr>
                                      <p:tavLst>
                                        <p:tav tm="0">
                                          <p:val>
                                            <p:strVal val="#ppt_w"/>
                                          </p:val>
                                        </p:tav>
                                        <p:tav tm="100000">
                                          <p:val>
                                            <p:strVal val="#ppt_w"/>
                                          </p:val>
                                        </p:tav>
                                      </p:tavLst>
                                    </p:anim>
                                    <p:anim calcmode="lin" valueType="num">
                                      <p:cBhvr>
                                        <p:cTn id="462" dur="4000" fill="hold"/>
                                        <p:tgtEl>
                                          <p:spTgt spid="252"/>
                                        </p:tgtEl>
                                        <p:attrNameLst>
                                          <p:attrName>ppt_h</p:attrName>
                                        </p:attrNameLst>
                                      </p:cBhvr>
                                      <p:tavLst>
                                        <p:tav tm="0" fmla="#ppt_h*sin(2.5*pi*$)">
                                          <p:val>
                                            <p:fltVal val="0"/>
                                          </p:val>
                                        </p:tav>
                                        <p:tav tm="100000">
                                          <p:val>
                                            <p:fltVal val="1"/>
                                          </p:val>
                                        </p:tav>
                                      </p:tavLst>
                                    </p:anim>
                                  </p:childTnLst>
                                </p:cTn>
                              </p:par>
                              <p:par>
                                <p:cTn id="463" presetID="2" presetClass="exit" presetSubtype="4" fill="hold" grpId="2" nodeType="withEffect">
                                  <p:stCondLst>
                                    <p:cond delay="0"/>
                                  </p:stCondLst>
                                  <p:childTnLst>
                                    <p:anim calcmode="lin" valueType="num">
                                      <p:cBhvr additive="base">
                                        <p:cTn id="464" dur="4500"/>
                                        <p:tgtEl>
                                          <p:spTgt spid="252"/>
                                        </p:tgtEl>
                                        <p:attrNameLst>
                                          <p:attrName>ppt_x</p:attrName>
                                        </p:attrNameLst>
                                      </p:cBhvr>
                                      <p:tavLst>
                                        <p:tav tm="0">
                                          <p:val>
                                            <p:strVal val="ppt_x"/>
                                          </p:val>
                                        </p:tav>
                                        <p:tav tm="100000">
                                          <p:val>
                                            <p:strVal val="ppt_x"/>
                                          </p:val>
                                        </p:tav>
                                      </p:tavLst>
                                    </p:anim>
                                    <p:anim calcmode="lin" valueType="num">
                                      <p:cBhvr additive="base">
                                        <p:cTn id="465" dur="4500"/>
                                        <p:tgtEl>
                                          <p:spTgt spid="252"/>
                                        </p:tgtEl>
                                        <p:attrNameLst>
                                          <p:attrName>ppt_y</p:attrName>
                                        </p:attrNameLst>
                                      </p:cBhvr>
                                      <p:tavLst>
                                        <p:tav tm="0">
                                          <p:val>
                                            <p:strVal val="ppt_y"/>
                                          </p:val>
                                        </p:tav>
                                        <p:tav tm="100000">
                                          <p:val>
                                            <p:strVal val="1+ppt_h/2"/>
                                          </p:val>
                                        </p:tav>
                                      </p:tavLst>
                                    </p:anim>
                                    <p:set>
                                      <p:cBhvr>
                                        <p:cTn id="466" dur="1" fill="hold">
                                          <p:stCondLst>
                                            <p:cond delay="4499"/>
                                          </p:stCondLst>
                                        </p:cTn>
                                        <p:tgtEl>
                                          <p:spTgt spid="252"/>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252"/>
                                        </p:tgtEl>
                                      </p:cBhvr>
                                    </p:animEffect>
                                    <p:set>
                                      <p:cBhvr>
                                        <p:cTn id="469" dur="1" fill="hold">
                                          <p:stCondLst>
                                            <p:cond delay="5999"/>
                                          </p:stCondLst>
                                        </p:cTn>
                                        <p:tgtEl>
                                          <p:spTgt spid="252"/>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199"/>
                                        </p:tgtEl>
                                        <p:attrNameLst>
                                          <p:attrName>style.visibility</p:attrName>
                                        </p:attrNameLst>
                                      </p:cBhvr>
                                      <p:to>
                                        <p:strVal val="visible"/>
                                      </p:to>
                                    </p:set>
                                    <p:anim calcmode="lin" valueType="num">
                                      <p:cBhvr additive="base">
                                        <p:cTn id="472" dur="4000" fill="hold"/>
                                        <p:tgtEl>
                                          <p:spTgt spid="199"/>
                                        </p:tgtEl>
                                        <p:attrNameLst>
                                          <p:attrName>ppt_x</p:attrName>
                                        </p:attrNameLst>
                                      </p:cBhvr>
                                      <p:tavLst>
                                        <p:tav tm="0">
                                          <p:val>
                                            <p:strVal val="#ppt_x"/>
                                          </p:val>
                                        </p:tav>
                                        <p:tav tm="100000">
                                          <p:val>
                                            <p:strVal val="#ppt_x"/>
                                          </p:val>
                                        </p:tav>
                                      </p:tavLst>
                                    </p:anim>
                                    <p:anim calcmode="lin" valueType="num">
                                      <p:cBhvr additive="base">
                                        <p:cTn id="473" dur="4000" fill="hold"/>
                                        <p:tgtEl>
                                          <p:spTgt spid="199"/>
                                        </p:tgtEl>
                                        <p:attrNameLst>
                                          <p:attrName>ppt_y</p:attrName>
                                        </p:attrNameLst>
                                      </p:cBhvr>
                                      <p:tavLst>
                                        <p:tav tm="0">
                                          <p:val>
                                            <p:strVal val="0-#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199"/>
                                        </p:tgtEl>
                                        <p:attrNameLst>
                                          <p:attrName>style.visibility</p:attrName>
                                        </p:attrNameLst>
                                      </p:cBhvr>
                                      <p:to>
                                        <p:strVal val="visible"/>
                                      </p:to>
                                    </p:set>
                                    <p:anim calcmode="lin" valueType="num">
                                      <p:cBhvr>
                                        <p:cTn id="476" dur="4000" fill="hold"/>
                                        <p:tgtEl>
                                          <p:spTgt spid="199"/>
                                        </p:tgtEl>
                                        <p:attrNameLst>
                                          <p:attrName>ppt_w</p:attrName>
                                        </p:attrNameLst>
                                      </p:cBhvr>
                                      <p:tavLst>
                                        <p:tav tm="0">
                                          <p:val>
                                            <p:strVal val="#ppt_w"/>
                                          </p:val>
                                        </p:tav>
                                        <p:tav tm="100000">
                                          <p:val>
                                            <p:strVal val="#ppt_w"/>
                                          </p:val>
                                        </p:tav>
                                      </p:tavLst>
                                    </p:anim>
                                    <p:anim calcmode="lin" valueType="num">
                                      <p:cBhvr>
                                        <p:cTn id="477" dur="4000" fill="hold"/>
                                        <p:tgtEl>
                                          <p:spTgt spid="199"/>
                                        </p:tgtEl>
                                        <p:attrNameLst>
                                          <p:attrName>ppt_h</p:attrName>
                                        </p:attrNameLst>
                                      </p:cBhvr>
                                      <p:tavLst>
                                        <p:tav tm="0" fmla="#ppt_h*sin(2.5*pi*$)">
                                          <p:val>
                                            <p:fltVal val="0"/>
                                          </p:val>
                                        </p:tav>
                                        <p:tav tm="100000">
                                          <p:val>
                                            <p:fltVal val="1"/>
                                          </p:val>
                                        </p:tav>
                                      </p:tavLst>
                                    </p:anim>
                                  </p:childTnLst>
                                </p:cTn>
                              </p:par>
                              <p:par>
                                <p:cTn id="478" presetID="2" presetClass="exit" presetSubtype="4" fill="hold" grpId="2" nodeType="withEffect">
                                  <p:stCondLst>
                                    <p:cond delay="0"/>
                                  </p:stCondLst>
                                  <p:childTnLst>
                                    <p:anim calcmode="lin" valueType="num">
                                      <p:cBhvr additive="base">
                                        <p:cTn id="479" dur="4500"/>
                                        <p:tgtEl>
                                          <p:spTgt spid="199"/>
                                        </p:tgtEl>
                                        <p:attrNameLst>
                                          <p:attrName>ppt_x</p:attrName>
                                        </p:attrNameLst>
                                      </p:cBhvr>
                                      <p:tavLst>
                                        <p:tav tm="0">
                                          <p:val>
                                            <p:strVal val="ppt_x"/>
                                          </p:val>
                                        </p:tav>
                                        <p:tav tm="100000">
                                          <p:val>
                                            <p:strVal val="ppt_x"/>
                                          </p:val>
                                        </p:tav>
                                      </p:tavLst>
                                    </p:anim>
                                    <p:anim calcmode="lin" valueType="num">
                                      <p:cBhvr additive="base">
                                        <p:cTn id="480" dur="4500"/>
                                        <p:tgtEl>
                                          <p:spTgt spid="199"/>
                                        </p:tgtEl>
                                        <p:attrNameLst>
                                          <p:attrName>ppt_y</p:attrName>
                                        </p:attrNameLst>
                                      </p:cBhvr>
                                      <p:tavLst>
                                        <p:tav tm="0">
                                          <p:val>
                                            <p:strVal val="ppt_y"/>
                                          </p:val>
                                        </p:tav>
                                        <p:tav tm="100000">
                                          <p:val>
                                            <p:strVal val="1+ppt_h/2"/>
                                          </p:val>
                                        </p:tav>
                                      </p:tavLst>
                                    </p:anim>
                                    <p:set>
                                      <p:cBhvr>
                                        <p:cTn id="481" dur="1" fill="hold">
                                          <p:stCondLst>
                                            <p:cond delay="4499"/>
                                          </p:stCondLst>
                                        </p:cTn>
                                        <p:tgtEl>
                                          <p:spTgt spid="19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199"/>
                                        </p:tgtEl>
                                      </p:cBhvr>
                                    </p:animEffect>
                                    <p:set>
                                      <p:cBhvr>
                                        <p:cTn id="484" dur="1" fill="hold">
                                          <p:stCondLst>
                                            <p:cond delay="5999"/>
                                          </p:stCondLst>
                                        </p:cTn>
                                        <p:tgtEl>
                                          <p:spTgt spid="199"/>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200"/>
                                        </p:tgtEl>
                                        <p:attrNameLst>
                                          <p:attrName>style.visibility</p:attrName>
                                        </p:attrNameLst>
                                      </p:cBhvr>
                                      <p:to>
                                        <p:strVal val="visible"/>
                                      </p:to>
                                    </p:set>
                                    <p:anim calcmode="lin" valueType="num">
                                      <p:cBhvr additive="base">
                                        <p:cTn id="487" dur="4000" fill="hold"/>
                                        <p:tgtEl>
                                          <p:spTgt spid="200"/>
                                        </p:tgtEl>
                                        <p:attrNameLst>
                                          <p:attrName>ppt_x</p:attrName>
                                        </p:attrNameLst>
                                      </p:cBhvr>
                                      <p:tavLst>
                                        <p:tav tm="0">
                                          <p:val>
                                            <p:strVal val="#ppt_x"/>
                                          </p:val>
                                        </p:tav>
                                        <p:tav tm="100000">
                                          <p:val>
                                            <p:strVal val="#ppt_x"/>
                                          </p:val>
                                        </p:tav>
                                      </p:tavLst>
                                    </p:anim>
                                    <p:anim calcmode="lin" valueType="num">
                                      <p:cBhvr additive="base">
                                        <p:cTn id="488" dur="4000" fill="hold"/>
                                        <p:tgtEl>
                                          <p:spTgt spid="200"/>
                                        </p:tgtEl>
                                        <p:attrNameLst>
                                          <p:attrName>ppt_y</p:attrName>
                                        </p:attrNameLst>
                                      </p:cBhvr>
                                      <p:tavLst>
                                        <p:tav tm="0">
                                          <p:val>
                                            <p:strVal val="0-#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200"/>
                                        </p:tgtEl>
                                        <p:attrNameLst>
                                          <p:attrName>style.visibility</p:attrName>
                                        </p:attrNameLst>
                                      </p:cBhvr>
                                      <p:to>
                                        <p:strVal val="visible"/>
                                      </p:to>
                                    </p:set>
                                    <p:anim calcmode="lin" valueType="num">
                                      <p:cBhvr>
                                        <p:cTn id="491" dur="4000" fill="hold"/>
                                        <p:tgtEl>
                                          <p:spTgt spid="200"/>
                                        </p:tgtEl>
                                        <p:attrNameLst>
                                          <p:attrName>ppt_w</p:attrName>
                                        </p:attrNameLst>
                                      </p:cBhvr>
                                      <p:tavLst>
                                        <p:tav tm="0">
                                          <p:val>
                                            <p:strVal val="#ppt_w"/>
                                          </p:val>
                                        </p:tav>
                                        <p:tav tm="100000">
                                          <p:val>
                                            <p:strVal val="#ppt_w"/>
                                          </p:val>
                                        </p:tav>
                                      </p:tavLst>
                                    </p:anim>
                                    <p:anim calcmode="lin" valueType="num">
                                      <p:cBhvr>
                                        <p:cTn id="492" dur="4000" fill="hold"/>
                                        <p:tgtEl>
                                          <p:spTgt spid="200"/>
                                        </p:tgtEl>
                                        <p:attrNameLst>
                                          <p:attrName>ppt_h</p:attrName>
                                        </p:attrNameLst>
                                      </p:cBhvr>
                                      <p:tavLst>
                                        <p:tav tm="0" fmla="#ppt_h*sin(2.5*pi*$)">
                                          <p:val>
                                            <p:fltVal val="0"/>
                                          </p:val>
                                        </p:tav>
                                        <p:tav tm="100000">
                                          <p:val>
                                            <p:fltVal val="1"/>
                                          </p:val>
                                        </p:tav>
                                      </p:tavLst>
                                    </p:anim>
                                  </p:childTnLst>
                                </p:cTn>
                              </p:par>
                              <p:par>
                                <p:cTn id="493" presetID="2" presetClass="exit" presetSubtype="4" fill="hold" grpId="2" nodeType="withEffect">
                                  <p:stCondLst>
                                    <p:cond delay="0"/>
                                  </p:stCondLst>
                                  <p:childTnLst>
                                    <p:anim calcmode="lin" valueType="num">
                                      <p:cBhvr additive="base">
                                        <p:cTn id="494" dur="4500"/>
                                        <p:tgtEl>
                                          <p:spTgt spid="200"/>
                                        </p:tgtEl>
                                        <p:attrNameLst>
                                          <p:attrName>ppt_x</p:attrName>
                                        </p:attrNameLst>
                                      </p:cBhvr>
                                      <p:tavLst>
                                        <p:tav tm="0">
                                          <p:val>
                                            <p:strVal val="ppt_x"/>
                                          </p:val>
                                        </p:tav>
                                        <p:tav tm="100000">
                                          <p:val>
                                            <p:strVal val="ppt_x"/>
                                          </p:val>
                                        </p:tav>
                                      </p:tavLst>
                                    </p:anim>
                                    <p:anim calcmode="lin" valueType="num">
                                      <p:cBhvr additive="base">
                                        <p:cTn id="495" dur="4500"/>
                                        <p:tgtEl>
                                          <p:spTgt spid="200"/>
                                        </p:tgtEl>
                                        <p:attrNameLst>
                                          <p:attrName>ppt_y</p:attrName>
                                        </p:attrNameLst>
                                      </p:cBhvr>
                                      <p:tavLst>
                                        <p:tav tm="0">
                                          <p:val>
                                            <p:strVal val="ppt_y"/>
                                          </p:val>
                                        </p:tav>
                                        <p:tav tm="100000">
                                          <p:val>
                                            <p:strVal val="1+ppt_h/2"/>
                                          </p:val>
                                        </p:tav>
                                      </p:tavLst>
                                    </p:anim>
                                    <p:set>
                                      <p:cBhvr>
                                        <p:cTn id="496" dur="1" fill="hold">
                                          <p:stCondLst>
                                            <p:cond delay="4499"/>
                                          </p:stCondLst>
                                        </p:cTn>
                                        <p:tgtEl>
                                          <p:spTgt spid="200"/>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200"/>
                                        </p:tgtEl>
                                      </p:cBhvr>
                                    </p:animEffect>
                                    <p:set>
                                      <p:cBhvr>
                                        <p:cTn id="499" dur="1" fill="hold">
                                          <p:stCondLst>
                                            <p:cond delay="5999"/>
                                          </p:stCondLst>
                                        </p:cTn>
                                        <p:tgtEl>
                                          <p:spTgt spid="200"/>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201"/>
                                        </p:tgtEl>
                                        <p:attrNameLst>
                                          <p:attrName>style.visibility</p:attrName>
                                        </p:attrNameLst>
                                      </p:cBhvr>
                                      <p:to>
                                        <p:strVal val="visible"/>
                                      </p:to>
                                    </p:set>
                                    <p:anim calcmode="lin" valueType="num">
                                      <p:cBhvr additive="base">
                                        <p:cTn id="502" dur="4000" fill="hold"/>
                                        <p:tgtEl>
                                          <p:spTgt spid="201"/>
                                        </p:tgtEl>
                                        <p:attrNameLst>
                                          <p:attrName>ppt_x</p:attrName>
                                        </p:attrNameLst>
                                      </p:cBhvr>
                                      <p:tavLst>
                                        <p:tav tm="0">
                                          <p:val>
                                            <p:strVal val="#ppt_x"/>
                                          </p:val>
                                        </p:tav>
                                        <p:tav tm="100000">
                                          <p:val>
                                            <p:strVal val="#ppt_x"/>
                                          </p:val>
                                        </p:tav>
                                      </p:tavLst>
                                    </p:anim>
                                    <p:anim calcmode="lin" valueType="num">
                                      <p:cBhvr additive="base">
                                        <p:cTn id="503" dur="4000" fill="hold"/>
                                        <p:tgtEl>
                                          <p:spTgt spid="201"/>
                                        </p:tgtEl>
                                        <p:attrNameLst>
                                          <p:attrName>ppt_y</p:attrName>
                                        </p:attrNameLst>
                                      </p:cBhvr>
                                      <p:tavLst>
                                        <p:tav tm="0">
                                          <p:val>
                                            <p:strVal val="0-#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201"/>
                                        </p:tgtEl>
                                        <p:attrNameLst>
                                          <p:attrName>style.visibility</p:attrName>
                                        </p:attrNameLst>
                                      </p:cBhvr>
                                      <p:to>
                                        <p:strVal val="visible"/>
                                      </p:to>
                                    </p:set>
                                    <p:anim calcmode="lin" valueType="num">
                                      <p:cBhvr>
                                        <p:cTn id="506" dur="4000" fill="hold"/>
                                        <p:tgtEl>
                                          <p:spTgt spid="201"/>
                                        </p:tgtEl>
                                        <p:attrNameLst>
                                          <p:attrName>ppt_w</p:attrName>
                                        </p:attrNameLst>
                                      </p:cBhvr>
                                      <p:tavLst>
                                        <p:tav tm="0">
                                          <p:val>
                                            <p:strVal val="#ppt_w"/>
                                          </p:val>
                                        </p:tav>
                                        <p:tav tm="100000">
                                          <p:val>
                                            <p:strVal val="#ppt_w"/>
                                          </p:val>
                                        </p:tav>
                                      </p:tavLst>
                                    </p:anim>
                                    <p:anim calcmode="lin" valueType="num">
                                      <p:cBhvr>
                                        <p:cTn id="507" dur="4000" fill="hold"/>
                                        <p:tgtEl>
                                          <p:spTgt spid="201"/>
                                        </p:tgtEl>
                                        <p:attrNameLst>
                                          <p:attrName>ppt_h</p:attrName>
                                        </p:attrNameLst>
                                      </p:cBhvr>
                                      <p:tavLst>
                                        <p:tav tm="0" fmla="#ppt_h*sin(2.5*pi*$)">
                                          <p:val>
                                            <p:fltVal val="0"/>
                                          </p:val>
                                        </p:tav>
                                        <p:tav tm="100000">
                                          <p:val>
                                            <p:fltVal val="1"/>
                                          </p:val>
                                        </p:tav>
                                      </p:tavLst>
                                    </p:anim>
                                  </p:childTnLst>
                                </p:cTn>
                              </p:par>
                              <p:par>
                                <p:cTn id="508" presetID="2" presetClass="exit" presetSubtype="4" fill="hold" grpId="2" nodeType="withEffect">
                                  <p:stCondLst>
                                    <p:cond delay="0"/>
                                  </p:stCondLst>
                                  <p:childTnLst>
                                    <p:anim calcmode="lin" valueType="num">
                                      <p:cBhvr additive="base">
                                        <p:cTn id="509" dur="4500"/>
                                        <p:tgtEl>
                                          <p:spTgt spid="201"/>
                                        </p:tgtEl>
                                        <p:attrNameLst>
                                          <p:attrName>ppt_x</p:attrName>
                                        </p:attrNameLst>
                                      </p:cBhvr>
                                      <p:tavLst>
                                        <p:tav tm="0">
                                          <p:val>
                                            <p:strVal val="ppt_x"/>
                                          </p:val>
                                        </p:tav>
                                        <p:tav tm="100000">
                                          <p:val>
                                            <p:strVal val="ppt_x"/>
                                          </p:val>
                                        </p:tav>
                                      </p:tavLst>
                                    </p:anim>
                                    <p:anim calcmode="lin" valueType="num">
                                      <p:cBhvr additive="base">
                                        <p:cTn id="510" dur="4500"/>
                                        <p:tgtEl>
                                          <p:spTgt spid="201"/>
                                        </p:tgtEl>
                                        <p:attrNameLst>
                                          <p:attrName>ppt_y</p:attrName>
                                        </p:attrNameLst>
                                      </p:cBhvr>
                                      <p:tavLst>
                                        <p:tav tm="0">
                                          <p:val>
                                            <p:strVal val="ppt_y"/>
                                          </p:val>
                                        </p:tav>
                                        <p:tav tm="100000">
                                          <p:val>
                                            <p:strVal val="1+ppt_h/2"/>
                                          </p:val>
                                        </p:tav>
                                      </p:tavLst>
                                    </p:anim>
                                    <p:set>
                                      <p:cBhvr>
                                        <p:cTn id="511" dur="1" fill="hold">
                                          <p:stCondLst>
                                            <p:cond delay="4499"/>
                                          </p:stCondLst>
                                        </p:cTn>
                                        <p:tgtEl>
                                          <p:spTgt spid="201"/>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201"/>
                                        </p:tgtEl>
                                      </p:cBhvr>
                                    </p:animEffect>
                                    <p:set>
                                      <p:cBhvr>
                                        <p:cTn id="514" dur="1" fill="hold">
                                          <p:stCondLst>
                                            <p:cond delay="5999"/>
                                          </p:stCondLst>
                                        </p:cTn>
                                        <p:tgtEl>
                                          <p:spTgt spid="201"/>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202"/>
                                        </p:tgtEl>
                                        <p:attrNameLst>
                                          <p:attrName>style.visibility</p:attrName>
                                        </p:attrNameLst>
                                      </p:cBhvr>
                                      <p:to>
                                        <p:strVal val="visible"/>
                                      </p:to>
                                    </p:set>
                                    <p:anim calcmode="lin" valueType="num">
                                      <p:cBhvr additive="base">
                                        <p:cTn id="517" dur="4000" fill="hold"/>
                                        <p:tgtEl>
                                          <p:spTgt spid="202"/>
                                        </p:tgtEl>
                                        <p:attrNameLst>
                                          <p:attrName>ppt_x</p:attrName>
                                        </p:attrNameLst>
                                      </p:cBhvr>
                                      <p:tavLst>
                                        <p:tav tm="0">
                                          <p:val>
                                            <p:strVal val="#ppt_x"/>
                                          </p:val>
                                        </p:tav>
                                        <p:tav tm="100000">
                                          <p:val>
                                            <p:strVal val="#ppt_x"/>
                                          </p:val>
                                        </p:tav>
                                      </p:tavLst>
                                    </p:anim>
                                    <p:anim calcmode="lin" valueType="num">
                                      <p:cBhvr additive="base">
                                        <p:cTn id="518" dur="4000" fill="hold"/>
                                        <p:tgtEl>
                                          <p:spTgt spid="202"/>
                                        </p:tgtEl>
                                        <p:attrNameLst>
                                          <p:attrName>ppt_y</p:attrName>
                                        </p:attrNameLst>
                                      </p:cBhvr>
                                      <p:tavLst>
                                        <p:tav tm="0">
                                          <p:val>
                                            <p:strVal val="0-#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202"/>
                                        </p:tgtEl>
                                        <p:attrNameLst>
                                          <p:attrName>style.visibility</p:attrName>
                                        </p:attrNameLst>
                                      </p:cBhvr>
                                      <p:to>
                                        <p:strVal val="visible"/>
                                      </p:to>
                                    </p:set>
                                    <p:anim calcmode="lin" valueType="num">
                                      <p:cBhvr>
                                        <p:cTn id="521" dur="4000" fill="hold"/>
                                        <p:tgtEl>
                                          <p:spTgt spid="202"/>
                                        </p:tgtEl>
                                        <p:attrNameLst>
                                          <p:attrName>ppt_w</p:attrName>
                                        </p:attrNameLst>
                                      </p:cBhvr>
                                      <p:tavLst>
                                        <p:tav tm="0">
                                          <p:val>
                                            <p:strVal val="#ppt_w"/>
                                          </p:val>
                                        </p:tav>
                                        <p:tav tm="100000">
                                          <p:val>
                                            <p:strVal val="#ppt_w"/>
                                          </p:val>
                                        </p:tav>
                                      </p:tavLst>
                                    </p:anim>
                                    <p:anim calcmode="lin" valueType="num">
                                      <p:cBhvr>
                                        <p:cTn id="522" dur="4000" fill="hold"/>
                                        <p:tgtEl>
                                          <p:spTgt spid="202"/>
                                        </p:tgtEl>
                                        <p:attrNameLst>
                                          <p:attrName>ppt_h</p:attrName>
                                        </p:attrNameLst>
                                      </p:cBhvr>
                                      <p:tavLst>
                                        <p:tav tm="0" fmla="#ppt_h*sin(2.5*pi*$)">
                                          <p:val>
                                            <p:fltVal val="0"/>
                                          </p:val>
                                        </p:tav>
                                        <p:tav tm="100000">
                                          <p:val>
                                            <p:fltVal val="1"/>
                                          </p:val>
                                        </p:tav>
                                      </p:tavLst>
                                    </p:anim>
                                  </p:childTnLst>
                                </p:cTn>
                              </p:par>
                              <p:par>
                                <p:cTn id="523" presetID="2" presetClass="exit" presetSubtype="4" fill="hold" grpId="2" nodeType="withEffect">
                                  <p:stCondLst>
                                    <p:cond delay="0"/>
                                  </p:stCondLst>
                                  <p:childTnLst>
                                    <p:anim calcmode="lin" valueType="num">
                                      <p:cBhvr additive="base">
                                        <p:cTn id="524" dur="4500"/>
                                        <p:tgtEl>
                                          <p:spTgt spid="202"/>
                                        </p:tgtEl>
                                        <p:attrNameLst>
                                          <p:attrName>ppt_x</p:attrName>
                                        </p:attrNameLst>
                                      </p:cBhvr>
                                      <p:tavLst>
                                        <p:tav tm="0">
                                          <p:val>
                                            <p:strVal val="ppt_x"/>
                                          </p:val>
                                        </p:tav>
                                        <p:tav tm="100000">
                                          <p:val>
                                            <p:strVal val="ppt_x"/>
                                          </p:val>
                                        </p:tav>
                                      </p:tavLst>
                                    </p:anim>
                                    <p:anim calcmode="lin" valueType="num">
                                      <p:cBhvr additive="base">
                                        <p:cTn id="525" dur="4500"/>
                                        <p:tgtEl>
                                          <p:spTgt spid="202"/>
                                        </p:tgtEl>
                                        <p:attrNameLst>
                                          <p:attrName>ppt_y</p:attrName>
                                        </p:attrNameLst>
                                      </p:cBhvr>
                                      <p:tavLst>
                                        <p:tav tm="0">
                                          <p:val>
                                            <p:strVal val="ppt_y"/>
                                          </p:val>
                                        </p:tav>
                                        <p:tav tm="100000">
                                          <p:val>
                                            <p:strVal val="1+ppt_h/2"/>
                                          </p:val>
                                        </p:tav>
                                      </p:tavLst>
                                    </p:anim>
                                    <p:set>
                                      <p:cBhvr>
                                        <p:cTn id="526" dur="1" fill="hold">
                                          <p:stCondLst>
                                            <p:cond delay="4499"/>
                                          </p:stCondLst>
                                        </p:cTn>
                                        <p:tgtEl>
                                          <p:spTgt spid="202"/>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202"/>
                                        </p:tgtEl>
                                      </p:cBhvr>
                                    </p:animEffect>
                                    <p:set>
                                      <p:cBhvr>
                                        <p:cTn id="529" dur="1" fill="hold">
                                          <p:stCondLst>
                                            <p:cond delay="5999"/>
                                          </p:stCondLst>
                                        </p:cTn>
                                        <p:tgtEl>
                                          <p:spTgt spid="202"/>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210"/>
                                        </p:tgtEl>
                                        <p:attrNameLst>
                                          <p:attrName>style.visibility</p:attrName>
                                        </p:attrNameLst>
                                      </p:cBhvr>
                                      <p:to>
                                        <p:strVal val="visible"/>
                                      </p:to>
                                    </p:set>
                                    <p:anim calcmode="lin" valueType="num">
                                      <p:cBhvr additive="base">
                                        <p:cTn id="532" dur="4000" fill="hold"/>
                                        <p:tgtEl>
                                          <p:spTgt spid="210"/>
                                        </p:tgtEl>
                                        <p:attrNameLst>
                                          <p:attrName>ppt_x</p:attrName>
                                        </p:attrNameLst>
                                      </p:cBhvr>
                                      <p:tavLst>
                                        <p:tav tm="0">
                                          <p:val>
                                            <p:strVal val="#ppt_x"/>
                                          </p:val>
                                        </p:tav>
                                        <p:tav tm="100000">
                                          <p:val>
                                            <p:strVal val="#ppt_x"/>
                                          </p:val>
                                        </p:tav>
                                      </p:tavLst>
                                    </p:anim>
                                    <p:anim calcmode="lin" valueType="num">
                                      <p:cBhvr additive="base">
                                        <p:cTn id="533" dur="4000" fill="hold"/>
                                        <p:tgtEl>
                                          <p:spTgt spid="210"/>
                                        </p:tgtEl>
                                        <p:attrNameLst>
                                          <p:attrName>ppt_y</p:attrName>
                                        </p:attrNameLst>
                                      </p:cBhvr>
                                      <p:tavLst>
                                        <p:tav tm="0">
                                          <p:val>
                                            <p:strVal val="0-#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210"/>
                                        </p:tgtEl>
                                        <p:attrNameLst>
                                          <p:attrName>style.visibility</p:attrName>
                                        </p:attrNameLst>
                                      </p:cBhvr>
                                      <p:to>
                                        <p:strVal val="visible"/>
                                      </p:to>
                                    </p:set>
                                    <p:anim calcmode="lin" valueType="num">
                                      <p:cBhvr>
                                        <p:cTn id="536" dur="4000" fill="hold"/>
                                        <p:tgtEl>
                                          <p:spTgt spid="210"/>
                                        </p:tgtEl>
                                        <p:attrNameLst>
                                          <p:attrName>ppt_w</p:attrName>
                                        </p:attrNameLst>
                                      </p:cBhvr>
                                      <p:tavLst>
                                        <p:tav tm="0">
                                          <p:val>
                                            <p:strVal val="#ppt_w"/>
                                          </p:val>
                                        </p:tav>
                                        <p:tav tm="100000">
                                          <p:val>
                                            <p:strVal val="#ppt_w"/>
                                          </p:val>
                                        </p:tav>
                                      </p:tavLst>
                                    </p:anim>
                                    <p:anim calcmode="lin" valueType="num">
                                      <p:cBhvr>
                                        <p:cTn id="537" dur="4000" fill="hold"/>
                                        <p:tgtEl>
                                          <p:spTgt spid="210"/>
                                        </p:tgtEl>
                                        <p:attrNameLst>
                                          <p:attrName>ppt_h</p:attrName>
                                        </p:attrNameLst>
                                      </p:cBhvr>
                                      <p:tavLst>
                                        <p:tav tm="0" fmla="#ppt_h*sin(2.5*pi*$)">
                                          <p:val>
                                            <p:fltVal val="0"/>
                                          </p:val>
                                        </p:tav>
                                        <p:tav tm="100000">
                                          <p:val>
                                            <p:fltVal val="1"/>
                                          </p:val>
                                        </p:tav>
                                      </p:tavLst>
                                    </p:anim>
                                  </p:childTnLst>
                                </p:cTn>
                              </p:par>
                              <p:par>
                                <p:cTn id="538" presetID="2" presetClass="exit" presetSubtype="4" fill="hold" grpId="2" nodeType="withEffect">
                                  <p:stCondLst>
                                    <p:cond delay="0"/>
                                  </p:stCondLst>
                                  <p:childTnLst>
                                    <p:anim calcmode="lin" valueType="num">
                                      <p:cBhvr additive="base">
                                        <p:cTn id="539" dur="4500"/>
                                        <p:tgtEl>
                                          <p:spTgt spid="210"/>
                                        </p:tgtEl>
                                        <p:attrNameLst>
                                          <p:attrName>ppt_x</p:attrName>
                                        </p:attrNameLst>
                                      </p:cBhvr>
                                      <p:tavLst>
                                        <p:tav tm="0">
                                          <p:val>
                                            <p:strVal val="ppt_x"/>
                                          </p:val>
                                        </p:tav>
                                        <p:tav tm="100000">
                                          <p:val>
                                            <p:strVal val="ppt_x"/>
                                          </p:val>
                                        </p:tav>
                                      </p:tavLst>
                                    </p:anim>
                                    <p:anim calcmode="lin" valueType="num">
                                      <p:cBhvr additive="base">
                                        <p:cTn id="540" dur="4500"/>
                                        <p:tgtEl>
                                          <p:spTgt spid="210"/>
                                        </p:tgtEl>
                                        <p:attrNameLst>
                                          <p:attrName>ppt_y</p:attrName>
                                        </p:attrNameLst>
                                      </p:cBhvr>
                                      <p:tavLst>
                                        <p:tav tm="0">
                                          <p:val>
                                            <p:strVal val="ppt_y"/>
                                          </p:val>
                                        </p:tav>
                                        <p:tav tm="100000">
                                          <p:val>
                                            <p:strVal val="1+ppt_h/2"/>
                                          </p:val>
                                        </p:tav>
                                      </p:tavLst>
                                    </p:anim>
                                    <p:set>
                                      <p:cBhvr>
                                        <p:cTn id="541" dur="1" fill="hold">
                                          <p:stCondLst>
                                            <p:cond delay="4499"/>
                                          </p:stCondLst>
                                        </p:cTn>
                                        <p:tgtEl>
                                          <p:spTgt spid="210"/>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210"/>
                                        </p:tgtEl>
                                      </p:cBhvr>
                                    </p:animEffect>
                                    <p:set>
                                      <p:cBhvr>
                                        <p:cTn id="544" dur="1" fill="hold">
                                          <p:stCondLst>
                                            <p:cond delay="5999"/>
                                          </p:stCondLst>
                                        </p:cTn>
                                        <p:tgtEl>
                                          <p:spTgt spid="210"/>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209"/>
                                        </p:tgtEl>
                                        <p:attrNameLst>
                                          <p:attrName>style.visibility</p:attrName>
                                        </p:attrNameLst>
                                      </p:cBhvr>
                                      <p:to>
                                        <p:strVal val="visible"/>
                                      </p:to>
                                    </p:set>
                                    <p:anim calcmode="lin" valueType="num">
                                      <p:cBhvr additive="base">
                                        <p:cTn id="547" dur="4000" fill="hold"/>
                                        <p:tgtEl>
                                          <p:spTgt spid="209"/>
                                        </p:tgtEl>
                                        <p:attrNameLst>
                                          <p:attrName>ppt_x</p:attrName>
                                        </p:attrNameLst>
                                      </p:cBhvr>
                                      <p:tavLst>
                                        <p:tav tm="0">
                                          <p:val>
                                            <p:strVal val="#ppt_x"/>
                                          </p:val>
                                        </p:tav>
                                        <p:tav tm="100000">
                                          <p:val>
                                            <p:strVal val="#ppt_x"/>
                                          </p:val>
                                        </p:tav>
                                      </p:tavLst>
                                    </p:anim>
                                    <p:anim calcmode="lin" valueType="num">
                                      <p:cBhvr additive="base">
                                        <p:cTn id="548" dur="4000" fill="hold"/>
                                        <p:tgtEl>
                                          <p:spTgt spid="209"/>
                                        </p:tgtEl>
                                        <p:attrNameLst>
                                          <p:attrName>ppt_y</p:attrName>
                                        </p:attrNameLst>
                                      </p:cBhvr>
                                      <p:tavLst>
                                        <p:tav tm="0">
                                          <p:val>
                                            <p:strVal val="0-#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209"/>
                                        </p:tgtEl>
                                        <p:attrNameLst>
                                          <p:attrName>style.visibility</p:attrName>
                                        </p:attrNameLst>
                                      </p:cBhvr>
                                      <p:to>
                                        <p:strVal val="visible"/>
                                      </p:to>
                                    </p:set>
                                    <p:anim calcmode="lin" valueType="num">
                                      <p:cBhvr>
                                        <p:cTn id="551" dur="4000" fill="hold"/>
                                        <p:tgtEl>
                                          <p:spTgt spid="209"/>
                                        </p:tgtEl>
                                        <p:attrNameLst>
                                          <p:attrName>ppt_w</p:attrName>
                                        </p:attrNameLst>
                                      </p:cBhvr>
                                      <p:tavLst>
                                        <p:tav tm="0">
                                          <p:val>
                                            <p:strVal val="#ppt_w"/>
                                          </p:val>
                                        </p:tav>
                                        <p:tav tm="100000">
                                          <p:val>
                                            <p:strVal val="#ppt_w"/>
                                          </p:val>
                                        </p:tav>
                                      </p:tavLst>
                                    </p:anim>
                                    <p:anim calcmode="lin" valueType="num">
                                      <p:cBhvr>
                                        <p:cTn id="552" dur="4000" fill="hold"/>
                                        <p:tgtEl>
                                          <p:spTgt spid="209"/>
                                        </p:tgtEl>
                                        <p:attrNameLst>
                                          <p:attrName>ppt_h</p:attrName>
                                        </p:attrNameLst>
                                      </p:cBhvr>
                                      <p:tavLst>
                                        <p:tav tm="0" fmla="#ppt_h*sin(2.5*pi*$)">
                                          <p:val>
                                            <p:fltVal val="0"/>
                                          </p:val>
                                        </p:tav>
                                        <p:tav tm="100000">
                                          <p:val>
                                            <p:fltVal val="1"/>
                                          </p:val>
                                        </p:tav>
                                      </p:tavLst>
                                    </p:anim>
                                  </p:childTnLst>
                                </p:cTn>
                              </p:par>
                              <p:par>
                                <p:cTn id="553" presetID="2" presetClass="exit" presetSubtype="4" fill="hold" grpId="2" nodeType="withEffect">
                                  <p:stCondLst>
                                    <p:cond delay="0"/>
                                  </p:stCondLst>
                                  <p:childTnLst>
                                    <p:anim calcmode="lin" valueType="num">
                                      <p:cBhvr additive="base">
                                        <p:cTn id="554" dur="4500"/>
                                        <p:tgtEl>
                                          <p:spTgt spid="209"/>
                                        </p:tgtEl>
                                        <p:attrNameLst>
                                          <p:attrName>ppt_x</p:attrName>
                                        </p:attrNameLst>
                                      </p:cBhvr>
                                      <p:tavLst>
                                        <p:tav tm="0">
                                          <p:val>
                                            <p:strVal val="ppt_x"/>
                                          </p:val>
                                        </p:tav>
                                        <p:tav tm="100000">
                                          <p:val>
                                            <p:strVal val="ppt_x"/>
                                          </p:val>
                                        </p:tav>
                                      </p:tavLst>
                                    </p:anim>
                                    <p:anim calcmode="lin" valueType="num">
                                      <p:cBhvr additive="base">
                                        <p:cTn id="555" dur="4500"/>
                                        <p:tgtEl>
                                          <p:spTgt spid="209"/>
                                        </p:tgtEl>
                                        <p:attrNameLst>
                                          <p:attrName>ppt_y</p:attrName>
                                        </p:attrNameLst>
                                      </p:cBhvr>
                                      <p:tavLst>
                                        <p:tav tm="0">
                                          <p:val>
                                            <p:strVal val="ppt_y"/>
                                          </p:val>
                                        </p:tav>
                                        <p:tav tm="100000">
                                          <p:val>
                                            <p:strVal val="1+ppt_h/2"/>
                                          </p:val>
                                        </p:tav>
                                      </p:tavLst>
                                    </p:anim>
                                    <p:set>
                                      <p:cBhvr>
                                        <p:cTn id="556" dur="1" fill="hold">
                                          <p:stCondLst>
                                            <p:cond delay="4499"/>
                                          </p:stCondLst>
                                        </p:cTn>
                                        <p:tgtEl>
                                          <p:spTgt spid="20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209"/>
                                        </p:tgtEl>
                                      </p:cBhvr>
                                    </p:animEffect>
                                    <p:set>
                                      <p:cBhvr>
                                        <p:cTn id="559" dur="1" fill="hold">
                                          <p:stCondLst>
                                            <p:cond delay="5999"/>
                                          </p:stCondLst>
                                        </p:cTn>
                                        <p:tgtEl>
                                          <p:spTgt spid="209"/>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208"/>
                                        </p:tgtEl>
                                        <p:attrNameLst>
                                          <p:attrName>style.visibility</p:attrName>
                                        </p:attrNameLst>
                                      </p:cBhvr>
                                      <p:to>
                                        <p:strVal val="visible"/>
                                      </p:to>
                                    </p:set>
                                    <p:anim calcmode="lin" valueType="num">
                                      <p:cBhvr additive="base">
                                        <p:cTn id="562" dur="4000" fill="hold"/>
                                        <p:tgtEl>
                                          <p:spTgt spid="208"/>
                                        </p:tgtEl>
                                        <p:attrNameLst>
                                          <p:attrName>ppt_x</p:attrName>
                                        </p:attrNameLst>
                                      </p:cBhvr>
                                      <p:tavLst>
                                        <p:tav tm="0">
                                          <p:val>
                                            <p:strVal val="#ppt_x"/>
                                          </p:val>
                                        </p:tav>
                                        <p:tav tm="100000">
                                          <p:val>
                                            <p:strVal val="#ppt_x"/>
                                          </p:val>
                                        </p:tav>
                                      </p:tavLst>
                                    </p:anim>
                                    <p:anim calcmode="lin" valueType="num">
                                      <p:cBhvr additive="base">
                                        <p:cTn id="563" dur="4000" fill="hold"/>
                                        <p:tgtEl>
                                          <p:spTgt spid="208"/>
                                        </p:tgtEl>
                                        <p:attrNameLst>
                                          <p:attrName>ppt_y</p:attrName>
                                        </p:attrNameLst>
                                      </p:cBhvr>
                                      <p:tavLst>
                                        <p:tav tm="0">
                                          <p:val>
                                            <p:strVal val="0-#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208"/>
                                        </p:tgtEl>
                                        <p:attrNameLst>
                                          <p:attrName>style.visibility</p:attrName>
                                        </p:attrNameLst>
                                      </p:cBhvr>
                                      <p:to>
                                        <p:strVal val="visible"/>
                                      </p:to>
                                    </p:set>
                                    <p:anim calcmode="lin" valueType="num">
                                      <p:cBhvr>
                                        <p:cTn id="566" dur="4000" fill="hold"/>
                                        <p:tgtEl>
                                          <p:spTgt spid="208"/>
                                        </p:tgtEl>
                                        <p:attrNameLst>
                                          <p:attrName>ppt_w</p:attrName>
                                        </p:attrNameLst>
                                      </p:cBhvr>
                                      <p:tavLst>
                                        <p:tav tm="0">
                                          <p:val>
                                            <p:strVal val="#ppt_w"/>
                                          </p:val>
                                        </p:tav>
                                        <p:tav tm="100000">
                                          <p:val>
                                            <p:strVal val="#ppt_w"/>
                                          </p:val>
                                        </p:tav>
                                      </p:tavLst>
                                    </p:anim>
                                    <p:anim calcmode="lin" valueType="num">
                                      <p:cBhvr>
                                        <p:cTn id="567" dur="4000" fill="hold"/>
                                        <p:tgtEl>
                                          <p:spTgt spid="208"/>
                                        </p:tgtEl>
                                        <p:attrNameLst>
                                          <p:attrName>ppt_h</p:attrName>
                                        </p:attrNameLst>
                                      </p:cBhvr>
                                      <p:tavLst>
                                        <p:tav tm="0" fmla="#ppt_h*sin(2.5*pi*$)">
                                          <p:val>
                                            <p:fltVal val="0"/>
                                          </p:val>
                                        </p:tav>
                                        <p:tav tm="100000">
                                          <p:val>
                                            <p:fltVal val="1"/>
                                          </p:val>
                                        </p:tav>
                                      </p:tavLst>
                                    </p:anim>
                                  </p:childTnLst>
                                </p:cTn>
                              </p:par>
                              <p:par>
                                <p:cTn id="568" presetID="2" presetClass="exit" presetSubtype="4" fill="hold" grpId="2" nodeType="withEffect">
                                  <p:stCondLst>
                                    <p:cond delay="0"/>
                                  </p:stCondLst>
                                  <p:childTnLst>
                                    <p:anim calcmode="lin" valueType="num">
                                      <p:cBhvr additive="base">
                                        <p:cTn id="569" dur="4500"/>
                                        <p:tgtEl>
                                          <p:spTgt spid="208"/>
                                        </p:tgtEl>
                                        <p:attrNameLst>
                                          <p:attrName>ppt_x</p:attrName>
                                        </p:attrNameLst>
                                      </p:cBhvr>
                                      <p:tavLst>
                                        <p:tav tm="0">
                                          <p:val>
                                            <p:strVal val="ppt_x"/>
                                          </p:val>
                                        </p:tav>
                                        <p:tav tm="100000">
                                          <p:val>
                                            <p:strVal val="ppt_x"/>
                                          </p:val>
                                        </p:tav>
                                      </p:tavLst>
                                    </p:anim>
                                    <p:anim calcmode="lin" valueType="num">
                                      <p:cBhvr additive="base">
                                        <p:cTn id="570" dur="4500"/>
                                        <p:tgtEl>
                                          <p:spTgt spid="208"/>
                                        </p:tgtEl>
                                        <p:attrNameLst>
                                          <p:attrName>ppt_y</p:attrName>
                                        </p:attrNameLst>
                                      </p:cBhvr>
                                      <p:tavLst>
                                        <p:tav tm="0">
                                          <p:val>
                                            <p:strVal val="ppt_y"/>
                                          </p:val>
                                        </p:tav>
                                        <p:tav tm="100000">
                                          <p:val>
                                            <p:strVal val="1+ppt_h/2"/>
                                          </p:val>
                                        </p:tav>
                                      </p:tavLst>
                                    </p:anim>
                                    <p:set>
                                      <p:cBhvr>
                                        <p:cTn id="571" dur="1" fill="hold">
                                          <p:stCondLst>
                                            <p:cond delay="4499"/>
                                          </p:stCondLst>
                                        </p:cTn>
                                        <p:tgtEl>
                                          <p:spTgt spid="208"/>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208"/>
                                        </p:tgtEl>
                                      </p:cBhvr>
                                    </p:animEffect>
                                    <p:set>
                                      <p:cBhvr>
                                        <p:cTn id="574" dur="1" fill="hold">
                                          <p:stCondLst>
                                            <p:cond delay="5999"/>
                                          </p:stCondLst>
                                        </p:cTn>
                                        <p:tgtEl>
                                          <p:spTgt spid="208"/>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207"/>
                                        </p:tgtEl>
                                        <p:attrNameLst>
                                          <p:attrName>style.visibility</p:attrName>
                                        </p:attrNameLst>
                                      </p:cBhvr>
                                      <p:to>
                                        <p:strVal val="visible"/>
                                      </p:to>
                                    </p:set>
                                    <p:anim calcmode="lin" valueType="num">
                                      <p:cBhvr additive="base">
                                        <p:cTn id="577" dur="4000" fill="hold"/>
                                        <p:tgtEl>
                                          <p:spTgt spid="207"/>
                                        </p:tgtEl>
                                        <p:attrNameLst>
                                          <p:attrName>ppt_x</p:attrName>
                                        </p:attrNameLst>
                                      </p:cBhvr>
                                      <p:tavLst>
                                        <p:tav tm="0">
                                          <p:val>
                                            <p:strVal val="#ppt_x"/>
                                          </p:val>
                                        </p:tav>
                                        <p:tav tm="100000">
                                          <p:val>
                                            <p:strVal val="#ppt_x"/>
                                          </p:val>
                                        </p:tav>
                                      </p:tavLst>
                                    </p:anim>
                                    <p:anim calcmode="lin" valueType="num">
                                      <p:cBhvr additive="base">
                                        <p:cTn id="578" dur="4000" fill="hold"/>
                                        <p:tgtEl>
                                          <p:spTgt spid="207"/>
                                        </p:tgtEl>
                                        <p:attrNameLst>
                                          <p:attrName>ppt_y</p:attrName>
                                        </p:attrNameLst>
                                      </p:cBhvr>
                                      <p:tavLst>
                                        <p:tav tm="0">
                                          <p:val>
                                            <p:strVal val="0-#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207"/>
                                        </p:tgtEl>
                                        <p:attrNameLst>
                                          <p:attrName>style.visibility</p:attrName>
                                        </p:attrNameLst>
                                      </p:cBhvr>
                                      <p:to>
                                        <p:strVal val="visible"/>
                                      </p:to>
                                    </p:set>
                                    <p:anim calcmode="lin" valueType="num">
                                      <p:cBhvr>
                                        <p:cTn id="581" dur="4000" fill="hold"/>
                                        <p:tgtEl>
                                          <p:spTgt spid="207"/>
                                        </p:tgtEl>
                                        <p:attrNameLst>
                                          <p:attrName>ppt_w</p:attrName>
                                        </p:attrNameLst>
                                      </p:cBhvr>
                                      <p:tavLst>
                                        <p:tav tm="0">
                                          <p:val>
                                            <p:strVal val="#ppt_w"/>
                                          </p:val>
                                        </p:tav>
                                        <p:tav tm="100000">
                                          <p:val>
                                            <p:strVal val="#ppt_w"/>
                                          </p:val>
                                        </p:tav>
                                      </p:tavLst>
                                    </p:anim>
                                    <p:anim calcmode="lin" valueType="num">
                                      <p:cBhvr>
                                        <p:cTn id="582" dur="4000" fill="hold"/>
                                        <p:tgtEl>
                                          <p:spTgt spid="207"/>
                                        </p:tgtEl>
                                        <p:attrNameLst>
                                          <p:attrName>ppt_h</p:attrName>
                                        </p:attrNameLst>
                                      </p:cBhvr>
                                      <p:tavLst>
                                        <p:tav tm="0" fmla="#ppt_h*sin(2.5*pi*$)">
                                          <p:val>
                                            <p:fltVal val="0"/>
                                          </p:val>
                                        </p:tav>
                                        <p:tav tm="100000">
                                          <p:val>
                                            <p:fltVal val="1"/>
                                          </p:val>
                                        </p:tav>
                                      </p:tavLst>
                                    </p:anim>
                                  </p:childTnLst>
                                </p:cTn>
                              </p:par>
                              <p:par>
                                <p:cTn id="583" presetID="2" presetClass="exit" presetSubtype="4" fill="hold" grpId="2" nodeType="withEffect">
                                  <p:stCondLst>
                                    <p:cond delay="0"/>
                                  </p:stCondLst>
                                  <p:childTnLst>
                                    <p:anim calcmode="lin" valueType="num">
                                      <p:cBhvr additive="base">
                                        <p:cTn id="584" dur="4500"/>
                                        <p:tgtEl>
                                          <p:spTgt spid="207"/>
                                        </p:tgtEl>
                                        <p:attrNameLst>
                                          <p:attrName>ppt_x</p:attrName>
                                        </p:attrNameLst>
                                      </p:cBhvr>
                                      <p:tavLst>
                                        <p:tav tm="0">
                                          <p:val>
                                            <p:strVal val="ppt_x"/>
                                          </p:val>
                                        </p:tav>
                                        <p:tav tm="100000">
                                          <p:val>
                                            <p:strVal val="ppt_x"/>
                                          </p:val>
                                        </p:tav>
                                      </p:tavLst>
                                    </p:anim>
                                    <p:anim calcmode="lin" valueType="num">
                                      <p:cBhvr additive="base">
                                        <p:cTn id="585" dur="4500"/>
                                        <p:tgtEl>
                                          <p:spTgt spid="207"/>
                                        </p:tgtEl>
                                        <p:attrNameLst>
                                          <p:attrName>ppt_y</p:attrName>
                                        </p:attrNameLst>
                                      </p:cBhvr>
                                      <p:tavLst>
                                        <p:tav tm="0">
                                          <p:val>
                                            <p:strVal val="ppt_y"/>
                                          </p:val>
                                        </p:tav>
                                        <p:tav tm="100000">
                                          <p:val>
                                            <p:strVal val="1+ppt_h/2"/>
                                          </p:val>
                                        </p:tav>
                                      </p:tavLst>
                                    </p:anim>
                                    <p:set>
                                      <p:cBhvr>
                                        <p:cTn id="586" dur="1" fill="hold">
                                          <p:stCondLst>
                                            <p:cond delay="4499"/>
                                          </p:stCondLst>
                                        </p:cTn>
                                        <p:tgtEl>
                                          <p:spTgt spid="207"/>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207"/>
                                        </p:tgtEl>
                                      </p:cBhvr>
                                    </p:animEffect>
                                    <p:set>
                                      <p:cBhvr>
                                        <p:cTn id="589" dur="1" fill="hold">
                                          <p:stCondLst>
                                            <p:cond delay="5999"/>
                                          </p:stCondLst>
                                        </p:cTn>
                                        <p:tgtEl>
                                          <p:spTgt spid="207"/>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215"/>
                                        </p:tgtEl>
                                        <p:attrNameLst>
                                          <p:attrName>style.visibility</p:attrName>
                                        </p:attrNameLst>
                                      </p:cBhvr>
                                      <p:to>
                                        <p:strVal val="visible"/>
                                      </p:to>
                                    </p:set>
                                    <p:anim calcmode="lin" valueType="num">
                                      <p:cBhvr additive="base">
                                        <p:cTn id="592" dur="4000" fill="hold"/>
                                        <p:tgtEl>
                                          <p:spTgt spid="215"/>
                                        </p:tgtEl>
                                        <p:attrNameLst>
                                          <p:attrName>ppt_x</p:attrName>
                                        </p:attrNameLst>
                                      </p:cBhvr>
                                      <p:tavLst>
                                        <p:tav tm="0">
                                          <p:val>
                                            <p:strVal val="#ppt_x"/>
                                          </p:val>
                                        </p:tav>
                                        <p:tav tm="100000">
                                          <p:val>
                                            <p:strVal val="#ppt_x"/>
                                          </p:val>
                                        </p:tav>
                                      </p:tavLst>
                                    </p:anim>
                                    <p:anim calcmode="lin" valueType="num">
                                      <p:cBhvr additive="base">
                                        <p:cTn id="593" dur="4000" fill="hold"/>
                                        <p:tgtEl>
                                          <p:spTgt spid="215"/>
                                        </p:tgtEl>
                                        <p:attrNameLst>
                                          <p:attrName>ppt_y</p:attrName>
                                        </p:attrNameLst>
                                      </p:cBhvr>
                                      <p:tavLst>
                                        <p:tav tm="0">
                                          <p:val>
                                            <p:strVal val="0-#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215"/>
                                        </p:tgtEl>
                                        <p:attrNameLst>
                                          <p:attrName>style.visibility</p:attrName>
                                        </p:attrNameLst>
                                      </p:cBhvr>
                                      <p:to>
                                        <p:strVal val="visible"/>
                                      </p:to>
                                    </p:set>
                                    <p:anim calcmode="lin" valueType="num">
                                      <p:cBhvr>
                                        <p:cTn id="596" dur="4000" fill="hold"/>
                                        <p:tgtEl>
                                          <p:spTgt spid="215"/>
                                        </p:tgtEl>
                                        <p:attrNameLst>
                                          <p:attrName>ppt_w</p:attrName>
                                        </p:attrNameLst>
                                      </p:cBhvr>
                                      <p:tavLst>
                                        <p:tav tm="0">
                                          <p:val>
                                            <p:strVal val="#ppt_w"/>
                                          </p:val>
                                        </p:tav>
                                        <p:tav tm="100000">
                                          <p:val>
                                            <p:strVal val="#ppt_w"/>
                                          </p:val>
                                        </p:tav>
                                      </p:tavLst>
                                    </p:anim>
                                    <p:anim calcmode="lin" valueType="num">
                                      <p:cBhvr>
                                        <p:cTn id="597" dur="4000" fill="hold"/>
                                        <p:tgtEl>
                                          <p:spTgt spid="215"/>
                                        </p:tgtEl>
                                        <p:attrNameLst>
                                          <p:attrName>ppt_h</p:attrName>
                                        </p:attrNameLst>
                                      </p:cBhvr>
                                      <p:tavLst>
                                        <p:tav tm="0" fmla="#ppt_h*sin(2.5*pi*$)">
                                          <p:val>
                                            <p:fltVal val="0"/>
                                          </p:val>
                                        </p:tav>
                                        <p:tav tm="100000">
                                          <p:val>
                                            <p:fltVal val="1"/>
                                          </p:val>
                                        </p:tav>
                                      </p:tavLst>
                                    </p:anim>
                                  </p:childTnLst>
                                </p:cTn>
                              </p:par>
                              <p:par>
                                <p:cTn id="598" presetID="2" presetClass="exit" presetSubtype="4" fill="hold" grpId="2" nodeType="withEffect">
                                  <p:stCondLst>
                                    <p:cond delay="0"/>
                                  </p:stCondLst>
                                  <p:childTnLst>
                                    <p:anim calcmode="lin" valueType="num">
                                      <p:cBhvr additive="base">
                                        <p:cTn id="599" dur="4500"/>
                                        <p:tgtEl>
                                          <p:spTgt spid="215"/>
                                        </p:tgtEl>
                                        <p:attrNameLst>
                                          <p:attrName>ppt_x</p:attrName>
                                        </p:attrNameLst>
                                      </p:cBhvr>
                                      <p:tavLst>
                                        <p:tav tm="0">
                                          <p:val>
                                            <p:strVal val="ppt_x"/>
                                          </p:val>
                                        </p:tav>
                                        <p:tav tm="100000">
                                          <p:val>
                                            <p:strVal val="ppt_x"/>
                                          </p:val>
                                        </p:tav>
                                      </p:tavLst>
                                    </p:anim>
                                    <p:anim calcmode="lin" valueType="num">
                                      <p:cBhvr additive="base">
                                        <p:cTn id="600" dur="4500"/>
                                        <p:tgtEl>
                                          <p:spTgt spid="215"/>
                                        </p:tgtEl>
                                        <p:attrNameLst>
                                          <p:attrName>ppt_y</p:attrName>
                                        </p:attrNameLst>
                                      </p:cBhvr>
                                      <p:tavLst>
                                        <p:tav tm="0">
                                          <p:val>
                                            <p:strVal val="ppt_y"/>
                                          </p:val>
                                        </p:tav>
                                        <p:tav tm="100000">
                                          <p:val>
                                            <p:strVal val="1+ppt_h/2"/>
                                          </p:val>
                                        </p:tav>
                                      </p:tavLst>
                                    </p:anim>
                                    <p:set>
                                      <p:cBhvr>
                                        <p:cTn id="601" dur="1" fill="hold">
                                          <p:stCondLst>
                                            <p:cond delay="4499"/>
                                          </p:stCondLst>
                                        </p:cTn>
                                        <p:tgtEl>
                                          <p:spTgt spid="21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215"/>
                                        </p:tgtEl>
                                      </p:cBhvr>
                                    </p:animEffect>
                                    <p:set>
                                      <p:cBhvr>
                                        <p:cTn id="604" dur="1" fill="hold">
                                          <p:stCondLst>
                                            <p:cond delay="5999"/>
                                          </p:stCondLst>
                                        </p:cTn>
                                        <p:tgtEl>
                                          <p:spTgt spid="215"/>
                                        </p:tgtEl>
                                        <p:attrNameLst>
                                          <p:attrName>style.visibility</p:attrName>
                                        </p:attrNameLst>
                                      </p:cBhvr>
                                      <p:to>
                                        <p:strVal val="hidden"/>
                                      </p:to>
                                    </p:set>
                                  </p:childTnLst>
                                </p:cTn>
                              </p:par>
                              <p:par>
                                <p:cTn id="605" presetID="2" presetClass="entr" presetSubtype="1" fill="hold" grpId="0" nodeType="withEffect">
                                  <p:stCondLst>
                                    <p:cond delay="0"/>
                                  </p:stCondLst>
                                  <p:childTnLst>
                                    <p:set>
                                      <p:cBhvr>
                                        <p:cTn id="606" dur="1" fill="hold">
                                          <p:stCondLst>
                                            <p:cond delay="0"/>
                                          </p:stCondLst>
                                        </p:cTn>
                                        <p:tgtEl>
                                          <p:spTgt spid="216"/>
                                        </p:tgtEl>
                                        <p:attrNameLst>
                                          <p:attrName>style.visibility</p:attrName>
                                        </p:attrNameLst>
                                      </p:cBhvr>
                                      <p:to>
                                        <p:strVal val="visible"/>
                                      </p:to>
                                    </p:set>
                                    <p:anim calcmode="lin" valueType="num">
                                      <p:cBhvr additive="base">
                                        <p:cTn id="607" dur="4000" fill="hold"/>
                                        <p:tgtEl>
                                          <p:spTgt spid="216"/>
                                        </p:tgtEl>
                                        <p:attrNameLst>
                                          <p:attrName>ppt_x</p:attrName>
                                        </p:attrNameLst>
                                      </p:cBhvr>
                                      <p:tavLst>
                                        <p:tav tm="0">
                                          <p:val>
                                            <p:strVal val="#ppt_x"/>
                                          </p:val>
                                        </p:tav>
                                        <p:tav tm="100000">
                                          <p:val>
                                            <p:strVal val="#ppt_x"/>
                                          </p:val>
                                        </p:tav>
                                      </p:tavLst>
                                    </p:anim>
                                    <p:anim calcmode="lin" valueType="num">
                                      <p:cBhvr additive="base">
                                        <p:cTn id="608" dur="4000" fill="hold"/>
                                        <p:tgtEl>
                                          <p:spTgt spid="216"/>
                                        </p:tgtEl>
                                        <p:attrNameLst>
                                          <p:attrName>ppt_y</p:attrName>
                                        </p:attrNameLst>
                                      </p:cBhvr>
                                      <p:tavLst>
                                        <p:tav tm="0">
                                          <p:val>
                                            <p:strVal val="0-#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216"/>
                                        </p:tgtEl>
                                        <p:attrNameLst>
                                          <p:attrName>style.visibility</p:attrName>
                                        </p:attrNameLst>
                                      </p:cBhvr>
                                      <p:to>
                                        <p:strVal val="visible"/>
                                      </p:to>
                                    </p:set>
                                    <p:anim calcmode="lin" valueType="num">
                                      <p:cBhvr>
                                        <p:cTn id="611" dur="4000" fill="hold"/>
                                        <p:tgtEl>
                                          <p:spTgt spid="216"/>
                                        </p:tgtEl>
                                        <p:attrNameLst>
                                          <p:attrName>ppt_w</p:attrName>
                                        </p:attrNameLst>
                                      </p:cBhvr>
                                      <p:tavLst>
                                        <p:tav tm="0">
                                          <p:val>
                                            <p:strVal val="#ppt_w"/>
                                          </p:val>
                                        </p:tav>
                                        <p:tav tm="100000">
                                          <p:val>
                                            <p:strVal val="#ppt_w"/>
                                          </p:val>
                                        </p:tav>
                                      </p:tavLst>
                                    </p:anim>
                                    <p:anim calcmode="lin" valueType="num">
                                      <p:cBhvr>
                                        <p:cTn id="612" dur="4000" fill="hold"/>
                                        <p:tgtEl>
                                          <p:spTgt spid="216"/>
                                        </p:tgtEl>
                                        <p:attrNameLst>
                                          <p:attrName>ppt_h</p:attrName>
                                        </p:attrNameLst>
                                      </p:cBhvr>
                                      <p:tavLst>
                                        <p:tav tm="0" fmla="#ppt_h*sin(2.5*pi*$)">
                                          <p:val>
                                            <p:fltVal val="0"/>
                                          </p:val>
                                        </p:tav>
                                        <p:tav tm="100000">
                                          <p:val>
                                            <p:fltVal val="1"/>
                                          </p:val>
                                        </p:tav>
                                      </p:tavLst>
                                    </p:anim>
                                  </p:childTnLst>
                                </p:cTn>
                              </p:par>
                              <p:par>
                                <p:cTn id="613" presetID="2" presetClass="exit" presetSubtype="4" fill="hold" grpId="2" nodeType="withEffect">
                                  <p:stCondLst>
                                    <p:cond delay="0"/>
                                  </p:stCondLst>
                                  <p:childTnLst>
                                    <p:anim calcmode="lin" valueType="num">
                                      <p:cBhvr additive="base">
                                        <p:cTn id="614" dur="4500"/>
                                        <p:tgtEl>
                                          <p:spTgt spid="216"/>
                                        </p:tgtEl>
                                        <p:attrNameLst>
                                          <p:attrName>ppt_x</p:attrName>
                                        </p:attrNameLst>
                                      </p:cBhvr>
                                      <p:tavLst>
                                        <p:tav tm="0">
                                          <p:val>
                                            <p:strVal val="ppt_x"/>
                                          </p:val>
                                        </p:tav>
                                        <p:tav tm="100000">
                                          <p:val>
                                            <p:strVal val="ppt_x"/>
                                          </p:val>
                                        </p:tav>
                                      </p:tavLst>
                                    </p:anim>
                                    <p:anim calcmode="lin" valueType="num">
                                      <p:cBhvr additive="base">
                                        <p:cTn id="615" dur="4500"/>
                                        <p:tgtEl>
                                          <p:spTgt spid="216"/>
                                        </p:tgtEl>
                                        <p:attrNameLst>
                                          <p:attrName>ppt_y</p:attrName>
                                        </p:attrNameLst>
                                      </p:cBhvr>
                                      <p:tavLst>
                                        <p:tav tm="0">
                                          <p:val>
                                            <p:strVal val="ppt_y"/>
                                          </p:val>
                                        </p:tav>
                                        <p:tav tm="100000">
                                          <p:val>
                                            <p:strVal val="1+ppt_h/2"/>
                                          </p:val>
                                        </p:tav>
                                      </p:tavLst>
                                    </p:anim>
                                    <p:set>
                                      <p:cBhvr>
                                        <p:cTn id="616" dur="1" fill="hold">
                                          <p:stCondLst>
                                            <p:cond delay="4499"/>
                                          </p:stCondLst>
                                        </p:cTn>
                                        <p:tgtEl>
                                          <p:spTgt spid="21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216"/>
                                        </p:tgtEl>
                                      </p:cBhvr>
                                    </p:animEffect>
                                    <p:set>
                                      <p:cBhvr>
                                        <p:cTn id="619" dur="1" fill="hold">
                                          <p:stCondLst>
                                            <p:cond delay="5999"/>
                                          </p:stCondLst>
                                        </p:cTn>
                                        <p:tgtEl>
                                          <p:spTgt spid="216"/>
                                        </p:tgtEl>
                                        <p:attrNameLst>
                                          <p:attrName>style.visibility</p:attrName>
                                        </p:attrNameLst>
                                      </p:cBhvr>
                                      <p:to>
                                        <p:strVal val="hidden"/>
                                      </p:to>
                                    </p:set>
                                  </p:childTnLst>
                                </p:cTn>
                              </p:par>
                              <p:par>
                                <p:cTn id="620" presetID="2" presetClass="entr" presetSubtype="1" fill="hold" grpId="0" nodeType="withEffect">
                                  <p:stCondLst>
                                    <p:cond delay="0"/>
                                  </p:stCondLst>
                                  <p:childTnLst>
                                    <p:set>
                                      <p:cBhvr>
                                        <p:cTn id="621" dur="1" fill="hold">
                                          <p:stCondLst>
                                            <p:cond delay="0"/>
                                          </p:stCondLst>
                                        </p:cTn>
                                        <p:tgtEl>
                                          <p:spTgt spid="217"/>
                                        </p:tgtEl>
                                        <p:attrNameLst>
                                          <p:attrName>style.visibility</p:attrName>
                                        </p:attrNameLst>
                                      </p:cBhvr>
                                      <p:to>
                                        <p:strVal val="visible"/>
                                      </p:to>
                                    </p:set>
                                    <p:anim calcmode="lin" valueType="num">
                                      <p:cBhvr additive="base">
                                        <p:cTn id="622" dur="4000" fill="hold"/>
                                        <p:tgtEl>
                                          <p:spTgt spid="217"/>
                                        </p:tgtEl>
                                        <p:attrNameLst>
                                          <p:attrName>ppt_x</p:attrName>
                                        </p:attrNameLst>
                                      </p:cBhvr>
                                      <p:tavLst>
                                        <p:tav tm="0">
                                          <p:val>
                                            <p:strVal val="#ppt_x"/>
                                          </p:val>
                                        </p:tav>
                                        <p:tav tm="100000">
                                          <p:val>
                                            <p:strVal val="#ppt_x"/>
                                          </p:val>
                                        </p:tav>
                                      </p:tavLst>
                                    </p:anim>
                                    <p:anim calcmode="lin" valueType="num">
                                      <p:cBhvr additive="base">
                                        <p:cTn id="623" dur="4000" fill="hold"/>
                                        <p:tgtEl>
                                          <p:spTgt spid="217"/>
                                        </p:tgtEl>
                                        <p:attrNameLst>
                                          <p:attrName>ppt_y</p:attrName>
                                        </p:attrNameLst>
                                      </p:cBhvr>
                                      <p:tavLst>
                                        <p:tav tm="0">
                                          <p:val>
                                            <p:strVal val="0-#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217"/>
                                        </p:tgtEl>
                                        <p:attrNameLst>
                                          <p:attrName>style.visibility</p:attrName>
                                        </p:attrNameLst>
                                      </p:cBhvr>
                                      <p:to>
                                        <p:strVal val="visible"/>
                                      </p:to>
                                    </p:set>
                                    <p:anim calcmode="lin" valueType="num">
                                      <p:cBhvr>
                                        <p:cTn id="626" dur="4000" fill="hold"/>
                                        <p:tgtEl>
                                          <p:spTgt spid="217"/>
                                        </p:tgtEl>
                                        <p:attrNameLst>
                                          <p:attrName>ppt_w</p:attrName>
                                        </p:attrNameLst>
                                      </p:cBhvr>
                                      <p:tavLst>
                                        <p:tav tm="0">
                                          <p:val>
                                            <p:strVal val="#ppt_w"/>
                                          </p:val>
                                        </p:tav>
                                        <p:tav tm="100000">
                                          <p:val>
                                            <p:strVal val="#ppt_w"/>
                                          </p:val>
                                        </p:tav>
                                      </p:tavLst>
                                    </p:anim>
                                    <p:anim calcmode="lin" valueType="num">
                                      <p:cBhvr>
                                        <p:cTn id="627" dur="4000" fill="hold"/>
                                        <p:tgtEl>
                                          <p:spTgt spid="217"/>
                                        </p:tgtEl>
                                        <p:attrNameLst>
                                          <p:attrName>ppt_h</p:attrName>
                                        </p:attrNameLst>
                                      </p:cBhvr>
                                      <p:tavLst>
                                        <p:tav tm="0" fmla="#ppt_h*sin(2.5*pi*$)">
                                          <p:val>
                                            <p:fltVal val="0"/>
                                          </p:val>
                                        </p:tav>
                                        <p:tav tm="100000">
                                          <p:val>
                                            <p:fltVal val="1"/>
                                          </p:val>
                                        </p:tav>
                                      </p:tavLst>
                                    </p:anim>
                                  </p:childTnLst>
                                </p:cTn>
                              </p:par>
                              <p:par>
                                <p:cTn id="628" presetID="2" presetClass="exit" presetSubtype="4" fill="hold" grpId="2" nodeType="withEffect">
                                  <p:stCondLst>
                                    <p:cond delay="0"/>
                                  </p:stCondLst>
                                  <p:childTnLst>
                                    <p:anim calcmode="lin" valueType="num">
                                      <p:cBhvr additive="base">
                                        <p:cTn id="629" dur="4500"/>
                                        <p:tgtEl>
                                          <p:spTgt spid="217"/>
                                        </p:tgtEl>
                                        <p:attrNameLst>
                                          <p:attrName>ppt_x</p:attrName>
                                        </p:attrNameLst>
                                      </p:cBhvr>
                                      <p:tavLst>
                                        <p:tav tm="0">
                                          <p:val>
                                            <p:strVal val="ppt_x"/>
                                          </p:val>
                                        </p:tav>
                                        <p:tav tm="100000">
                                          <p:val>
                                            <p:strVal val="ppt_x"/>
                                          </p:val>
                                        </p:tav>
                                      </p:tavLst>
                                    </p:anim>
                                    <p:anim calcmode="lin" valueType="num">
                                      <p:cBhvr additive="base">
                                        <p:cTn id="630" dur="4500"/>
                                        <p:tgtEl>
                                          <p:spTgt spid="217"/>
                                        </p:tgtEl>
                                        <p:attrNameLst>
                                          <p:attrName>ppt_y</p:attrName>
                                        </p:attrNameLst>
                                      </p:cBhvr>
                                      <p:tavLst>
                                        <p:tav tm="0">
                                          <p:val>
                                            <p:strVal val="ppt_y"/>
                                          </p:val>
                                        </p:tav>
                                        <p:tav tm="100000">
                                          <p:val>
                                            <p:strVal val="1+ppt_h/2"/>
                                          </p:val>
                                        </p:tav>
                                      </p:tavLst>
                                    </p:anim>
                                    <p:set>
                                      <p:cBhvr>
                                        <p:cTn id="631" dur="1" fill="hold">
                                          <p:stCondLst>
                                            <p:cond delay="4499"/>
                                          </p:stCondLst>
                                        </p:cTn>
                                        <p:tgtEl>
                                          <p:spTgt spid="21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217"/>
                                        </p:tgtEl>
                                      </p:cBhvr>
                                    </p:animEffect>
                                    <p:set>
                                      <p:cBhvr>
                                        <p:cTn id="634" dur="1" fill="hold">
                                          <p:stCondLst>
                                            <p:cond delay="5999"/>
                                          </p:stCondLst>
                                        </p:cTn>
                                        <p:tgtEl>
                                          <p:spTgt spid="217"/>
                                        </p:tgtEl>
                                        <p:attrNameLst>
                                          <p:attrName>style.visibility</p:attrName>
                                        </p:attrNameLst>
                                      </p:cBhvr>
                                      <p:to>
                                        <p:strVal val="hidden"/>
                                      </p:to>
                                    </p:set>
                                  </p:childTnLst>
                                </p:cTn>
                              </p:par>
                              <p:par>
                                <p:cTn id="635" presetID="2" presetClass="entr" presetSubtype="1" fill="hold" grpId="0" nodeType="withEffect">
                                  <p:stCondLst>
                                    <p:cond delay="0"/>
                                  </p:stCondLst>
                                  <p:childTnLst>
                                    <p:set>
                                      <p:cBhvr>
                                        <p:cTn id="636" dur="1" fill="hold">
                                          <p:stCondLst>
                                            <p:cond delay="0"/>
                                          </p:stCondLst>
                                        </p:cTn>
                                        <p:tgtEl>
                                          <p:spTgt spid="218"/>
                                        </p:tgtEl>
                                        <p:attrNameLst>
                                          <p:attrName>style.visibility</p:attrName>
                                        </p:attrNameLst>
                                      </p:cBhvr>
                                      <p:to>
                                        <p:strVal val="visible"/>
                                      </p:to>
                                    </p:set>
                                    <p:anim calcmode="lin" valueType="num">
                                      <p:cBhvr additive="base">
                                        <p:cTn id="637" dur="4000" fill="hold"/>
                                        <p:tgtEl>
                                          <p:spTgt spid="218"/>
                                        </p:tgtEl>
                                        <p:attrNameLst>
                                          <p:attrName>ppt_x</p:attrName>
                                        </p:attrNameLst>
                                      </p:cBhvr>
                                      <p:tavLst>
                                        <p:tav tm="0">
                                          <p:val>
                                            <p:strVal val="#ppt_x"/>
                                          </p:val>
                                        </p:tav>
                                        <p:tav tm="100000">
                                          <p:val>
                                            <p:strVal val="#ppt_x"/>
                                          </p:val>
                                        </p:tav>
                                      </p:tavLst>
                                    </p:anim>
                                    <p:anim calcmode="lin" valueType="num">
                                      <p:cBhvr additive="base">
                                        <p:cTn id="638" dur="4000" fill="hold"/>
                                        <p:tgtEl>
                                          <p:spTgt spid="218"/>
                                        </p:tgtEl>
                                        <p:attrNameLst>
                                          <p:attrName>ppt_y</p:attrName>
                                        </p:attrNameLst>
                                      </p:cBhvr>
                                      <p:tavLst>
                                        <p:tav tm="0">
                                          <p:val>
                                            <p:strVal val="0-#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218"/>
                                        </p:tgtEl>
                                        <p:attrNameLst>
                                          <p:attrName>style.visibility</p:attrName>
                                        </p:attrNameLst>
                                      </p:cBhvr>
                                      <p:to>
                                        <p:strVal val="visible"/>
                                      </p:to>
                                    </p:set>
                                    <p:anim calcmode="lin" valueType="num">
                                      <p:cBhvr>
                                        <p:cTn id="641" dur="4000" fill="hold"/>
                                        <p:tgtEl>
                                          <p:spTgt spid="218"/>
                                        </p:tgtEl>
                                        <p:attrNameLst>
                                          <p:attrName>ppt_w</p:attrName>
                                        </p:attrNameLst>
                                      </p:cBhvr>
                                      <p:tavLst>
                                        <p:tav tm="0">
                                          <p:val>
                                            <p:strVal val="#ppt_w"/>
                                          </p:val>
                                        </p:tav>
                                        <p:tav tm="100000">
                                          <p:val>
                                            <p:strVal val="#ppt_w"/>
                                          </p:val>
                                        </p:tav>
                                      </p:tavLst>
                                    </p:anim>
                                    <p:anim calcmode="lin" valueType="num">
                                      <p:cBhvr>
                                        <p:cTn id="642" dur="4000" fill="hold"/>
                                        <p:tgtEl>
                                          <p:spTgt spid="218"/>
                                        </p:tgtEl>
                                        <p:attrNameLst>
                                          <p:attrName>ppt_h</p:attrName>
                                        </p:attrNameLst>
                                      </p:cBhvr>
                                      <p:tavLst>
                                        <p:tav tm="0" fmla="#ppt_h*sin(2.5*pi*$)">
                                          <p:val>
                                            <p:fltVal val="0"/>
                                          </p:val>
                                        </p:tav>
                                        <p:tav tm="100000">
                                          <p:val>
                                            <p:fltVal val="1"/>
                                          </p:val>
                                        </p:tav>
                                      </p:tavLst>
                                    </p:anim>
                                  </p:childTnLst>
                                </p:cTn>
                              </p:par>
                              <p:par>
                                <p:cTn id="643" presetID="2" presetClass="exit" presetSubtype="4" fill="hold" grpId="2" nodeType="withEffect">
                                  <p:stCondLst>
                                    <p:cond delay="0"/>
                                  </p:stCondLst>
                                  <p:childTnLst>
                                    <p:anim calcmode="lin" valueType="num">
                                      <p:cBhvr additive="base">
                                        <p:cTn id="644" dur="4500"/>
                                        <p:tgtEl>
                                          <p:spTgt spid="218"/>
                                        </p:tgtEl>
                                        <p:attrNameLst>
                                          <p:attrName>ppt_x</p:attrName>
                                        </p:attrNameLst>
                                      </p:cBhvr>
                                      <p:tavLst>
                                        <p:tav tm="0">
                                          <p:val>
                                            <p:strVal val="ppt_x"/>
                                          </p:val>
                                        </p:tav>
                                        <p:tav tm="100000">
                                          <p:val>
                                            <p:strVal val="ppt_x"/>
                                          </p:val>
                                        </p:tav>
                                      </p:tavLst>
                                    </p:anim>
                                    <p:anim calcmode="lin" valueType="num">
                                      <p:cBhvr additive="base">
                                        <p:cTn id="645" dur="4500"/>
                                        <p:tgtEl>
                                          <p:spTgt spid="218"/>
                                        </p:tgtEl>
                                        <p:attrNameLst>
                                          <p:attrName>ppt_y</p:attrName>
                                        </p:attrNameLst>
                                      </p:cBhvr>
                                      <p:tavLst>
                                        <p:tav tm="0">
                                          <p:val>
                                            <p:strVal val="ppt_y"/>
                                          </p:val>
                                        </p:tav>
                                        <p:tav tm="100000">
                                          <p:val>
                                            <p:strVal val="1+ppt_h/2"/>
                                          </p:val>
                                        </p:tav>
                                      </p:tavLst>
                                    </p:anim>
                                    <p:set>
                                      <p:cBhvr>
                                        <p:cTn id="646" dur="1" fill="hold">
                                          <p:stCondLst>
                                            <p:cond delay="4499"/>
                                          </p:stCondLst>
                                        </p:cTn>
                                        <p:tgtEl>
                                          <p:spTgt spid="218"/>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218"/>
                                        </p:tgtEl>
                                      </p:cBhvr>
                                    </p:animEffect>
                                    <p:set>
                                      <p:cBhvr>
                                        <p:cTn id="649" dur="1" fill="hold">
                                          <p:stCondLst>
                                            <p:cond delay="5999"/>
                                          </p:stCondLst>
                                        </p:cTn>
                                        <p:tgtEl>
                                          <p:spTgt spid="218"/>
                                        </p:tgtEl>
                                        <p:attrNameLst>
                                          <p:attrName>style.visibility</p:attrName>
                                        </p:attrNameLst>
                                      </p:cBhvr>
                                      <p:to>
                                        <p:strVal val="hidden"/>
                                      </p:to>
                                    </p:set>
                                  </p:childTnLst>
                                </p:cTn>
                              </p:par>
                              <p:par>
                                <p:cTn id="650" presetID="2" presetClass="entr" presetSubtype="1" fill="hold" grpId="0" nodeType="withEffect">
                                  <p:stCondLst>
                                    <p:cond delay="0"/>
                                  </p:stCondLst>
                                  <p:childTnLst>
                                    <p:set>
                                      <p:cBhvr>
                                        <p:cTn id="651" dur="1" fill="hold">
                                          <p:stCondLst>
                                            <p:cond delay="0"/>
                                          </p:stCondLst>
                                        </p:cTn>
                                        <p:tgtEl>
                                          <p:spTgt spid="226"/>
                                        </p:tgtEl>
                                        <p:attrNameLst>
                                          <p:attrName>style.visibility</p:attrName>
                                        </p:attrNameLst>
                                      </p:cBhvr>
                                      <p:to>
                                        <p:strVal val="visible"/>
                                      </p:to>
                                    </p:set>
                                    <p:anim calcmode="lin" valueType="num">
                                      <p:cBhvr additive="base">
                                        <p:cTn id="652" dur="4000" fill="hold"/>
                                        <p:tgtEl>
                                          <p:spTgt spid="226"/>
                                        </p:tgtEl>
                                        <p:attrNameLst>
                                          <p:attrName>ppt_x</p:attrName>
                                        </p:attrNameLst>
                                      </p:cBhvr>
                                      <p:tavLst>
                                        <p:tav tm="0">
                                          <p:val>
                                            <p:strVal val="#ppt_x"/>
                                          </p:val>
                                        </p:tav>
                                        <p:tav tm="100000">
                                          <p:val>
                                            <p:strVal val="#ppt_x"/>
                                          </p:val>
                                        </p:tav>
                                      </p:tavLst>
                                    </p:anim>
                                    <p:anim calcmode="lin" valueType="num">
                                      <p:cBhvr additive="base">
                                        <p:cTn id="653" dur="4000" fill="hold"/>
                                        <p:tgtEl>
                                          <p:spTgt spid="226"/>
                                        </p:tgtEl>
                                        <p:attrNameLst>
                                          <p:attrName>ppt_y</p:attrName>
                                        </p:attrNameLst>
                                      </p:cBhvr>
                                      <p:tavLst>
                                        <p:tav tm="0">
                                          <p:val>
                                            <p:strVal val="0-#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226"/>
                                        </p:tgtEl>
                                        <p:attrNameLst>
                                          <p:attrName>style.visibility</p:attrName>
                                        </p:attrNameLst>
                                      </p:cBhvr>
                                      <p:to>
                                        <p:strVal val="visible"/>
                                      </p:to>
                                    </p:set>
                                    <p:anim calcmode="lin" valueType="num">
                                      <p:cBhvr>
                                        <p:cTn id="656" dur="4000" fill="hold"/>
                                        <p:tgtEl>
                                          <p:spTgt spid="226"/>
                                        </p:tgtEl>
                                        <p:attrNameLst>
                                          <p:attrName>ppt_w</p:attrName>
                                        </p:attrNameLst>
                                      </p:cBhvr>
                                      <p:tavLst>
                                        <p:tav tm="0">
                                          <p:val>
                                            <p:strVal val="#ppt_w"/>
                                          </p:val>
                                        </p:tav>
                                        <p:tav tm="100000">
                                          <p:val>
                                            <p:strVal val="#ppt_w"/>
                                          </p:val>
                                        </p:tav>
                                      </p:tavLst>
                                    </p:anim>
                                    <p:anim calcmode="lin" valueType="num">
                                      <p:cBhvr>
                                        <p:cTn id="657" dur="4000" fill="hold"/>
                                        <p:tgtEl>
                                          <p:spTgt spid="226"/>
                                        </p:tgtEl>
                                        <p:attrNameLst>
                                          <p:attrName>ppt_h</p:attrName>
                                        </p:attrNameLst>
                                      </p:cBhvr>
                                      <p:tavLst>
                                        <p:tav tm="0" fmla="#ppt_h*sin(2.5*pi*$)">
                                          <p:val>
                                            <p:fltVal val="0"/>
                                          </p:val>
                                        </p:tav>
                                        <p:tav tm="100000">
                                          <p:val>
                                            <p:fltVal val="1"/>
                                          </p:val>
                                        </p:tav>
                                      </p:tavLst>
                                    </p:anim>
                                  </p:childTnLst>
                                </p:cTn>
                              </p:par>
                              <p:par>
                                <p:cTn id="658" presetID="2" presetClass="exit" presetSubtype="4" fill="hold" grpId="2" nodeType="withEffect">
                                  <p:stCondLst>
                                    <p:cond delay="0"/>
                                  </p:stCondLst>
                                  <p:childTnLst>
                                    <p:anim calcmode="lin" valueType="num">
                                      <p:cBhvr additive="base">
                                        <p:cTn id="659" dur="4500"/>
                                        <p:tgtEl>
                                          <p:spTgt spid="226"/>
                                        </p:tgtEl>
                                        <p:attrNameLst>
                                          <p:attrName>ppt_x</p:attrName>
                                        </p:attrNameLst>
                                      </p:cBhvr>
                                      <p:tavLst>
                                        <p:tav tm="0">
                                          <p:val>
                                            <p:strVal val="ppt_x"/>
                                          </p:val>
                                        </p:tav>
                                        <p:tav tm="100000">
                                          <p:val>
                                            <p:strVal val="ppt_x"/>
                                          </p:val>
                                        </p:tav>
                                      </p:tavLst>
                                    </p:anim>
                                    <p:anim calcmode="lin" valueType="num">
                                      <p:cBhvr additive="base">
                                        <p:cTn id="660" dur="4500"/>
                                        <p:tgtEl>
                                          <p:spTgt spid="226"/>
                                        </p:tgtEl>
                                        <p:attrNameLst>
                                          <p:attrName>ppt_y</p:attrName>
                                        </p:attrNameLst>
                                      </p:cBhvr>
                                      <p:tavLst>
                                        <p:tav tm="0">
                                          <p:val>
                                            <p:strVal val="ppt_y"/>
                                          </p:val>
                                        </p:tav>
                                        <p:tav tm="100000">
                                          <p:val>
                                            <p:strVal val="1+ppt_h/2"/>
                                          </p:val>
                                        </p:tav>
                                      </p:tavLst>
                                    </p:anim>
                                    <p:set>
                                      <p:cBhvr>
                                        <p:cTn id="661" dur="1" fill="hold">
                                          <p:stCondLst>
                                            <p:cond delay="4499"/>
                                          </p:stCondLst>
                                        </p:cTn>
                                        <p:tgtEl>
                                          <p:spTgt spid="22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226"/>
                                        </p:tgtEl>
                                      </p:cBhvr>
                                    </p:animEffect>
                                    <p:set>
                                      <p:cBhvr>
                                        <p:cTn id="664" dur="1" fill="hold">
                                          <p:stCondLst>
                                            <p:cond delay="5999"/>
                                          </p:stCondLst>
                                        </p:cTn>
                                        <p:tgtEl>
                                          <p:spTgt spid="226"/>
                                        </p:tgtEl>
                                        <p:attrNameLst>
                                          <p:attrName>style.visibility</p:attrName>
                                        </p:attrNameLst>
                                      </p:cBhvr>
                                      <p:to>
                                        <p:strVal val="hidden"/>
                                      </p:to>
                                    </p:set>
                                  </p:childTnLst>
                                </p:cTn>
                              </p:par>
                              <p:par>
                                <p:cTn id="665" presetID="2" presetClass="entr" presetSubtype="1" fill="hold" grpId="0" nodeType="withEffect">
                                  <p:stCondLst>
                                    <p:cond delay="0"/>
                                  </p:stCondLst>
                                  <p:childTnLst>
                                    <p:set>
                                      <p:cBhvr>
                                        <p:cTn id="666" dur="1" fill="hold">
                                          <p:stCondLst>
                                            <p:cond delay="0"/>
                                          </p:stCondLst>
                                        </p:cTn>
                                        <p:tgtEl>
                                          <p:spTgt spid="225"/>
                                        </p:tgtEl>
                                        <p:attrNameLst>
                                          <p:attrName>style.visibility</p:attrName>
                                        </p:attrNameLst>
                                      </p:cBhvr>
                                      <p:to>
                                        <p:strVal val="visible"/>
                                      </p:to>
                                    </p:set>
                                    <p:anim calcmode="lin" valueType="num">
                                      <p:cBhvr additive="base">
                                        <p:cTn id="667" dur="4000" fill="hold"/>
                                        <p:tgtEl>
                                          <p:spTgt spid="225"/>
                                        </p:tgtEl>
                                        <p:attrNameLst>
                                          <p:attrName>ppt_x</p:attrName>
                                        </p:attrNameLst>
                                      </p:cBhvr>
                                      <p:tavLst>
                                        <p:tav tm="0">
                                          <p:val>
                                            <p:strVal val="#ppt_x"/>
                                          </p:val>
                                        </p:tav>
                                        <p:tav tm="100000">
                                          <p:val>
                                            <p:strVal val="#ppt_x"/>
                                          </p:val>
                                        </p:tav>
                                      </p:tavLst>
                                    </p:anim>
                                    <p:anim calcmode="lin" valueType="num">
                                      <p:cBhvr additive="base">
                                        <p:cTn id="668" dur="4000" fill="hold"/>
                                        <p:tgtEl>
                                          <p:spTgt spid="225"/>
                                        </p:tgtEl>
                                        <p:attrNameLst>
                                          <p:attrName>ppt_y</p:attrName>
                                        </p:attrNameLst>
                                      </p:cBhvr>
                                      <p:tavLst>
                                        <p:tav tm="0">
                                          <p:val>
                                            <p:strVal val="0-#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225"/>
                                        </p:tgtEl>
                                        <p:attrNameLst>
                                          <p:attrName>style.visibility</p:attrName>
                                        </p:attrNameLst>
                                      </p:cBhvr>
                                      <p:to>
                                        <p:strVal val="visible"/>
                                      </p:to>
                                    </p:set>
                                    <p:anim calcmode="lin" valueType="num">
                                      <p:cBhvr>
                                        <p:cTn id="671" dur="4000" fill="hold"/>
                                        <p:tgtEl>
                                          <p:spTgt spid="225"/>
                                        </p:tgtEl>
                                        <p:attrNameLst>
                                          <p:attrName>ppt_w</p:attrName>
                                        </p:attrNameLst>
                                      </p:cBhvr>
                                      <p:tavLst>
                                        <p:tav tm="0">
                                          <p:val>
                                            <p:strVal val="#ppt_w"/>
                                          </p:val>
                                        </p:tav>
                                        <p:tav tm="100000">
                                          <p:val>
                                            <p:strVal val="#ppt_w"/>
                                          </p:val>
                                        </p:tav>
                                      </p:tavLst>
                                    </p:anim>
                                    <p:anim calcmode="lin" valueType="num">
                                      <p:cBhvr>
                                        <p:cTn id="672" dur="4000" fill="hold"/>
                                        <p:tgtEl>
                                          <p:spTgt spid="225"/>
                                        </p:tgtEl>
                                        <p:attrNameLst>
                                          <p:attrName>ppt_h</p:attrName>
                                        </p:attrNameLst>
                                      </p:cBhvr>
                                      <p:tavLst>
                                        <p:tav tm="0" fmla="#ppt_h*sin(2.5*pi*$)">
                                          <p:val>
                                            <p:fltVal val="0"/>
                                          </p:val>
                                        </p:tav>
                                        <p:tav tm="100000">
                                          <p:val>
                                            <p:fltVal val="1"/>
                                          </p:val>
                                        </p:tav>
                                      </p:tavLst>
                                    </p:anim>
                                  </p:childTnLst>
                                </p:cTn>
                              </p:par>
                              <p:par>
                                <p:cTn id="673" presetID="2" presetClass="exit" presetSubtype="4" fill="hold" grpId="2" nodeType="withEffect">
                                  <p:stCondLst>
                                    <p:cond delay="0"/>
                                  </p:stCondLst>
                                  <p:childTnLst>
                                    <p:anim calcmode="lin" valueType="num">
                                      <p:cBhvr additive="base">
                                        <p:cTn id="674" dur="4500"/>
                                        <p:tgtEl>
                                          <p:spTgt spid="225"/>
                                        </p:tgtEl>
                                        <p:attrNameLst>
                                          <p:attrName>ppt_x</p:attrName>
                                        </p:attrNameLst>
                                      </p:cBhvr>
                                      <p:tavLst>
                                        <p:tav tm="0">
                                          <p:val>
                                            <p:strVal val="ppt_x"/>
                                          </p:val>
                                        </p:tav>
                                        <p:tav tm="100000">
                                          <p:val>
                                            <p:strVal val="ppt_x"/>
                                          </p:val>
                                        </p:tav>
                                      </p:tavLst>
                                    </p:anim>
                                    <p:anim calcmode="lin" valueType="num">
                                      <p:cBhvr additive="base">
                                        <p:cTn id="675" dur="4500"/>
                                        <p:tgtEl>
                                          <p:spTgt spid="225"/>
                                        </p:tgtEl>
                                        <p:attrNameLst>
                                          <p:attrName>ppt_y</p:attrName>
                                        </p:attrNameLst>
                                      </p:cBhvr>
                                      <p:tavLst>
                                        <p:tav tm="0">
                                          <p:val>
                                            <p:strVal val="ppt_y"/>
                                          </p:val>
                                        </p:tav>
                                        <p:tav tm="100000">
                                          <p:val>
                                            <p:strVal val="1+ppt_h/2"/>
                                          </p:val>
                                        </p:tav>
                                      </p:tavLst>
                                    </p:anim>
                                    <p:set>
                                      <p:cBhvr>
                                        <p:cTn id="676" dur="1" fill="hold">
                                          <p:stCondLst>
                                            <p:cond delay="4499"/>
                                          </p:stCondLst>
                                        </p:cTn>
                                        <p:tgtEl>
                                          <p:spTgt spid="225"/>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225"/>
                                        </p:tgtEl>
                                      </p:cBhvr>
                                    </p:animEffect>
                                    <p:set>
                                      <p:cBhvr>
                                        <p:cTn id="679" dur="1" fill="hold">
                                          <p:stCondLst>
                                            <p:cond delay="5999"/>
                                          </p:stCondLst>
                                        </p:cTn>
                                        <p:tgtEl>
                                          <p:spTgt spid="225"/>
                                        </p:tgtEl>
                                        <p:attrNameLst>
                                          <p:attrName>style.visibility</p:attrName>
                                        </p:attrNameLst>
                                      </p:cBhvr>
                                      <p:to>
                                        <p:strVal val="hidden"/>
                                      </p:to>
                                    </p:set>
                                  </p:childTnLst>
                                </p:cTn>
                              </p:par>
                              <p:par>
                                <p:cTn id="680" presetID="2" presetClass="entr" presetSubtype="1" fill="hold" grpId="0" nodeType="withEffect">
                                  <p:stCondLst>
                                    <p:cond delay="0"/>
                                  </p:stCondLst>
                                  <p:childTnLst>
                                    <p:set>
                                      <p:cBhvr>
                                        <p:cTn id="681" dur="1" fill="hold">
                                          <p:stCondLst>
                                            <p:cond delay="0"/>
                                          </p:stCondLst>
                                        </p:cTn>
                                        <p:tgtEl>
                                          <p:spTgt spid="224"/>
                                        </p:tgtEl>
                                        <p:attrNameLst>
                                          <p:attrName>style.visibility</p:attrName>
                                        </p:attrNameLst>
                                      </p:cBhvr>
                                      <p:to>
                                        <p:strVal val="visible"/>
                                      </p:to>
                                    </p:set>
                                    <p:anim calcmode="lin" valueType="num">
                                      <p:cBhvr additive="base">
                                        <p:cTn id="682" dur="4000" fill="hold"/>
                                        <p:tgtEl>
                                          <p:spTgt spid="224"/>
                                        </p:tgtEl>
                                        <p:attrNameLst>
                                          <p:attrName>ppt_x</p:attrName>
                                        </p:attrNameLst>
                                      </p:cBhvr>
                                      <p:tavLst>
                                        <p:tav tm="0">
                                          <p:val>
                                            <p:strVal val="#ppt_x"/>
                                          </p:val>
                                        </p:tav>
                                        <p:tav tm="100000">
                                          <p:val>
                                            <p:strVal val="#ppt_x"/>
                                          </p:val>
                                        </p:tav>
                                      </p:tavLst>
                                    </p:anim>
                                    <p:anim calcmode="lin" valueType="num">
                                      <p:cBhvr additive="base">
                                        <p:cTn id="683" dur="4000" fill="hold"/>
                                        <p:tgtEl>
                                          <p:spTgt spid="224"/>
                                        </p:tgtEl>
                                        <p:attrNameLst>
                                          <p:attrName>ppt_y</p:attrName>
                                        </p:attrNameLst>
                                      </p:cBhvr>
                                      <p:tavLst>
                                        <p:tav tm="0">
                                          <p:val>
                                            <p:strVal val="0-#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224"/>
                                        </p:tgtEl>
                                        <p:attrNameLst>
                                          <p:attrName>style.visibility</p:attrName>
                                        </p:attrNameLst>
                                      </p:cBhvr>
                                      <p:to>
                                        <p:strVal val="visible"/>
                                      </p:to>
                                    </p:set>
                                    <p:anim calcmode="lin" valueType="num">
                                      <p:cBhvr>
                                        <p:cTn id="686" dur="4000" fill="hold"/>
                                        <p:tgtEl>
                                          <p:spTgt spid="224"/>
                                        </p:tgtEl>
                                        <p:attrNameLst>
                                          <p:attrName>ppt_w</p:attrName>
                                        </p:attrNameLst>
                                      </p:cBhvr>
                                      <p:tavLst>
                                        <p:tav tm="0">
                                          <p:val>
                                            <p:strVal val="#ppt_w"/>
                                          </p:val>
                                        </p:tav>
                                        <p:tav tm="100000">
                                          <p:val>
                                            <p:strVal val="#ppt_w"/>
                                          </p:val>
                                        </p:tav>
                                      </p:tavLst>
                                    </p:anim>
                                    <p:anim calcmode="lin" valueType="num">
                                      <p:cBhvr>
                                        <p:cTn id="687" dur="4000" fill="hold"/>
                                        <p:tgtEl>
                                          <p:spTgt spid="224"/>
                                        </p:tgtEl>
                                        <p:attrNameLst>
                                          <p:attrName>ppt_h</p:attrName>
                                        </p:attrNameLst>
                                      </p:cBhvr>
                                      <p:tavLst>
                                        <p:tav tm="0" fmla="#ppt_h*sin(2.5*pi*$)">
                                          <p:val>
                                            <p:fltVal val="0"/>
                                          </p:val>
                                        </p:tav>
                                        <p:tav tm="100000">
                                          <p:val>
                                            <p:fltVal val="1"/>
                                          </p:val>
                                        </p:tav>
                                      </p:tavLst>
                                    </p:anim>
                                  </p:childTnLst>
                                </p:cTn>
                              </p:par>
                              <p:par>
                                <p:cTn id="688" presetID="2" presetClass="exit" presetSubtype="4" fill="hold" grpId="2" nodeType="withEffect">
                                  <p:stCondLst>
                                    <p:cond delay="0"/>
                                  </p:stCondLst>
                                  <p:childTnLst>
                                    <p:anim calcmode="lin" valueType="num">
                                      <p:cBhvr additive="base">
                                        <p:cTn id="689" dur="4500"/>
                                        <p:tgtEl>
                                          <p:spTgt spid="224"/>
                                        </p:tgtEl>
                                        <p:attrNameLst>
                                          <p:attrName>ppt_x</p:attrName>
                                        </p:attrNameLst>
                                      </p:cBhvr>
                                      <p:tavLst>
                                        <p:tav tm="0">
                                          <p:val>
                                            <p:strVal val="ppt_x"/>
                                          </p:val>
                                        </p:tav>
                                        <p:tav tm="100000">
                                          <p:val>
                                            <p:strVal val="ppt_x"/>
                                          </p:val>
                                        </p:tav>
                                      </p:tavLst>
                                    </p:anim>
                                    <p:anim calcmode="lin" valueType="num">
                                      <p:cBhvr additive="base">
                                        <p:cTn id="690" dur="4500"/>
                                        <p:tgtEl>
                                          <p:spTgt spid="224"/>
                                        </p:tgtEl>
                                        <p:attrNameLst>
                                          <p:attrName>ppt_y</p:attrName>
                                        </p:attrNameLst>
                                      </p:cBhvr>
                                      <p:tavLst>
                                        <p:tav tm="0">
                                          <p:val>
                                            <p:strVal val="ppt_y"/>
                                          </p:val>
                                        </p:tav>
                                        <p:tav tm="100000">
                                          <p:val>
                                            <p:strVal val="1+ppt_h/2"/>
                                          </p:val>
                                        </p:tav>
                                      </p:tavLst>
                                    </p:anim>
                                    <p:set>
                                      <p:cBhvr>
                                        <p:cTn id="691" dur="1" fill="hold">
                                          <p:stCondLst>
                                            <p:cond delay="4499"/>
                                          </p:stCondLst>
                                        </p:cTn>
                                        <p:tgtEl>
                                          <p:spTgt spid="22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224"/>
                                        </p:tgtEl>
                                      </p:cBhvr>
                                    </p:animEffect>
                                    <p:set>
                                      <p:cBhvr>
                                        <p:cTn id="694" dur="1" fill="hold">
                                          <p:stCondLst>
                                            <p:cond delay="5999"/>
                                          </p:stCondLst>
                                        </p:cTn>
                                        <p:tgtEl>
                                          <p:spTgt spid="224"/>
                                        </p:tgtEl>
                                        <p:attrNameLst>
                                          <p:attrName>style.visibility</p:attrName>
                                        </p:attrNameLst>
                                      </p:cBhvr>
                                      <p:to>
                                        <p:strVal val="hidden"/>
                                      </p:to>
                                    </p:set>
                                  </p:childTnLst>
                                </p:cTn>
                              </p:par>
                              <p:par>
                                <p:cTn id="695" presetID="2" presetClass="entr" presetSubtype="1" fill="hold" grpId="0" nodeType="withEffect">
                                  <p:stCondLst>
                                    <p:cond delay="0"/>
                                  </p:stCondLst>
                                  <p:childTnLst>
                                    <p:set>
                                      <p:cBhvr>
                                        <p:cTn id="696" dur="1" fill="hold">
                                          <p:stCondLst>
                                            <p:cond delay="0"/>
                                          </p:stCondLst>
                                        </p:cTn>
                                        <p:tgtEl>
                                          <p:spTgt spid="223"/>
                                        </p:tgtEl>
                                        <p:attrNameLst>
                                          <p:attrName>style.visibility</p:attrName>
                                        </p:attrNameLst>
                                      </p:cBhvr>
                                      <p:to>
                                        <p:strVal val="visible"/>
                                      </p:to>
                                    </p:set>
                                    <p:anim calcmode="lin" valueType="num">
                                      <p:cBhvr additive="base">
                                        <p:cTn id="697" dur="4000" fill="hold"/>
                                        <p:tgtEl>
                                          <p:spTgt spid="223"/>
                                        </p:tgtEl>
                                        <p:attrNameLst>
                                          <p:attrName>ppt_x</p:attrName>
                                        </p:attrNameLst>
                                      </p:cBhvr>
                                      <p:tavLst>
                                        <p:tav tm="0">
                                          <p:val>
                                            <p:strVal val="#ppt_x"/>
                                          </p:val>
                                        </p:tav>
                                        <p:tav tm="100000">
                                          <p:val>
                                            <p:strVal val="#ppt_x"/>
                                          </p:val>
                                        </p:tav>
                                      </p:tavLst>
                                    </p:anim>
                                    <p:anim calcmode="lin" valueType="num">
                                      <p:cBhvr additive="base">
                                        <p:cTn id="698" dur="4000" fill="hold"/>
                                        <p:tgtEl>
                                          <p:spTgt spid="223"/>
                                        </p:tgtEl>
                                        <p:attrNameLst>
                                          <p:attrName>ppt_y</p:attrName>
                                        </p:attrNameLst>
                                      </p:cBhvr>
                                      <p:tavLst>
                                        <p:tav tm="0">
                                          <p:val>
                                            <p:strVal val="0-#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223"/>
                                        </p:tgtEl>
                                        <p:attrNameLst>
                                          <p:attrName>style.visibility</p:attrName>
                                        </p:attrNameLst>
                                      </p:cBhvr>
                                      <p:to>
                                        <p:strVal val="visible"/>
                                      </p:to>
                                    </p:set>
                                    <p:anim calcmode="lin" valueType="num">
                                      <p:cBhvr>
                                        <p:cTn id="701" dur="4000" fill="hold"/>
                                        <p:tgtEl>
                                          <p:spTgt spid="223"/>
                                        </p:tgtEl>
                                        <p:attrNameLst>
                                          <p:attrName>ppt_w</p:attrName>
                                        </p:attrNameLst>
                                      </p:cBhvr>
                                      <p:tavLst>
                                        <p:tav tm="0">
                                          <p:val>
                                            <p:strVal val="#ppt_w"/>
                                          </p:val>
                                        </p:tav>
                                        <p:tav tm="100000">
                                          <p:val>
                                            <p:strVal val="#ppt_w"/>
                                          </p:val>
                                        </p:tav>
                                      </p:tavLst>
                                    </p:anim>
                                    <p:anim calcmode="lin" valueType="num">
                                      <p:cBhvr>
                                        <p:cTn id="702" dur="4000" fill="hold"/>
                                        <p:tgtEl>
                                          <p:spTgt spid="223"/>
                                        </p:tgtEl>
                                        <p:attrNameLst>
                                          <p:attrName>ppt_h</p:attrName>
                                        </p:attrNameLst>
                                      </p:cBhvr>
                                      <p:tavLst>
                                        <p:tav tm="0" fmla="#ppt_h*sin(2.5*pi*$)">
                                          <p:val>
                                            <p:fltVal val="0"/>
                                          </p:val>
                                        </p:tav>
                                        <p:tav tm="100000">
                                          <p:val>
                                            <p:fltVal val="1"/>
                                          </p:val>
                                        </p:tav>
                                      </p:tavLst>
                                    </p:anim>
                                  </p:childTnLst>
                                </p:cTn>
                              </p:par>
                              <p:par>
                                <p:cTn id="703" presetID="2" presetClass="exit" presetSubtype="4" fill="hold" grpId="2" nodeType="withEffect">
                                  <p:stCondLst>
                                    <p:cond delay="0"/>
                                  </p:stCondLst>
                                  <p:childTnLst>
                                    <p:anim calcmode="lin" valueType="num">
                                      <p:cBhvr additive="base">
                                        <p:cTn id="704" dur="4500"/>
                                        <p:tgtEl>
                                          <p:spTgt spid="223"/>
                                        </p:tgtEl>
                                        <p:attrNameLst>
                                          <p:attrName>ppt_x</p:attrName>
                                        </p:attrNameLst>
                                      </p:cBhvr>
                                      <p:tavLst>
                                        <p:tav tm="0">
                                          <p:val>
                                            <p:strVal val="ppt_x"/>
                                          </p:val>
                                        </p:tav>
                                        <p:tav tm="100000">
                                          <p:val>
                                            <p:strVal val="ppt_x"/>
                                          </p:val>
                                        </p:tav>
                                      </p:tavLst>
                                    </p:anim>
                                    <p:anim calcmode="lin" valueType="num">
                                      <p:cBhvr additive="base">
                                        <p:cTn id="705" dur="4500"/>
                                        <p:tgtEl>
                                          <p:spTgt spid="223"/>
                                        </p:tgtEl>
                                        <p:attrNameLst>
                                          <p:attrName>ppt_y</p:attrName>
                                        </p:attrNameLst>
                                      </p:cBhvr>
                                      <p:tavLst>
                                        <p:tav tm="0">
                                          <p:val>
                                            <p:strVal val="ppt_y"/>
                                          </p:val>
                                        </p:tav>
                                        <p:tav tm="100000">
                                          <p:val>
                                            <p:strVal val="1+ppt_h/2"/>
                                          </p:val>
                                        </p:tav>
                                      </p:tavLst>
                                    </p:anim>
                                    <p:set>
                                      <p:cBhvr>
                                        <p:cTn id="706" dur="1" fill="hold">
                                          <p:stCondLst>
                                            <p:cond delay="4499"/>
                                          </p:stCondLst>
                                        </p:cTn>
                                        <p:tgtEl>
                                          <p:spTgt spid="223"/>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223"/>
                                        </p:tgtEl>
                                      </p:cBhvr>
                                    </p:animEffect>
                                    <p:set>
                                      <p:cBhvr>
                                        <p:cTn id="709" dur="1" fill="hold">
                                          <p:stCondLst>
                                            <p:cond delay="5999"/>
                                          </p:stCondLst>
                                        </p:cTn>
                                        <p:tgtEl>
                                          <p:spTgt spid="223"/>
                                        </p:tgtEl>
                                        <p:attrNameLst>
                                          <p:attrName>style.visibility</p:attrName>
                                        </p:attrNameLst>
                                      </p:cBhvr>
                                      <p:to>
                                        <p:strVal val="hidden"/>
                                      </p:to>
                                    </p:set>
                                  </p:childTnLst>
                                </p:cTn>
                              </p:par>
                              <p:par>
                                <p:cTn id="710" presetID="2" presetClass="entr" presetSubtype="1" fill="hold" grpId="0" nodeType="withEffect">
                                  <p:stCondLst>
                                    <p:cond delay="0"/>
                                  </p:stCondLst>
                                  <p:childTnLst>
                                    <p:set>
                                      <p:cBhvr>
                                        <p:cTn id="711" dur="1" fill="hold">
                                          <p:stCondLst>
                                            <p:cond delay="0"/>
                                          </p:stCondLst>
                                        </p:cTn>
                                        <p:tgtEl>
                                          <p:spTgt spid="231"/>
                                        </p:tgtEl>
                                        <p:attrNameLst>
                                          <p:attrName>style.visibility</p:attrName>
                                        </p:attrNameLst>
                                      </p:cBhvr>
                                      <p:to>
                                        <p:strVal val="visible"/>
                                      </p:to>
                                    </p:set>
                                    <p:anim calcmode="lin" valueType="num">
                                      <p:cBhvr additive="base">
                                        <p:cTn id="712" dur="4000" fill="hold"/>
                                        <p:tgtEl>
                                          <p:spTgt spid="231"/>
                                        </p:tgtEl>
                                        <p:attrNameLst>
                                          <p:attrName>ppt_x</p:attrName>
                                        </p:attrNameLst>
                                      </p:cBhvr>
                                      <p:tavLst>
                                        <p:tav tm="0">
                                          <p:val>
                                            <p:strVal val="#ppt_x"/>
                                          </p:val>
                                        </p:tav>
                                        <p:tav tm="100000">
                                          <p:val>
                                            <p:strVal val="#ppt_x"/>
                                          </p:val>
                                        </p:tav>
                                      </p:tavLst>
                                    </p:anim>
                                    <p:anim calcmode="lin" valueType="num">
                                      <p:cBhvr additive="base">
                                        <p:cTn id="713" dur="4000" fill="hold"/>
                                        <p:tgtEl>
                                          <p:spTgt spid="231"/>
                                        </p:tgtEl>
                                        <p:attrNameLst>
                                          <p:attrName>ppt_y</p:attrName>
                                        </p:attrNameLst>
                                      </p:cBhvr>
                                      <p:tavLst>
                                        <p:tav tm="0">
                                          <p:val>
                                            <p:strVal val="0-#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231"/>
                                        </p:tgtEl>
                                        <p:attrNameLst>
                                          <p:attrName>style.visibility</p:attrName>
                                        </p:attrNameLst>
                                      </p:cBhvr>
                                      <p:to>
                                        <p:strVal val="visible"/>
                                      </p:to>
                                    </p:set>
                                    <p:anim calcmode="lin" valueType="num">
                                      <p:cBhvr>
                                        <p:cTn id="716" dur="4000" fill="hold"/>
                                        <p:tgtEl>
                                          <p:spTgt spid="231"/>
                                        </p:tgtEl>
                                        <p:attrNameLst>
                                          <p:attrName>ppt_w</p:attrName>
                                        </p:attrNameLst>
                                      </p:cBhvr>
                                      <p:tavLst>
                                        <p:tav tm="0">
                                          <p:val>
                                            <p:strVal val="#ppt_w"/>
                                          </p:val>
                                        </p:tav>
                                        <p:tav tm="100000">
                                          <p:val>
                                            <p:strVal val="#ppt_w"/>
                                          </p:val>
                                        </p:tav>
                                      </p:tavLst>
                                    </p:anim>
                                    <p:anim calcmode="lin" valueType="num">
                                      <p:cBhvr>
                                        <p:cTn id="717" dur="4000" fill="hold"/>
                                        <p:tgtEl>
                                          <p:spTgt spid="231"/>
                                        </p:tgtEl>
                                        <p:attrNameLst>
                                          <p:attrName>ppt_h</p:attrName>
                                        </p:attrNameLst>
                                      </p:cBhvr>
                                      <p:tavLst>
                                        <p:tav tm="0" fmla="#ppt_h*sin(2.5*pi*$)">
                                          <p:val>
                                            <p:fltVal val="0"/>
                                          </p:val>
                                        </p:tav>
                                        <p:tav tm="100000">
                                          <p:val>
                                            <p:fltVal val="1"/>
                                          </p:val>
                                        </p:tav>
                                      </p:tavLst>
                                    </p:anim>
                                  </p:childTnLst>
                                </p:cTn>
                              </p:par>
                              <p:par>
                                <p:cTn id="718" presetID="2" presetClass="exit" presetSubtype="4" fill="hold" grpId="2" nodeType="withEffect">
                                  <p:stCondLst>
                                    <p:cond delay="0"/>
                                  </p:stCondLst>
                                  <p:childTnLst>
                                    <p:anim calcmode="lin" valueType="num">
                                      <p:cBhvr additive="base">
                                        <p:cTn id="719" dur="4500"/>
                                        <p:tgtEl>
                                          <p:spTgt spid="231"/>
                                        </p:tgtEl>
                                        <p:attrNameLst>
                                          <p:attrName>ppt_x</p:attrName>
                                        </p:attrNameLst>
                                      </p:cBhvr>
                                      <p:tavLst>
                                        <p:tav tm="0">
                                          <p:val>
                                            <p:strVal val="ppt_x"/>
                                          </p:val>
                                        </p:tav>
                                        <p:tav tm="100000">
                                          <p:val>
                                            <p:strVal val="ppt_x"/>
                                          </p:val>
                                        </p:tav>
                                      </p:tavLst>
                                    </p:anim>
                                    <p:anim calcmode="lin" valueType="num">
                                      <p:cBhvr additive="base">
                                        <p:cTn id="720" dur="4500"/>
                                        <p:tgtEl>
                                          <p:spTgt spid="231"/>
                                        </p:tgtEl>
                                        <p:attrNameLst>
                                          <p:attrName>ppt_y</p:attrName>
                                        </p:attrNameLst>
                                      </p:cBhvr>
                                      <p:tavLst>
                                        <p:tav tm="0">
                                          <p:val>
                                            <p:strVal val="ppt_y"/>
                                          </p:val>
                                        </p:tav>
                                        <p:tav tm="100000">
                                          <p:val>
                                            <p:strVal val="1+ppt_h/2"/>
                                          </p:val>
                                        </p:tav>
                                      </p:tavLst>
                                    </p:anim>
                                    <p:set>
                                      <p:cBhvr>
                                        <p:cTn id="721" dur="1" fill="hold">
                                          <p:stCondLst>
                                            <p:cond delay="4499"/>
                                          </p:stCondLst>
                                        </p:cTn>
                                        <p:tgtEl>
                                          <p:spTgt spid="231"/>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231"/>
                                        </p:tgtEl>
                                      </p:cBhvr>
                                    </p:animEffect>
                                    <p:set>
                                      <p:cBhvr>
                                        <p:cTn id="724" dur="1" fill="hold">
                                          <p:stCondLst>
                                            <p:cond delay="5999"/>
                                          </p:stCondLst>
                                        </p:cTn>
                                        <p:tgtEl>
                                          <p:spTgt spid="231"/>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232"/>
                                        </p:tgtEl>
                                        <p:attrNameLst>
                                          <p:attrName>style.visibility</p:attrName>
                                        </p:attrNameLst>
                                      </p:cBhvr>
                                      <p:to>
                                        <p:strVal val="visible"/>
                                      </p:to>
                                    </p:set>
                                    <p:anim calcmode="lin" valueType="num">
                                      <p:cBhvr additive="base">
                                        <p:cTn id="727" dur="4000" fill="hold"/>
                                        <p:tgtEl>
                                          <p:spTgt spid="232"/>
                                        </p:tgtEl>
                                        <p:attrNameLst>
                                          <p:attrName>ppt_x</p:attrName>
                                        </p:attrNameLst>
                                      </p:cBhvr>
                                      <p:tavLst>
                                        <p:tav tm="0">
                                          <p:val>
                                            <p:strVal val="#ppt_x"/>
                                          </p:val>
                                        </p:tav>
                                        <p:tav tm="100000">
                                          <p:val>
                                            <p:strVal val="#ppt_x"/>
                                          </p:val>
                                        </p:tav>
                                      </p:tavLst>
                                    </p:anim>
                                    <p:anim calcmode="lin" valueType="num">
                                      <p:cBhvr additive="base">
                                        <p:cTn id="728" dur="4000" fill="hold"/>
                                        <p:tgtEl>
                                          <p:spTgt spid="232"/>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232"/>
                                        </p:tgtEl>
                                        <p:attrNameLst>
                                          <p:attrName>style.visibility</p:attrName>
                                        </p:attrNameLst>
                                      </p:cBhvr>
                                      <p:to>
                                        <p:strVal val="visible"/>
                                      </p:to>
                                    </p:set>
                                    <p:anim calcmode="lin" valueType="num">
                                      <p:cBhvr>
                                        <p:cTn id="731" dur="4000" fill="hold"/>
                                        <p:tgtEl>
                                          <p:spTgt spid="232"/>
                                        </p:tgtEl>
                                        <p:attrNameLst>
                                          <p:attrName>ppt_w</p:attrName>
                                        </p:attrNameLst>
                                      </p:cBhvr>
                                      <p:tavLst>
                                        <p:tav tm="0">
                                          <p:val>
                                            <p:strVal val="#ppt_w"/>
                                          </p:val>
                                        </p:tav>
                                        <p:tav tm="100000">
                                          <p:val>
                                            <p:strVal val="#ppt_w"/>
                                          </p:val>
                                        </p:tav>
                                      </p:tavLst>
                                    </p:anim>
                                    <p:anim calcmode="lin" valueType="num">
                                      <p:cBhvr>
                                        <p:cTn id="732" dur="4000" fill="hold"/>
                                        <p:tgtEl>
                                          <p:spTgt spid="232"/>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232"/>
                                        </p:tgtEl>
                                        <p:attrNameLst>
                                          <p:attrName>ppt_x</p:attrName>
                                        </p:attrNameLst>
                                      </p:cBhvr>
                                      <p:tavLst>
                                        <p:tav tm="0">
                                          <p:val>
                                            <p:strVal val="ppt_x"/>
                                          </p:val>
                                        </p:tav>
                                        <p:tav tm="100000">
                                          <p:val>
                                            <p:strVal val="ppt_x"/>
                                          </p:val>
                                        </p:tav>
                                      </p:tavLst>
                                    </p:anim>
                                    <p:anim calcmode="lin" valueType="num">
                                      <p:cBhvr additive="base">
                                        <p:cTn id="735" dur="4500"/>
                                        <p:tgtEl>
                                          <p:spTgt spid="232"/>
                                        </p:tgtEl>
                                        <p:attrNameLst>
                                          <p:attrName>ppt_y</p:attrName>
                                        </p:attrNameLst>
                                      </p:cBhvr>
                                      <p:tavLst>
                                        <p:tav tm="0">
                                          <p:val>
                                            <p:strVal val="ppt_y"/>
                                          </p:val>
                                        </p:tav>
                                        <p:tav tm="100000">
                                          <p:val>
                                            <p:strVal val="1+ppt_h/2"/>
                                          </p:val>
                                        </p:tav>
                                      </p:tavLst>
                                    </p:anim>
                                    <p:set>
                                      <p:cBhvr>
                                        <p:cTn id="736" dur="1" fill="hold">
                                          <p:stCondLst>
                                            <p:cond delay="4499"/>
                                          </p:stCondLst>
                                        </p:cTn>
                                        <p:tgtEl>
                                          <p:spTgt spid="23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232"/>
                                        </p:tgtEl>
                                      </p:cBhvr>
                                    </p:animEffect>
                                    <p:set>
                                      <p:cBhvr>
                                        <p:cTn id="739" dur="1" fill="hold">
                                          <p:stCondLst>
                                            <p:cond delay="5999"/>
                                          </p:stCondLst>
                                        </p:cTn>
                                        <p:tgtEl>
                                          <p:spTgt spid="232"/>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233"/>
                                        </p:tgtEl>
                                        <p:attrNameLst>
                                          <p:attrName>style.visibility</p:attrName>
                                        </p:attrNameLst>
                                      </p:cBhvr>
                                      <p:to>
                                        <p:strVal val="visible"/>
                                      </p:to>
                                    </p:set>
                                    <p:anim calcmode="lin" valueType="num">
                                      <p:cBhvr additive="base">
                                        <p:cTn id="742" dur="4000" fill="hold"/>
                                        <p:tgtEl>
                                          <p:spTgt spid="233"/>
                                        </p:tgtEl>
                                        <p:attrNameLst>
                                          <p:attrName>ppt_x</p:attrName>
                                        </p:attrNameLst>
                                      </p:cBhvr>
                                      <p:tavLst>
                                        <p:tav tm="0">
                                          <p:val>
                                            <p:strVal val="#ppt_x"/>
                                          </p:val>
                                        </p:tav>
                                        <p:tav tm="100000">
                                          <p:val>
                                            <p:strVal val="#ppt_x"/>
                                          </p:val>
                                        </p:tav>
                                      </p:tavLst>
                                    </p:anim>
                                    <p:anim calcmode="lin" valueType="num">
                                      <p:cBhvr additive="base">
                                        <p:cTn id="743" dur="4000" fill="hold"/>
                                        <p:tgtEl>
                                          <p:spTgt spid="233"/>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233"/>
                                        </p:tgtEl>
                                        <p:attrNameLst>
                                          <p:attrName>style.visibility</p:attrName>
                                        </p:attrNameLst>
                                      </p:cBhvr>
                                      <p:to>
                                        <p:strVal val="visible"/>
                                      </p:to>
                                    </p:set>
                                    <p:anim calcmode="lin" valueType="num">
                                      <p:cBhvr>
                                        <p:cTn id="746" dur="4000" fill="hold"/>
                                        <p:tgtEl>
                                          <p:spTgt spid="233"/>
                                        </p:tgtEl>
                                        <p:attrNameLst>
                                          <p:attrName>ppt_w</p:attrName>
                                        </p:attrNameLst>
                                      </p:cBhvr>
                                      <p:tavLst>
                                        <p:tav tm="0">
                                          <p:val>
                                            <p:strVal val="#ppt_w"/>
                                          </p:val>
                                        </p:tav>
                                        <p:tav tm="100000">
                                          <p:val>
                                            <p:strVal val="#ppt_w"/>
                                          </p:val>
                                        </p:tav>
                                      </p:tavLst>
                                    </p:anim>
                                    <p:anim calcmode="lin" valueType="num">
                                      <p:cBhvr>
                                        <p:cTn id="747" dur="4000" fill="hold"/>
                                        <p:tgtEl>
                                          <p:spTgt spid="233"/>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233"/>
                                        </p:tgtEl>
                                        <p:attrNameLst>
                                          <p:attrName>ppt_x</p:attrName>
                                        </p:attrNameLst>
                                      </p:cBhvr>
                                      <p:tavLst>
                                        <p:tav tm="0">
                                          <p:val>
                                            <p:strVal val="ppt_x"/>
                                          </p:val>
                                        </p:tav>
                                        <p:tav tm="100000">
                                          <p:val>
                                            <p:strVal val="ppt_x"/>
                                          </p:val>
                                        </p:tav>
                                      </p:tavLst>
                                    </p:anim>
                                    <p:anim calcmode="lin" valueType="num">
                                      <p:cBhvr additive="base">
                                        <p:cTn id="750" dur="4500"/>
                                        <p:tgtEl>
                                          <p:spTgt spid="233"/>
                                        </p:tgtEl>
                                        <p:attrNameLst>
                                          <p:attrName>ppt_y</p:attrName>
                                        </p:attrNameLst>
                                      </p:cBhvr>
                                      <p:tavLst>
                                        <p:tav tm="0">
                                          <p:val>
                                            <p:strVal val="ppt_y"/>
                                          </p:val>
                                        </p:tav>
                                        <p:tav tm="100000">
                                          <p:val>
                                            <p:strVal val="1+ppt_h/2"/>
                                          </p:val>
                                        </p:tav>
                                      </p:tavLst>
                                    </p:anim>
                                    <p:set>
                                      <p:cBhvr>
                                        <p:cTn id="751" dur="1" fill="hold">
                                          <p:stCondLst>
                                            <p:cond delay="4499"/>
                                          </p:stCondLst>
                                        </p:cTn>
                                        <p:tgtEl>
                                          <p:spTgt spid="233"/>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233"/>
                                        </p:tgtEl>
                                      </p:cBhvr>
                                    </p:animEffect>
                                    <p:set>
                                      <p:cBhvr>
                                        <p:cTn id="754" dur="1" fill="hold">
                                          <p:stCondLst>
                                            <p:cond delay="5999"/>
                                          </p:stCondLst>
                                        </p:cTn>
                                        <p:tgtEl>
                                          <p:spTgt spid="233"/>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234"/>
                                        </p:tgtEl>
                                        <p:attrNameLst>
                                          <p:attrName>style.visibility</p:attrName>
                                        </p:attrNameLst>
                                      </p:cBhvr>
                                      <p:to>
                                        <p:strVal val="visible"/>
                                      </p:to>
                                    </p:set>
                                    <p:anim calcmode="lin" valueType="num">
                                      <p:cBhvr additive="base">
                                        <p:cTn id="757" dur="4000" fill="hold"/>
                                        <p:tgtEl>
                                          <p:spTgt spid="234"/>
                                        </p:tgtEl>
                                        <p:attrNameLst>
                                          <p:attrName>ppt_x</p:attrName>
                                        </p:attrNameLst>
                                      </p:cBhvr>
                                      <p:tavLst>
                                        <p:tav tm="0">
                                          <p:val>
                                            <p:strVal val="#ppt_x"/>
                                          </p:val>
                                        </p:tav>
                                        <p:tav tm="100000">
                                          <p:val>
                                            <p:strVal val="#ppt_x"/>
                                          </p:val>
                                        </p:tav>
                                      </p:tavLst>
                                    </p:anim>
                                    <p:anim calcmode="lin" valueType="num">
                                      <p:cBhvr additive="base">
                                        <p:cTn id="758" dur="4000" fill="hold"/>
                                        <p:tgtEl>
                                          <p:spTgt spid="234"/>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234"/>
                                        </p:tgtEl>
                                        <p:attrNameLst>
                                          <p:attrName>style.visibility</p:attrName>
                                        </p:attrNameLst>
                                      </p:cBhvr>
                                      <p:to>
                                        <p:strVal val="visible"/>
                                      </p:to>
                                    </p:set>
                                    <p:anim calcmode="lin" valueType="num">
                                      <p:cBhvr>
                                        <p:cTn id="761" dur="4000" fill="hold"/>
                                        <p:tgtEl>
                                          <p:spTgt spid="234"/>
                                        </p:tgtEl>
                                        <p:attrNameLst>
                                          <p:attrName>ppt_w</p:attrName>
                                        </p:attrNameLst>
                                      </p:cBhvr>
                                      <p:tavLst>
                                        <p:tav tm="0">
                                          <p:val>
                                            <p:strVal val="#ppt_w"/>
                                          </p:val>
                                        </p:tav>
                                        <p:tav tm="100000">
                                          <p:val>
                                            <p:strVal val="#ppt_w"/>
                                          </p:val>
                                        </p:tav>
                                      </p:tavLst>
                                    </p:anim>
                                    <p:anim calcmode="lin" valueType="num">
                                      <p:cBhvr>
                                        <p:cTn id="762" dur="4000" fill="hold"/>
                                        <p:tgtEl>
                                          <p:spTgt spid="234"/>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234"/>
                                        </p:tgtEl>
                                        <p:attrNameLst>
                                          <p:attrName>ppt_x</p:attrName>
                                        </p:attrNameLst>
                                      </p:cBhvr>
                                      <p:tavLst>
                                        <p:tav tm="0">
                                          <p:val>
                                            <p:strVal val="ppt_x"/>
                                          </p:val>
                                        </p:tav>
                                        <p:tav tm="100000">
                                          <p:val>
                                            <p:strVal val="ppt_x"/>
                                          </p:val>
                                        </p:tav>
                                      </p:tavLst>
                                    </p:anim>
                                    <p:anim calcmode="lin" valueType="num">
                                      <p:cBhvr additive="base">
                                        <p:cTn id="765" dur="4500"/>
                                        <p:tgtEl>
                                          <p:spTgt spid="234"/>
                                        </p:tgtEl>
                                        <p:attrNameLst>
                                          <p:attrName>ppt_y</p:attrName>
                                        </p:attrNameLst>
                                      </p:cBhvr>
                                      <p:tavLst>
                                        <p:tav tm="0">
                                          <p:val>
                                            <p:strVal val="ppt_y"/>
                                          </p:val>
                                        </p:tav>
                                        <p:tav tm="100000">
                                          <p:val>
                                            <p:strVal val="1+ppt_h/2"/>
                                          </p:val>
                                        </p:tav>
                                      </p:tavLst>
                                    </p:anim>
                                    <p:set>
                                      <p:cBhvr>
                                        <p:cTn id="766" dur="1" fill="hold">
                                          <p:stCondLst>
                                            <p:cond delay="4499"/>
                                          </p:stCondLst>
                                        </p:cTn>
                                        <p:tgtEl>
                                          <p:spTgt spid="234"/>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234"/>
                                        </p:tgtEl>
                                      </p:cBhvr>
                                    </p:animEffect>
                                    <p:set>
                                      <p:cBhvr>
                                        <p:cTn id="769" dur="1" fill="hold">
                                          <p:stCondLst>
                                            <p:cond delay="5999"/>
                                          </p:stCondLst>
                                        </p:cTn>
                                        <p:tgtEl>
                                          <p:spTgt spid="234"/>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242"/>
                                        </p:tgtEl>
                                        <p:attrNameLst>
                                          <p:attrName>style.visibility</p:attrName>
                                        </p:attrNameLst>
                                      </p:cBhvr>
                                      <p:to>
                                        <p:strVal val="visible"/>
                                      </p:to>
                                    </p:set>
                                    <p:anim calcmode="lin" valueType="num">
                                      <p:cBhvr additive="base">
                                        <p:cTn id="772" dur="4000" fill="hold"/>
                                        <p:tgtEl>
                                          <p:spTgt spid="242"/>
                                        </p:tgtEl>
                                        <p:attrNameLst>
                                          <p:attrName>ppt_x</p:attrName>
                                        </p:attrNameLst>
                                      </p:cBhvr>
                                      <p:tavLst>
                                        <p:tav tm="0">
                                          <p:val>
                                            <p:strVal val="#ppt_x"/>
                                          </p:val>
                                        </p:tav>
                                        <p:tav tm="100000">
                                          <p:val>
                                            <p:strVal val="#ppt_x"/>
                                          </p:val>
                                        </p:tav>
                                      </p:tavLst>
                                    </p:anim>
                                    <p:anim calcmode="lin" valueType="num">
                                      <p:cBhvr additive="base">
                                        <p:cTn id="773" dur="4000" fill="hold"/>
                                        <p:tgtEl>
                                          <p:spTgt spid="242"/>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242"/>
                                        </p:tgtEl>
                                        <p:attrNameLst>
                                          <p:attrName>style.visibility</p:attrName>
                                        </p:attrNameLst>
                                      </p:cBhvr>
                                      <p:to>
                                        <p:strVal val="visible"/>
                                      </p:to>
                                    </p:set>
                                    <p:anim calcmode="lin" valueType="num">
                                      <p:cBhvr>
                                        <p:cTn id="776" dur="4000" fill="hold"/>
                                        <p:tgtEl>
                                          <p:spTgt spid="242"/>
                                        </p:tgtEl>
                                        <p:attrNameLst>
                                          <p:attrName>ppt_w</p:attrName>
                                        </p:attrNameLst>
                                      </p:cBhvr>
                                      <p:tavLst>
                                        <p:tav tm="0">
                                          <p:val>
                                            <p:strVal val="#ppt_w"/>
                                          </p:val>
                                        </p:tav>
                                        <p:tav tm="100000">
                                          <p:val>
                                            <p:strVal val="#ppt_w"/>
                                          </p:val>
                                        </p:tav>
                                      </p:tavLst>
                                    </p:anim>
                                    <p:anim calcmode="lin" valueType="num">
                                      <p:cBhvr>
                                        <p:cTn id="777" dur="4000" fill="hold"/>
                                        <p:tgtEl>
                                          <p:spTgt spid="242"/>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242"/>
                                        </p:tgtEl>
                                        <p:attrNameLst>
                                          <p:attrName>ppt_x</p:attrName>
                                        </p:attrNameLst>
                                      </p:cBhvr>
                                      <p:tavLst>
                                        <p:tav tm="0">
                                          <p:val>
                                            <p:strVal val="ppt_x"/>
                                          </p:val>
                                        </p:tav>
                                        <p:tav tm="100000">
                                          <p:val>
                                            <p:strVal val="ppt_x"/>
                                          </p:val>
                                        </p:tav>
                                      </p:tavLst>
                                    </p:anim>
                                    <p:anim calcmode="lin" valueType="num">
                                      <p:cBhvr additive="base">
                                        <p:cTn id="780" dur="4500"/>
                                        <p:tgtEl>
                                          <p:spTgt spid="242"/>
                                        </p:tgtEl>
                                        <p:attrNameLst>
                                          <p:attrName>ppt_y</p:attrName>
                                        </p:attrNameLst>
                                      </p:cBhvr>
                                      <p:tavLst>
                                        <p:tav tm="0">
                                          <p:val>
                                            <p:strVal val="ppt_y"/>
                                          </p:val>
                                        </p:tav>
                                        <p:tav tm="100000">
                                          <p:val>
                                            <p:strVal val="1+ppt_h/2"/>
                                          </p:val>
                                        </p:tav>
                                      </p:tavLst>
                                    </p:anim>
                                    <p:set>
                                      <p:cBhvr>
                                        <p:cTn id="781" dur="1" fill="hold">
                                          <p:stCondLst>
                                            <p:cond delay="4499"/>
                                          </p:stCondLst>
                                        </p:cTn>
                                        <p:tgtEl>
                                          <p:spTgt spid="242"/>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242"/>
                                        </p:tgtEl>
                                      </p:cBhvr>
                                    </p:animEffect>
                                    <p:set>
                                      <p:cBhvr>
                                        <p:cTn id="784" dur="1" fill="hold">
                                          <p:stCondLst>
                                            <p:cond delay="5999"/>
                                          </p:stCondLst>
                                        </p:cTn>
                                        <p:tgtEl>
                                          <p:spTgt spid="242"/>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241"/>
                                        </p:tgtEl>
                                        <p:attrNameLst>
                                          <p:attrName>style.visibility</p:attrName>
                                        </p:attrNameLst>
                                      </p:cBhvr>
                                      <p:to>
                                        <p:strVal val="visible"/>
                                      </p:to>
                                    </p:set>
                                    <p:anim calcmode="lin" valueType="num">
                                      <p:cBhvr additive="base">
                                        <p:cTn id="787" dur="4000" fill="hold"/>
                                        <p:tgtEl>
                                          <p:spTgt spid="241"/>
                                        </p:tgtEl>
                                        <p:attrNameLst>
                                          <p:attrName>ppt_x</p:attrName>
                                        </p:attrNameLst>
                                      </p:cBhvr>
                                      <p:tavLst>
                                        <p:tav tm="0">
                                          <p:val>
                                            <p:strVal val="#ppt_x"/>
                                          </p:val>
                                        </p:tav>
                                        <p:tav tm="100000">
                                          <p:val>
                                            <p:strVal val="#ppt_x"/>
                                          </p:val>
                                        </p:tav>
                                      </p:tavLst>
                                    </p:anim>
                                    <p:anim calcmode="lin" valueType="num">
                                      <p:cBhvr additive="base">
                                        <p:cTn id="788" dur="4000" fill="hold"/>
                                        <p:tgtEl>
                                          <p:spTgt spid="24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241"/>
                                        </p:tgtEl>
                                        <p:attrNameLst>
                                          <p:attrName>style.visibility</p:attrName>
                                        </p:attrNameLst>
                                      </p:cBhvr>
                                      <p:to>
                                        <p:strVal val="visible"/>
                                      </p:to>
                                    </p:set>
                                    <p:anim calcmode="lin" valueType="num">
                                      <p:cBhvr>
                                        <p:cTn id="791" dur="4000" fill="hold"/>
                                        <p:tgtEl>
                                          <p:spTgt spid="241"/>
                                        </p:tgtEl>
                                        <p:attrNameLst>
                                          <p:attrName>ppt_w</p:attrName>
                                        </p:attrNameLst>
                                      </p:cBhvr>
                                      <p:tavLst>
                                        <p:tav tm="0">
                                          <p:val>
                                            <p:strVal val="#ppt_w"/>
                                          </p:val>
                                        </p:tav>
                                        <p:tav tm="100000">
                                          <p:val>
                                            <p:strVal val="#ppt_w"/>
                                          </p:val>
                                        </p:tav>
                                      </p:tavLst>
                                    </p:anim>
                                    <p:anim calcmode="lin" valueType="num">
                                      <p:cBhvr>
                                        <p:cTn id="792" dur="4000" fill="hold"/>
                                        <p:tgtEl>
                                          <p:spTgt spid="24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241"/>
                                        </p:tgtEl>
                                        <p:attrNameLst>
                                          <p:attrName>ppt_x</p:attrName>
                                        </p:attrNameLst>
                                      </p:cBhvr>
                                      <p:tavLst>
                                        <p:tav tm="0">
                                          <p:val>
                                            <p:strVal val="ppt_x"/>
                                          </p:val>
                                        </p:tav>
                                        <p:tav tm="100000">
                                          <p:val>
                                            <p:strVal val="ppt_x"/>
                                          </p:val>
                                        </p:tav>
                                      </p:tavLst>
                                    </p:anim>
                                    <p:anim calcmode="lin" valueType="num">
                                      <p:cBhvr additive="base">
                                        <p:cTn id="795" dur="4500"/>
                                        <p:tgtEl>
                                          <p:spTgt spid="241"/>
                                        </p:tgtEl>
                                        <p:attrNameLst>
                                          <p:attrName>ppt_y</p:attrName>
                                        </p:attrNameLst>
                                      </p:cBhvr>
                                      <p:tavLst>
                                        <p:tav tm="0">
                                          <p:val>
                                            <p:strVal val="ppt_y"/>
                                          </p:val>
                                        </p:tav>
                                        <p:tav tm="100000">
                                          <p:val>
                                            <p:strVal val="1+ppt_h/2"/>
                                          </p:val>
                                        </p:tav>
                                      </p:tavLst>
                                    </p:anim>
                                    <p:set>
                                      <p:cBhvr>
                                        <p:cTn id="796" dur="1" fill="hold">
                                          <p:stCondLst>
                                            <p:cond delay="4499"/>
                                          </p:stCondLst>
                                        </p:cTn>
                                        <p:tgtEl>
                                          <p:spTgt spid="24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241"/>
                                        </p:tgtEl>
                                      </p:cBhvr>
                                    </p:animEffect>
                                    <p:set>
                                      <p:cBhvr>
                                        <p:cTn id="799" dur="1" fill="hold">
                                          <p:stCondLst>
                                            <p:cond delay="5999"/>
                                          </p:stCondLst>
                                        </p:cTn>
                                        <p:tgtEl>
                                          <p:spTgt spid="24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240"/>
                                        </p:tgtEl>
                                        <p:attrNameLst>
                                          <p:attrName>style.visibility</p:attrName>
                                        </p:attrNameLst>
                                      </p:cBhvr>
                                      <p:to>
                                        <p:strVal val="visible"/>
                                      </p:to>
                                    </p:set>
                                    <p:anim calcmode="lin" valueType="num">
                                      <p:cBhvr additive="base">
                                        <p:cTn id="802" dur="4000" fill="hold"/>
                                        <p:tgtEl>
                                          <p:spTgt spid="240"/>
                                        </p:tgtEl>
                                        <p:attrNameLst>
                                          <p:attrName>ppt_x</p:attrName>
                                        </p:attrNameLst>
                                      </p:cBhvr>
                                      <p:tavLst>
                                        <p:tav tm="0">
                                          <p:val>
                                            <p:strVal val="#ppt_x"/>
                                          </p:val>
                                        </p:tav>
                                        <p:tav tm="100000">
                                          <p:val>
                                            <p:strVal val="#ppt_x"/>
                                          </p:val>
                                        </p:tav>
                                      </p:tavLst>
                                    </p:anim>
                                    <p:anim calcmode="lin" valueType="num">
                                      <p:cBhvr additive="base">
                                        <p:cTn id="803" dur="4000" fill="hold"/>
                                        <p:tgtEl>
                                          <p:spTgt spid="240"/>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240"/>
                                        </p:tgtEl>
                                        <p:attrNameLst>
                                          <p:attrName>style.visibility</p:attrName>
                                        </p:attrNameLst>
                                      </p:cBhvr>
                                      <p:to>
                                        <p:strVal val="visible"/>
                                      </p:to>
                                    </p:set>
                                    <p:anim calcmode="lin" valueType="num">
                                      <p:cBhvr>
                                        <p:cTn id="806" dur="4000" fill="hold"/>
                                        <p:tgtEl>
                                          <p:spTgt spid="240"/>
                                        </p:tgtEl>
                                        <p:attrNameLst>
                                          <p:attrName>ppt_w</p:attrName>
                                        </p:attrNameLst>
                                      </p:cBhvr>
                                      <p:tavLst>
                                        <p:tav tm="0">
                                          <p:val>
                                            <p:strVal val="#ppt_w"/>
                                          </p:val>
                                        </p:tav>
                                        <p:tav tm="100000">
                                          <p:val>
                                            <p:strVal val="#ppt_w"/>
                                          </p:val>
                                        </p:tav>
                                      </p:tavLst>
                                    </p:anim>
                                    <p:anim calcmode="lin" valueType="num">
                                      <p:cBhvr>
                                        <p:cTn id="807" dur="4000" fill="hold"/>
                                        <p:tgtEl>
                                          <p:spTgt spid="240"/>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240"/>
                                        </p:tgtEl>
                                        <p:attrNameLst>
                                          <p:attrName>ppt_x</p:attrName>
                                        </p:attrNameLst>
                                      </p:cBhvr>
                                      <p:tavLst>
                                        <p:tav tm="0">
                                          <p:val>
                                            <p:strVal val="ppt_x"/>
                                          </p:val>
                                        </p:tav>
                                        <p:tav tm="100000">
                                          <p:val>
                                            <p:strVal val="ppt_x"/>
                                          </p:val>
                                        </p:tav>
                                      </p:tavLst>
                                    </p:anim>
                                    <p:anim calcmode="lin" valueType="num">
                                      <p:cBhvr additive="base">
                                        <p:cTn id="810" dur="4500"/>
                                        <p:tgtEl>
                                          <p:spTgt spid="240"/>
                                        </p:tgtEl>
                                        <p:attrNameLst>
                                          <p:attrName>ppt_y</p:attrName>
                                        </p:attrNameLst>
                                      </p:cBhvr>
                                      <p:tavLst>
                                        <p:tav tm="0">
                                          <p:val>
                                            <p:strVal val="ppt_y"/>
                                          </p:val>
                                        </p:tav>
                                        <p:tav tm="100000">
                                          <p:val>
                                            <p:strVal val="1+ppt_h/2"/>
                                          </p:val>
                                        </p:tav>
                                      </p:tavLst>
                                    </p:anim>
                                    <p:set>
                                      <p:cBhvr>
                                        <p:cTn id="811" dur="1" fill="hold">
                                          <p:stCondLst>
                                            <p:cond delay="4499"/>
                                          </p:stCondLst>
                                        </p:cTn>
                                        <p:tgtEl>
                                          <p:spTgt spid="240"/>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240"/>
                                        </p:tgtEl>
                                      </p:cBhvr>
                                    </p:animEffect>
                                    <p:set>
                                      <p:cBhvr>
                                        <p:cTn id="814" dur="1" fill="hold">
                                          <p:stCondLst>
                                            <p:cond delay="5999"/>
                                          </p:stCondLst>
                                        </p:cTn>
                                        <p:tgtEl>
                                          <p:spTgt spid="240"/>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239"/>
                                        </p:tgtEl>
                                        <p:attrNameLst>
                                          <p:attrName>style.visibility</p:attrName>
                                        </p:attrNameLst>
                                      </p:cBhvr>
                                      <p:to>
                                        <p:strVal val="visible"/>
                                      </p:to>
                                    </p:set>
                                    <p:anim calcmode="lin" valueType="num">
                                      <p:cBhvr additive="base">
                                        <p:cTn id="817" dur="4000" fill="hold"/>
                                        <p:tgtEl>
                                          <p:spTgt spid="239"/>
                                        </p:tgtEl>
                                        <p:attrNameLst>
                                          <p:attrName>ppt_x</p:attrName>
                                        </p:attrNameLst>
                                      </p:cBhvr>
                                      <p:tavLst>
                                        <p:tav tm="0">
                                          <p:val>
                                            <p:strVal val="#ppt_x"/>
                                          </p:val>
                                        </p:tav>
                                        <p:tav tm="100000">
                                          <p:val>
                                            <p:strVal val="#ppt_x"/>
                                          </p:val>
                                        </p:tav>
                                      </p:tavLst>
                                    </p:anim>
                                    <p:anim calcmode="lin" valueType="num">
                                      <p:cBhvr additive="base">
                                        <p:cTn id="818" dur="4000" fill="hold"/>
                                        <p:tgtEl>
                                          <p:spTgt spid="239"/>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239"/>
                                        </p:tgtEl>
                                        <p:attrNameLst>
                                          <p:attrName>style.visibility</p:attrName>
                                        </p:attrNameLst>
                                      </p:cBhvr>
                                      <p:to>
                                        <p:strVal val="visible"/>
                                      </p:to>
                                    </p:set>
                                    <p:anim calcmode="lin" valueType="num">
                                      <p:cBhvr>
                                        <p:cTn id="821" dur="4000" fill="hold"/>
                                        <p:tgtEl>
                                          <p:spTgt spid="239"/>
                                        </p:tgtEl>
                                        <p:attrNameLst>
                                          <p:attrName>ppt_w</p:attrName>
                                        </p:attrNameLst>
                                      </p:cBhvr>
                                      <p:tavLst>
                                        <p:tav tm="0">
                                          <p:val>
                                            <p:strVal val="#ppt_w"/>
                                          </p:val>
                                        </p:tav>
                                        <p:tav tm="100000">
                                          <p:val>
                                            <p:strVal val="#ppt_w"/>
                                          </p:val>
                                        </p:tav>
                                      </p:tavLst>
                                    </p:anim>
                                    <p:anim calcmode="lin" valueType="num">
                                      <p:cBhvr>
                                        <p:cTn id="822" dur="4000" fill="hold"/>
                                        <p:tgtEl>
                                          <p:spTgt spid="239"/>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239"/>
                                        </p:tgtEl>
                                        <p:attrNameLst>
                                          <p:attrName>ppt_x</p:attrName>
                                        </p:attrNameLst>
                                      </p:cBhvr>
                                      <p:tavLst>
                                        <p:tav tm="0">
                                          <p:val>
                                            <p:strVal val="ppt_x"/>
                                          </p:val>
                                        </p:tav>
                                        <p:tav tm="100000">
                                          <p:val>
                                            <p:strVal val="ppt_x"/>
                                          </p:val>
                                        </p:tav>
                                      </p:tavLst>
                                    </p:anim>
                                    <p:anim calcmode="lin" valueType="num">
                                      <p:cBhvr additive="base">
                                        <p:cTn id="825" dur="4500"/>
                                        <p:tgtEl>
                                          <p:spTgt spid="239"/>
                                        </p:tgtEl>
                                        <p:attrNameLst>
                                          <p:attrName>ppt_y</p:attrName>
                                        </p:attrNameLst>
                                      </p:cBhvr>
                                      <p:tavLst>
                                        <p:tav tm="0">
                                          <p:val>
                                            <p:strVal val="ppt_y"/>
                                          </p:val>
                                        </p:tav>
                                        <p:tav tm="100000">
                                          <p:val>
                                            <p:strVal val="1+ppt_h/2"/>
                                          </p:val>
                                        </p:tav>
                                      </p:tavLst>
                                    </p:anim>
                                    <p:set>
                                      <p:cBhvr>
                                        <p:cTn id="826" dur="1" fill="hold">
                                          <p:stCondLst>
                                            <p:cond delay="4499"/>
                                          </p:stCondLst>
                                        </p:cTn>
                                        <p:tgtEl>
                                          <p:spTgt spid="239"/>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239"/>
                                        </p:tgtEl>
                                      </p:cBhvr>
                                    </p:animEffect>
                                    <p:set>
                                      <p:cBhvr>
                                        <p:cTn id="829" dur="1" fill="hold">
                                          <p:stCondLst>
                                            <p:cond delay="5999"/>
                                          </p:stCondLst>
                                        </p:cTn>
                                        <p:tgtEl>
                                          <p:spTgt spid="239"/>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247"/>
                                        </p:tgtEl>
                                        <p:attrNameLst>
                                          <p:attrName>style.visibility</p:attrName>
                                        </p:attrNameLst>
                                      </p:cBhvr>
                                      <p:to>
                                        <p:strVal val="visible"/>
                                      </p:to>
                                    </p:set>
                                    <p:anim calcmode="lin" valueType="num">
                                      <p:cBhvr additive="base">
                                        <p:cTn id="832" dur="4000" fill="hold"/>
                                        <p:tgtEl>
                                          <p:spTgt spid="247"/>
                                        </p:tgtEl>
                                        <p:attrNameLst>
                                          <p:attrName>ppt_x</p:attrName>
                                        </p:attrNameLst>
                                      </p:cBhvr>
                                      <p:tavLst>
                                        <p:tav tm="0">
                                          <p:val>
                                            <p:strVal val="#ppt_x"/>
                                          </p:val>
                                        </p:tav>
                                        <p:tav tm="100000">
                                          <p:val>
                                            <p:strVal val="#ppt_x"/>
                                          </p:val>
                                        </p:tav>
                                      </p:tavLst>
                                    </p:anim>
                                    <p:anim calcmode="lin" valueType="num">
                                      <p:cBhvr additive="base">
                                        <p:cTn id="833" dur="4000" fill="hold"/>
                                        <p:tgtEl>
                                          <p:spTgt spid="247"/>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247"/>
                                        </p:tgtEl>
                                        <p:attrNameLst>
                                          <p:attrName>style.visibility</p:attrName>
                                        </p:attrNameLst>
                                      </p:cBhvr>
                                      <p:to>
                                        <p:strVal val="visible"/>
                                      </p:to>
                                    </p:set>
                                    <p:anim calcmode="lin" valueType="num">
                                      <p:cBhvr>
                                        <p:cTn id="836" dur="4000" fill="hold"/>
                                        <p:tgtEl>
                                          <p:spTgt spid="247"/>
                                        </p:tgtEl>
                                        <p:attrNameLst>
                                          <p:attrName>ppt_w</p:attrName>
                                        </p:attrNameLst>
                                      </p:cBhvr>
                                      <p:tavLst>
                                        <p:tav tm="0">
                                          <p:val>
                                            <p:strVal val="#ppt_w"/>
                                          </p:val>
                                        </p:tav>
                                        <p:tav tm="100000">
                                          <p:val>
                                            <p:strVal val="#ppt_w"/>
                                          </p:val>
                                        </p:tav>
                                      </p:tavLst>
                                    </p:anim>
                                    <p:anim calcmode="lin" valueType="num">
                                      <p:cBhvr>
                                        <p:cTn id="837" dur="4000" fill="hold"/>
                                        <p:tgtEl>
                                          <p:spTgt spid="247"/>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247"/>
                                        </p:tgtEl>
                                        <p:attrNameLst>
                                          <p:attrName>ppt_x</p:attrName>
                                        </p:attrNameLst>
                                      </p:cBhvr>
                                      <p:tavLst>
                                        <p:tav tm="0">
                                          <p:val>
                                            <p:strVal val="ppt_x"/>
                                          </p:val>
                                        </p:tav>
                                        <p:tav tm="100000">
                                          <p:val>
                                            <p:strVal val="ppt_x"/>
                                          </p:val>
                                        </p:tav>
                                      </p:tavLst>
                                    </p:anim>
                                    <p:anim calcmode="lin" valueType="num">
                                      <p:cBhvr additive="base">
                                        <p:cTn id="840" dur="4500"/>
                                        <p:tgtEl>
                                          <p:spTgt spid="247"/>
                                        </p:tgtEl>
                                        <p:attrNameLst>
                                          <p:attrName>ppt_y</p:attrName>
                                        </p:attrNameLst>
                                      </p:cBhvr>
                                      <p:tavLst>
                                        <p:tav tm="0">
                                          <p:val>
                                            <p:strVal val="ppt_y"/>
                                          </p:val>
                                        </p:tav>
                                        <p:tav tm="100000">
                                          <p:val>
                                            <p:strVal val="1+ppt_h/2"/>
                                          </p:val>
                                        </p:tav>
                                      </p:tavLst>
                                    </p:anim>
                                    <p:set>
                                      <p:cBhvr>
                                        <p:cTn id="841" dur="1" fill="hold">
                                          <p:stCondLst>
                                            <p:cond delay="4499"/>
                                          </p:stCondLst>
                                        </p:cTn>
                                        <p:tgtEl>
                                          <p:spTgt spid="247"/>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247"/>
                                        </p:tgtEl>
                                      </p:cBhvr>
                                    </p:animEffect>
                                    <p:set>
                                      <p:cBhvr>
                                        <p:cTn id="844" dur="1" fill="hold">
                                          <p:stCondLst>
                                            <p:cond delay="5999"/>
                                          </p:stCondLst>
                                        </p:cTn>
                                        <p:tgtEl>
                                          <p:spTgt spid="247"/>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248"/>
                                        </p:tgtEl>
                                        <p:attrNameLst>
                                          <p:attrName>style.visibility</p:attrName>
                                        </p:attrNameLst>
                                      </p:cBhvr>
                                      <p:to>
                                        <p:strVal val="visible"/>
                                      </p:to>
                                    </p:set>
                                    <p:anim calcmode="lin" valueType="num">
                                      <p:cBhvr additive="base">
                                        <p:cTn id="847" dur="4000" fill="hold"/>
                                        <p:tgtEl>
                                          <p:spTgt spid="248"/>
                                        </p:tgtEl>
                                        <p:attrNameLst>
                                          <p:attrName>ppt_x</p:attrName>
                                        </p:attrNameLst>
                                      </p:cBhvr>
                                      <p:tavLst>
                                        <p:tav tm="0">
                                          <p:val>
                                            <p:strVal val="#ppt_x"/>
                                          </p:val>
                                        </p:tav>
                                        <p:tav tm="100000">
                                          <p:val>
                                            <p:strVal val="#ppt_x"/>
                                          </p:val>
                                        </p:tav>
                                      </p:tavLst>
                                    </p:anim>
                                    <p:anim calcmode="lin" valueType="num">
                                      <p:cBhvr additive="base">
                                        <p:cTn id="848" dur="4000" fill="hold"/>
                                        <p:tgtEl>
                                          <p:spTgt spid="248"/>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248"/>
                                        </p:tgtEl>
                                        <p:attrNameLst>
                                          <p:attrName>style.visibility</p:attrName>
                                        </p:attrNameLst>
                                      </p:cBhvr>
                                      <p:to>
                                        <p:strVal val="visible"/>
                                      </p:to>
                                    </p:set>
                                    <p:anim calcmode="lin" valueType="num">
                                      <p:cBhvr>
                                        <p:cTn id="851" dur="4000" fill="hold"/>
                                        <p:tgtEl>
                                          <p:spTgt spid="248"/>
                                        </p:tgtEl>
                                        <p:attrNameLst>
                                          <p:attrName>ppt_w</p:attrName>
                                        </p:attrNameLst>
                                      </p:cBhvr>
                                      <p:tavLst>
                                        <p:tav tm="0">
                                          <p:val>
                                            <p:strVal val="#ppt_w"/>
                                          </p:val>
                                        </p:tav>
                                        <p:tav tm="100000">
                                          <p:val>
                                            <p:strVal val="#ppt_w"/>
                                          </p:val>
                                        </p:tav>
                                      </p:tavLst>
                                    </p:anim>
                                    <p:anim calcmode="lin" valueType="num">
                                      <p:cBhvr>
                                        <p:cTn id="852" dur="4000" fill="hold"/>
                                        <p:tgtEl>
                                          <p:spTgt spid="248"/>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248"/>
                                        </p:tgtEl>
                                        <p:attrNameLst>
                                          <p:attrName>ppt_x</p:attrName>
                                        </p:attrNameLst>
                                      </p:cBhvr>
                                      <p:tavLst>
                                        <p:tav tm="0">
                                          <p:val>
                                            <p:strVal val="ppt_x"/>
                                          </p:val>
                                        </p:tav>
                                        <p:tav tm="100000">
                                          <p:val>
                                            <p:strVal val="ppt_x"/>
                                          </p:val>
                                        </p:tav>
                                      </p:tavLst>
                                    </p:anim>
                                    <p:anim calcmode="lin" valueType="num">
                                      <p:cBhvr additive="base">
                                        <p:cTn id="855" dur="4500"/>
                                        <p:tgtEl>
                                          <p:spTgt spid="248"/>
                                        </p:tgtEl>
                                        <p:attrNameLst>
                                          <p:attrName>ppt_y</p:attrName>
                                        </p:attrNameLst>
                                      </p:cBhvr>
                                      <p:tavLst>
                                        <p:tav tm="0">
                                          <p:val>
                                            <p:strVal val="ppt_y"/>
                                          </p:val>
                                        </p:tav>
                                        <p:tav tm="100000">
                                          <p:val>
                                            <p:strVal val="1+ppt_h/2"/>
                                          </p:val>
                                        </p:tav>
                                      </p:tavLst>
                                    </p:anim>
                                    <p:set>
                                      <p:cBhvr>
                                        <p:cTn id="856" dur="1" fill="hold">
                                          <p:stCondLst>
                                            <p:cond delay="4499"/>
                                          </p:stCondLst>
                                        </p:cTn>
                                        <p:tgtEl>
                                          <p:spTgt spid="248"/>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248"/>
                                        </p:tgtEl>
                                      </p:cBhvr>
                                    </p:animEffect>
                                    <p:set>
                                      <p:cBhvr>
                                        <p:cTn id="859" dur="1" fill="hold">
                                          <p:stCondLst>
                                            <p:cond delay="5999"/>
                                          </p:stCondLst>
                                        </p:cTn>
                                        <p:tgtEl>
                                          <p:spTgt spid="248"/>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249"/>
                                        </p:tgtEl>
                                        <p:attrNameLst>
                                          <p:attrName>style.visibility</p:attrName>
                                        </p:attrNameLst>
                                      </p:cBhvr>
                                      <p:to>
                                        <p:strVal val="visible"/>
                                      </p:to>
                                    </p:set>
                                    <p:anim calcmode="lin" valueType="num">
                                      <p:cBhvr additive="base">
                                        <p:cTn id="862" dur="4000" fill="hold"/>
                                        <p:tgtEl>
                                          <p:spTgt spid="249"/>
                                        </p:tgtEl>
                                        <p:attrNameLst>
                                          <p:attrName>ppt_x</p:attrName>
                                        </p:attrNameLst>
                                      </p:cBhvr>
                                      <p:tavLst>
                                        <p:tav tm="0">
                                          <p:val>
                                            <p:strVal val="#ppt_x"/>
                                          </p:val>
                                        </p:tav>
                                        <p:tav tm="100000">
                                          <p:val>
                                            <p:strVal val="#ppt_x"/>
                                          </p:val>
                                        </p:tav>
                                      </p:tavLst>
                                    </p:anim>
                                    <p:anim calcmode="lin" valueType="num">
                                      <p:cBhvr additive="base">
                                        <p:cTn id="863" dur="4000" fill="hold"/>
                                        <p:tgtEl>
                                          <p:spTgt spid="249"/>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249"/>
                                        </p:tgtEl>
                                        <p:attrNameLst>
                                          <p:attrName>style.visibility</p:attrName>
                                        </p:attrNameLst>
                                      </p:cBhvr>
                                      <p:to>
                                        <p:strVal val="visible"/>
                                      </p:to>
                                    </p:set>
                                    <p:anim calcmode="lin" valueType="num">
                                      <p:cBhvr>
                                        <p:cTn id="866" dur="4000" fill="hold"/>
                                        <p:tgtEl>
                                          <p:spTgt spid="249"/>
                                        </p:tgtEl>
                                        <p:attrNameLst>
                                          <p:attrName>ppt_w</p:attrName>
                                        </p:attrNameLst>
                                      </p:cBhvr>
                                      <p:tavLst>
                                        <p:tav tm="0">
                                          <p:val>
                                            <p:strVal val="#ppt_w"/>
                                          </p:val>
                                        </p:tav>
                                        <p:tav tm="100000">
                                          <p:val>
                                            <p:strVal val="#ppt_w"/>
                                          </p:val>
                                        </p:tav>
                                      </p:tavLst>
                                    </p:anim>
                                    <p:anim calcmode="lin" valueType="num">
                                      <p:cBhvr>
                                        <p:cTn id="867" dur="4000" fill="hold"/>
                                        <p:tgtEl>
                                          <p:spTgt spid="249"/>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249"/>
                                        </p:tgtEl>
                                        <p:attrNameLst>
                                          <p:attrName>ppt_x</p:attrName>
                                        </p:attrNameLst>
                                      </p:cBhvr>
                                      <p:tavLst>
                                        <p:tav tm="0">
                                          <p:val>
                                            <p:strVal val="ppt_x"/>
                                          </p:val>
                                        </p:tav>
                                        <p:tav tm="100000">
                                          <p:val>
                                            <p:strVal val="ppt_x"/>
                                          </p:val>
                                        </p:tav>
                                      </p:tavLst>
                                    </p:anim>
                                    <p:anim calcmode="lin" valueType="num">
                                      <p:cBhvr additive="base">
                                        <p:cTn id="870" dur="4500"/>
                                        <p:tgtEl>
                                          <p:spTgt spid="249"/>
                                        </p:tgtEl>
                                        <p:attrNameLst>
                                          <p:attrName>ppt_y</p:attrName>
                                        </p:attrNameLst>
                                      </p:cBhvr>
                                      <p:tavLst>
                                        <p:tav tm="0">
                                          <p:val>
                                            <p:strVal val="ppt_y"/>
                                          </p:val>
                                        </p:tav>
                                        <p:tav tm="100000">
                                          <p:val>
                                            <p:strVal val="1+ppt_h/2"/>
                                          </p:val>
                                        </p:tav>
                                      </p:tavLst>
                                    </p:anim>
                                    <p:set>
                                      <p:cBhvr>
                                        <p:cTn id="871" dur="1" fill="hold">
                                          <p:stCondLst>
                                            <p:cond delay="4499"/>
                                          </p:stCondLst>
                                        </p:cTn>
                                        <p:tgtEl>
                                          <p:spTgt spid="249"/>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249"/>
                                        </p:tgtEl>
                                      </p:cBhvr>
                                    </p:animEffect>
                                    <p:set>
                                      <p:cBhvr>
                                        <p:cTn id="874" dur="1" fill="hold">
                                          <p:stCondLst>
                                            <p:cond delay="5999"/>
                                          </p:stCondLst>
                                        </p:cTn>
                                        <p:tgtEl>
                                          <p:spTgt spid="249"/>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250"/>
                                        </p:tgtEl>
                                        <p:attrNameLst>
                                          <p:attrName>style.visibility</p:attrName>
                                        </p:attrNameLst>
                                      </p:cBhvr>
                                      <p:to>
                                        <p:strVal val="visible"/>
                                      </p:to>
                                    </p:set>
                                    <p:anim calcmode="lin" valueType="num">
                                      <p:cBhvr additive="base">
                                        <p:cTn id="877" dur="4000" fill="hold"/>
                                        <p:tgtEl>
                                          <p:spTgt spid="250"/>
                                        </p:tgtEl>
                                        <p:attrNameLst>
                                          <p:attrName>ppt_x</p:attrName>
                                        </p:attrNameLst>
                                      </p:cBhvr>
                                      <p:tavLst>
                                        <p:tav tm="0">
                                          <p:val>
                                            <p:strVal val="#ppt_x"/>
                                          </p:val>
                                        </p:tav>
                                        <p:tav tm="100000">
                                          <p:val>
                                            <p:strVal val="#ppt_x"/>
                                          </p:val>
                                        </p:tav>
                                      </p:tavLst>
                                    </p:anim>
                                    <p:anim calcmode="lin" valueType="num">
                                      <p:cBhvr additive="base">
                                        <p:cTn id="878" dur="4000" fill="hold"/>
                                        <p:tgtEl>
                                          <p:spTgt spid="250"/>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250"/>
                                        </p:tgtEl>
                                        <p:attrNameLst>
                                          <p:attrName>style.visibility</p:attrName>
                                        </p:attrNameLst>
                                      </p:cBhvr>
                                      <p:to>
                                        <p:strVal val="visible"/>
                                      </p:to>
                                    </p:set>
                                    <p:anim calcmode="lin" valueType="num">
                                      <p:cBhvr>
                                        <p:cTn id="881" dur="4000" fill="hold"/>
                                        <p:tgtEl>
                                          <p:spTgt spid="250"/>
                                        </p:tgtEl>
                                        <p:attrNameLst>
                                          <p:attrName>ppt_w</p:attrName>
                                        </p:attrNameLst>
                                      </p:cBhvr>
                                      <p:tavLst>
                                        <p:tav tm="0">
                                          <p:val>
                                            <p:strVal val="#ppt_w"/>
                                          </p:val>
                                        </p:tav>
                                        <p:tav tm="100000">
                                          <p:val>
                                            <p:strVal val="#ppt_w"/>
                                          </p:val>
                                        </p:tav>
                                      </p:tavLst>
                                    </p:anim>
                                    <p:anim calcmode="lin" valueType="num">
                                      <p:cBhvr>
                                        <p:cTn id="882" dur="4000" fill="hold"/>
                                        <p:tgtEl>
                                          <p:spTgt spid="250"/>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250"/>
                                        </p:tgtEl>
                                        <p:attrNameLst>
                                          <p:attrName>ppt_x</p:attrName>
                                        </p:attrNameLst>
                                      </p:cBhvr>
                                      <p:tavLst>
                                        <p:tav tm="0">
                                          <p:val>
                                            <p:strVal val="ppt_x"/>
                                          </p:val>
                                        </p:tav>
                                        <p:tav tm="100000">
                                          <p:val>
                                            <p:strVal val="ppt_x"/>
                                          </p:val>
                                        </p:tav>
                                      </p:tavLst>
                                    </p:anim>
                                    <p:anim calcmode="lin" valueType="num">
                                      <p:cBhvr additive="base">
                                        <p:cTn id="885" dur="4500"/>
                                        <p:tgtEl>
                                          <p:spTgt spid="250"/>
                                        </p:tgtEl>
                                        <p:attrNameLst>
                                          <p:attrName>ppt_y</p:attrName>
                                        </p:attrNameLst>
                                      </p:cBhvr>
                                      <p:tavLst>
                                        <p:tav tm="0">
                                          <p:val>
                                            <p:strVal val="ppt_y"/>
                                          </p:val>
                                        </p:tav>
                                        <p:tav tm="100000">
                                          <p:val>
                                            <p:strVal val="1+ppt_h/2"/>
                                          </p:val>
                                        </p:tav>
                                      </p:tavLst>
                                    </p:anim>
                                    <p:set>
                                      <p:cBhvr>
                                        <p:cTn id="886" dur="1" fill="hold">
                                          <p:stCondLst>
                                            <p:cond delay="4499"/>
                                          </p:stCondLst>
                                        </p:cTn>
                                        <p:tgtEl>
                                          <p:spTgt spid="250"/>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250"/>
                                        </p:tgtEl>
                                      </p:cBhvr>
                                    </p:animEffect>
                                    <p:set>
                                      <p:cBhvr>
                                        <p:cTn id="889" dur="1" fill="hold">
                                          <p:stCondLst>
                                            <p:cond delay="5999"/>
                                          </p:stCondLst>
                                        </p:cTn>
                                        <p:tgtEl>
                                          <p:spTgt spid="250"/>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258"/>
                                        </p:tgtEl>
                                        <p:attrNameLst>
                                          <p:attrName>style.visibility</p:attrName>
                                        </p:attrNameLst>
                                      </p:cBhvr>
                                      <p:to>
                                        <p:strVal val="visible"/>
                                      </p:to>
                                    </p:set>
                                    <p:anim calcmode="lin" valueType="num">
                                      <p:cBhvr additive="base">
                                        <p:cTn id="892" dur="4000" fill="hold"/>
                                        <p:tgtEl>
                                          <p:spTgt spid="258"/>
                                        </p:tgtEl>
                                        <p:attrNameLst>
                                          <p:attrName>ppt_x</p:attrName>
                                        </p:attrNameLst>
                                      </p:cBhvr>
                                      <p:tavLst>
                                        <p:tav tm="0">
                                          <p:val>
                                            <p:strVal val="#ppt_x"/>
                                          </p:val>
                                        </p:tav>
                                        <p:tav tm="100000">
                                          <p:val>
                                            <p:strVal val="#ppt_x"/>
                                          </p:val>
                                        </p:tav>
                                      </p:tavLst>
                                    </p:anim>
                                    <p:anim calcmode="lin" valueType="num">
                                      <p:cBhvr additive="base">
                                        <p:cTn id="893" dur="4000" fill="hold"/>
                                        <p:tgtEl>
                                          <p:spTgt spid="258"/>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258"/>
                                        </p:tgtEl>
                                        <p:attrNameLst>
                                          <p:attrName>style.visibility</p:attrName>
                                        </p:attrNameLst>
                                      </p:cBhvr>
                                      <p:to>
                                        <p:strVal val="visible"/>
                                      </p:to>
                                    </p:set>
                                    <p:anim calcmode="lin" valueType="num">
                                      <p:cBhvr>
                                        <p:cTn id="896" dur="4000" fill="hold"/>
                                        <p:tgtEl>
                                          <p:spTgt spid="258"/>
                                        </p:tgtEl>
                                        <p:attrNameLst>
                                          <p:attrName>ppt_w</p:attrName>
                                        </p:attrNameLst>
                                      </p:cBhvr>
                                      <p:tavLst>
                                        <p:tav tm="0">
                                          <p:val>
                                            <p:strVal val="#ppt_w"/>
                                          </p:val>
                                        </p:tav>
                                        <p:tav tm="100000">
                                          <p:val>
                                            <p:strVal val="#ppt_w"/>
                                          </p:val>
                                        </p:tav>
                                      </p:tavLst>
                                    </p:anim>
                                    <p:anim calcmode="lin" valueType="num">
                                      <p:cBhvr>
                                        <p:cTn id="897" dur="4000" fill="hold"/>
                                        <p:tgtEl>
                                          <p:spTgt spid="258"/>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258"/>
                                        </p:tgtEl>
                                        <p:attrNameLst>
                                          <p:attrName>ppt_x</p:attrName>
                                        </p:attrNameLst>
                                      </p:cBhvr>
                                      <p:tavLst>
                                        <p:tav tm="0">
                                          <p:val>
                                            <p:strVal val="ppt_x"/>
                                          </p:val>
                                        </p:tav>
                                        <p:tav tm="100000">
                                          <p:val>
                                            <p:strVal val="ppt_x"/>
                                          </p:val>
                                        </p:tav>
                                      </p:tavLst>
                                    </p:anim>
                                    <p:anim calcmode="lin" valueType="num">
                                      <p:cBhvr additive="base">
                                        <p:cTn id="900" dur="4500"/>
                                        <p:tgtEl>
                                          <p:spTgt spid="258"/>
                                        </p:tgtEl>
                                        <p:attrNameLst>
                                          <p:attrName>ppt_y</p:attrName>
                                        </p:attrNameLst>
                                      </p:cBhvr>
                                      <p:tavLst>
                                        <p:tav tm="0">
                                          <p:val>
                                            <p:strVal val="ppt_y"/>
                                          </p:val>
                                        </p:tav>
                                        <p:tav tm="100000">
                                          <p:val>
                                            <p:strVal val="1+ppt_h/2"/>
                                          </p:val>
                                        </p:tav>
                                      </p:tavLst>
                                    </p:anim>
                                    <p:set>
                                      <p:cBhvr>
                                        <p:cTn id="901" dur="1" fill="hold">
                                          <p:stCondLst>
                                            <p:cond delay="4499"/>
                                          </p:stCondLst>
                                        </p:cTn>
                                        <p:tgtEl>
                                          <p:spTgt spid="258"/>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258"/>
                                        </p:tgtEl>
                                      </p:cBhvr>
                                    </p:animEffect>
                                    <p:set>
                                      <p:cBhvr>
                                        <p:cTn id="904" dur="1" fill="hold">
                                          <p:stCondLst>
                                            <p:cond delay="5999"/>
                                          </p:stCondLst>
                                        </p:cTn>
                                        <p:tgtEl>
                                          <p:spTgt spid="258"/>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257"/>
                                        </p:tgtEl>
                                        <p:attrNameLst>
                                          <p:attrName>style.visibility</p:attrName>
                                        </p:attrNameLst>
                                      </p:cBhvr>
                                      <p:to>
                                        <p:strVal val="visible"/>
                                      </p:to>
                                    </p:set>
                                    <p:anim calcmode="lin" valueType="num">
                                      <p:cBhvr additive="base">
                                        <p:cTn id="907" dur="4000" fill="hold"/>
                                        <p:tgtEl>
                                          <p:spTgt spid="257"/>
                                        </p:tgtEl>
                                        <p:attrNameLst>
                                          <p:attrName>ppt_x</p:attrName>
                                        </p:attrNameLst>
                                      </p:cBhvr>
                                      <p:tavLst>
                                        <p:tav tm="0">
                                          <p:val>
                                            <p:strVal val="#ppt_x"/>
                                          </p:val>
                                        </p:tav>
                                        <p:tav tm="100000">
                                          <p:val>
                                            <p:strVal val="#ppt_x"/>
                                          </p:val>
                                        </p:tav>
                                      </p:tavLst>
                                    </p:anim>
                                    <p:anim calcmode="lin" valueType="num">
                                      <p:cBhvr additive="base">
                                        <p:cTn id="908" dur="4000" fill="hold"/>
                                        <p:tgtEl>
                                          <p:spTgt spid="257"/>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257"/>
                                        </p:tgtEl>
                                        <p:attrNameLst>
                                          <p:attrName>style.visibility</p:attrName>
                                        </p:attrNameLst>
                                      </p:cBhvr>
                                      <p:to>
                                        <p:strVal val="visible"/>
                                      </p:to>
                                    </p:set>
                                    <p:anim calcmode="lin" valueType="num">
                                      <p:cBhvr>
                                        <p:cTn id="911" dur="4000" fill="hold"/>
                                        <p:tgtEl>
                                          <p:spTgt spid="257"/>
                                        </p:tgtEl>
                                        <p:attrNameLst>
                                          <p:attrName>ppt_w</p:attrName>
                                        </p:attrNameLst>
                                      </p:cBhvr>
                                      <p:tavLst>
                                        <p:tav tm="0">
                                          <p:val>
                                            <p:strVal val="#ppt_w"/>
                                          </p:val>
                                        </p:tav>
                                        <p:tav tm="100000">
                                          <p:val>
                                            <p:strVal val="#ppt_w"/>
                                          </p:val>
                                        </p:tav>
                                      </p:tavLst>
                                    </p:anim>
                                    <p:anim calcmode="lin" valueType="num">
                                      <p:cBhvr>
                                        <p:cTn id="912" dur="4000" fill="hold"/>
                                        <p:tgtEl>
                                          <p:spTgt spid="257"/>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257"/>
                                        </p:tgtEl>
                                        <p:attrNameLst>
                                          <p:attrName>ppt_x</p:attrName>
                                        </p:attrNameLst>
                                      </p:cBhvr>
                                      <p:tavLst>
                                        <p:tav tm="0">
                                          <p:val>
                                            <p:strVal val="ppt_x"/>
                                          </p:val>
                                        </p:tav>
                                        <p:tav tm="100000">
                                          <p:val>
                                            <p:strVal val="ppt_x"/>
                                          </p:val>
                                        </p:tav>
                                      </p:tavLst>
                                    </p:anim>
                                    <p:anim calcmode="lin" valueType="num">
                                      <p:cBhvr additive="base">
                                        <p:cTn id="915" dur="4500"/>
                                        <p:tgtEl>
                                          <p:spTgt spid="257"/>
                                        </p:tgtEl>
                                        <p:attrNameLst>
                                          <p:attrName>ppt_y</p:attrName>
                                        </p:attrNameLst>
                                      </p:cBhvr>
                                      <p:tavLst>
                                        <p:tav tm="0">
                                          <p:val>
                                            <p:strVal val="ppt_y"/>
                                          </p:val>
                                        </p:tav>
                                        <p:tav tm="100000">
                                          <p:val>
                                            <p:strVal val="1+ppt_h/2"/>
                                          </p:val>
                                        </p:tav>
                                      </p:tavLst>
                                    </p:anim>
                                    <p:set>
                                      <p:cBhvr>
                                        <p:cTn id="916" dur="1" fill="hold">
                                          <p:stCondLst>
                                            <p:cond delay="4499"/>
                                          </p:stCondLst>
                                        </p:cTn>
                                        <p:tgtEl>
                                          <p:spTgt spid="257"/>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257"/>
                                        </p:tgtEl>
                                      </p:cBhvr>
                                    </p:animEffect>
                                    <p:set>
                                      <p:cBhvr>
                                        <p:cTn id="919" dur="1" fill="hold">
                                          <p:stCondLst>
                                            <p:cond delay="5999"/>
                                          </p:stCondLst>
                                        </p:cTn>
                                        <p:tgtEl>
                                          <p:spTgt spid="257"/>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256"/>
                                        </p:tgtEl>
                                        <p:attrNameLst>
                                          <p:attrName>style.visibility</p:attrName>
                                        </p:attrNameLst>
                                      </p:cBhvr>
                                      <p:to>
                                        <p:strVal val="visible"/>
                                      </p:to>
                                    </p:set>
                                    <p:anim calcmode="lin" valueType="num">
                                      <p:cBhvr additive="base">
                                        <p:cTn id="922" dur="4000" fill="hold"/>
                                        <p:tgtEl>
                                          <p:spTgt spid="256"/>
                                        </p:tgtEl>
                                        <p:attrNameLst>
                                          <p:attrName>ppt_x</p:attrName>
                                        </p:attrNameLst>
                                      </p:cBhvr>
                                      <p:tavLst>
                                        <p:tav tm="0">
                                          <p:val>
                                            <p:strVal val="#ppt_x"/>
                                          </p:val>
                                        </p:tav>
                                        <p:tav tm="100000">
                                          <p:val>
                                            <p:strVal val="#ppt_x"/>
                                          </p:val>
                                        </p:tav>
                                      </p:tavLst>
                                    </p:anim>
                                    <p:anim calcmode="lin" valueType="num">
                                      <p:cBhvr additive="base">
                                        <p:cTn id="923" dur="4000" fill="hold"/>
                                        <p:tgtEl>
                                          <p:spTgt spid="256"/>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256"/>
                                        </p:tgtEl>
                                        <p:attrNameLst>
                                          <p:attrName>style.visibility</p:attrName>
                                        </p:attrNameLst>
                                      </p:cBhvr>
                                      <p:to>
                                        <p:strVal val="visible"/>
                                      </p:to>
                                    </p:set>
                                    <p:anim calcmode="lin" valueType="num">
                                      <p:cBhvr>
                                        <p:cTn id="926" dur="4000" fill="hold"/>
                                        <p:tgtEl>
                                          <p:spTgt spid="256"/>
                                        </p:tgtEl>
                                        <p:attrNameLst>
                                          <p:attrName>ppt_w</p:attrName>
                                        </p:attrNameLst>
                                      </p:cBhvr>
                                      <p:tavLst>
                                        <p:tav tm="0">
                                          <p:val>
                                            <p:strVal val="#ppt_w"/>
                                          </p:val>
                                        </p:tav>
                                        <p:tav tm="100000">
                                          <p:val>
                                            <p:strVal val="#ppt_w"/>
                                          </p:val>
                                        </p:tav>
                                      </p:tavLst>
                                    </p:anim>
                                    <p:anim calcmode="lin" valueType="num">
                                      <p:cBhvr>
                                        <p:cTn id="927" dur="4000" fill="hold"/>
                                        <p:tgtEl>
                                          <p:spTgt spid="256"/>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256"/>
                                        </p:tgtEl>
                                        <p:attrNameLst>
                                          <p:attrName>ppt_x</p:attrName>
                                        </p:attrNameLst>
                                      </p:cBhvr>
                                      <p:tavLst>
                                        <p:tav tm="0">
                                          <p:val>
                                            <p:strVal val="ppt_x"/>
                                          </p:val>
                                        </p:tav>
                                        <p:tav tm="100000">
                                          <p:val>
                                            <p:strVal val="ppt_x"/>
                                          </p:val>
                                        </p:tav>
                                      </p:tavLst>
                                    </p:anim>
                                    <p:anim calcmode="lin" valueType="num">
                                      <p:cBhvr additive="base">
                                        <p:cTn id="930" dur="4500"/>
                                        <p:tgtEl>
                                          <p:spTgt spid="256"/>
                                        </p:tgtEl>
                                        <p:attrNameLst>
                                          <p:attrName>ppt_y</p:attrName>
                                        </p:attrNameLst>
                                      </p:cBhvr>
                                      <p:tavLst>
                                        <p:tav tm="0">
                                          <p:val>
                                            <p:strVal val="ppt_y"/>
                                          </p:val>
                                        </p:tav>
                                        <p:tav tm="100000">
                                          <p:val>
                                            <p:strVal val="1+ppt_h/2"/>
                                          </p:val>
                                        </p:tav>
                                      </p:tavLst>
                                    </p:anim>
                                    <p:set>
                                      <p:cBhvr>
                                        <p:cTn id="931" dur="1" fill="hold">
                                          <p:stCondLst>
                                            <p:cond delay="4499"/>
                                          </p:stCondLst>
                                        </p:cTn>
                                        <p:tgtEl>
                                          <p:spTgt spid="256"/>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256"/>
                                        </p:tgtEl>
                                      </p:cBhvr>
                                    </p:animEffect>
                                    <p:set>
                                      <p:cBhvr>
                                        <p:cTn id="934" dur="1" fill="hold">
                                          <p:stCondLst>
                                            <p:cond delay="5999"/>
                                          </p:stCondLst>
                                        </p:cTn>
                                        <p:tgtEl>
                                          <p:spTgt spid="256"/>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255"/>
                                        </p:tgtEl>
                                        <p:attrNameLst>
                                          <p:attrName>style.visibility</p:attrName>
                                        </p:attrNameLst>
                                      </p:cBhvr>
                                      <p:to>
                                        <p:strVal val="visible"/>
                                      </p:to>
                                    </p:set>
                                    <p:anim calcmode="lin" valueType="num">
                                      <p:cBhvr additive="base">
                                        <p:cTn id="937" dur="4000" fill="hold"/>
                                        <p:tgtEl>
                                          <p:spTgt spid="255"/>
                                        </p:tgtEl>
                                        <p:attrNameLst>
                                          <p:attrName>ppt_x</p:attrName>
                                        </p:attrNameLst>
                                      </p:cBhvr>
                                      <p:tavLst>
                                        <p:tav tm="0">
                                          <p:val>
                                            <p:strVal val="#ppt_x"/>
                                          </p:val>
                                        </p:tav>
                                        <p:tav tm="100000">
                                          <p:val>
                                            <p:strVal val="#ppt_x"/>
                                          </p:val>
                                        </p:tav>
                                      </p:tavLst>
                                    </p:anim>
                                    <p:anim calcmode="lin" valueType="num">
                                      <p:cBhvr additive="base">
                                        <p:cTn id="938" dur="4000" fill="hold"/>
                                        <p:tgtEl>
                                          <p:spTgt spid="255"/>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255"/>
                                        </p:tgtEl>
                                        <p:attrNameLst>
                                          <p:attrName>style.visibility</p:attrName>
                                        </p:attrNameLst>
                                      </p:cBhvr>
                                      <p:to>
                                        <p:strVal val="visible"/>
                                      </p:to>
                                    </p:set>
                                    <p:anim calcmode="lin" valueType="num">
                                      <p:cBhvr>
                                        <p:cTn id="941" dur="4000" fill="hold"/>
                                        <p:tgtEl>
                                          <p:spTgt spid="255"/>
                                        </p:tgtEl>
                                        <p:attrNameLst>
                                          <p:attrName>ppt_w</p:attrName>
                                        </p:attrNameLst>
                                      </p:cBhvr>
                                      <p:tavLst>
                                        <p:tav tm="0">
                                          <p:val>
                                            <p:strVal val="#ppt_w"/>
                                          </p:val>
                                        </p:tav>
                                        <p:tav tm="100000">
                                          <p:val>
                                            <p:strVal val="#ppt_w"/>
                                          </p:val>
                                        </p:tav>
                                      </p:tavLst>
                                    </p:anim>
                                    <p:anim calcmode="lin" valueType="num">
                                      <p:cBhvr>
                                        <p:cTn id="942" dur="4000" fill="hold"/>
                                        <p:tgtEl>
                                          <p:spTgt spid="255"/>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255"/>
                                        </p:tgtEl>
                                        <p:attrNameLst>
                                          <p:attrName>ppt_x</p:attrName>
                                        </p:attrNameLst>
                                      </p:cBhvr>
                                      <p:tavLst>
                                        <p:tav tm="0">
                                          <p:val>
                                            <p:strVal val="ppt_x"/>
                                          </p:val>
                                        </p:tav>
                                        <p:tav tm="100000">
                                          <p:val>
                                            <p:strVal val="ppt_x"/>
                                          </p:val>
                                        </p:tav>
                                      </p:tavLst>
                                    </p:anim>
                                    <p:anim calcmode="lin" valueType="num">
                                      <p:cBhvr additive="base">
                                        <p:cTn id="945" dur="4500"/>
                                        <p:tgtEl>
                                          <p:spTgt spid="255"/>
                                        </p:tgtEl>
                                        <p:attrNameLst>
                                          <p:attrName>ppt_y</p:attrName>
                                        </p:attrNameLst>
                                      </p:cBhvr>
                                      <p:tavLst>
                                        <p:tav tm="0">
                                          <p:val>
                                            <p:strVal val="ppt_y"/>
                                          </p:val>
                                        </p:tav>
                                        <p:tav tm="100000">
                                          <p:val>
                                            <p:strVal val="1+ppt_h/2"/>
                                          </p:val>
                                        </p:tav>
                                      </p:tavLst>
                                    </p:anim>
                                    <p:set>
                                      <p:cBhvr>
                                        <p:cTn id="946" dur="1" fill="hold">
                                          <p:stCondLst>
                                            <p:cond delay="4499"/>
                                          </p:stCondLst>
                                        </p:cTn>
                                        <p:tgtEl>
                                          <p:spTgt spid="255"/>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255"/>
                                        </p:tgtEl>
                                      </p:cBhvr>
                                    </p:animEffect>
                                    <p:set>
                                      <p:cBhvr>
                                        <p:cTn id="949" dur="1" fill="hold">
                                          <p:stCondLst>
                                            <p:cond delay="5999"/>
                                          </p:stCondLst>
                                        </p:cTn>
                                        <p:tgtEl>
                                          <p:spTgt spid="255"/>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251"/>
                                        </p:tgtEl>
                                        <p:attrNameLst>
                                          <p:attrName>style.visibility</p:attrName>
                                        </p:attrNameLst>
                                      </p:cBhvr>
                                      <p:to>
                                        <p:strVal val="visible"/>
                                      </p:to>
                                    </p:set>
                                    <p:anim calcmode="lin" valueType="num">
                                      <p:cBhvr additive="base">
                                        <p:cTn id="952" dur="4000" fill="hold"/>
                                        <p:tgtEl>
                                          <p:spTgt spid="251"/>
                                        </p:tgtEl>
                                        <p:attrNameLst>
                                          <p:attrName>ppt_x</p:attrName>
                                        </p:attrNameLst>
                                      </p:cBhvr>
                                      <p:tavLst>
                                        <p:tav tm="0">
                                          <p:val>
                                            <p:strVal val="#ppt_x"/>
                                          </p:val>
                                        </p:tav>
                                        <p:tav tm="100000">
                                          <p:val>
                                            <p:strVal val="#ppt_x"/>
                                          </p:val>
                                        </p:tav>
                                      </p:tavLst>
                                    </p:anim>
                                    <p:anim calcmode="lin" valueType="num">
                                      <p:cBhvr additive="base">
                                        <p:cTn id="953" dur="4000" fill="hold"/>
                                        <p:tgtEl>
                                          <p:spTgt spid="251"/>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251"/>
                                        </p:tgtEl>
                                        <p:attrNameLst>
                                          <p:attrName>style.visibility</p:attrName>
                                        </p:attrNameLst>
                                      </p:cBhvr>
                                      <p:to>
                                        <p:strVal val="visible"/>
                                      </p:to>
                                    </p:set>
                                    <p:anim calcmode="lin" valueType="num">
                                      <p:cBhvr>
                                        <p:cTn id="956" dur="4000" fill="hold"/>
                                        <p:tgtEl>
                                          <p:spTgt spid="251"/>
                                        </p:tgtEl>
                                        <p:attrNameLst>
                                          <p:attrName>ppt_w</p:attrName>
                                        </p:attrNameLst>
                                      </p:cBhvr>
                                      <p:tavLst>
                                        <p:tav tm="0">
                                          <p:val>
                                            <p:strVal val="#ppt_w"/>
                                          </p:val>
                                        </p:tav>
                                        <p:tav tm="100000">
                                          <p:val>
                                            <p:strVal val="#ppt_w"/>
                                          </p:val>
                                        </p:tav>
                                      </p:tavLst>
                                    </p:anim>
                                    <p:anim calcmode="lin" valueType="num">
                                      <p:cBhvr>
                                        <p:cTn id="957" dur="4000" fill="hold"/>
                                        <p:tgtEl>
                                          <p:spTgt spid="251"/>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251"/>
                                        </p:tgtEl>
                                        <p:attrNameLst>
                                          <p:attrName>ppt_x</p:attrName>
                                        </p:attrNameLst>
                                      </p:cBhvr>
                                      <p:tavLst>
                                        <p:tav tm="0">
                                          <p:val>
                                            <p:strVal val="ppt_x"/>
                                          </p:val>
                                        </p:tav>
                                        <p:tav tm="100000">
                                          <p:val>
                                            <p:strVal val="ppt_x"/>
                                          </p:val>
                                        </p:tav>
                                      </p:tavLst>
                                    </p:anim>
                                    <p:anim calcmode="lin" valueType="num">
                                      <p:cBhvr additive="base">
                                        <p:cTn id="960" dur="4500"/>
                                        <p:tgtEl>
                                          <p:spTgt spid="251"/>
                                        </p:tgtEl>
                                        <p:attrNameLst>
                                          <p:attrName>ppt_y</p:attrName>
                                        </p:attrNameLst>
                                      </p:cBhvr>
                                      <p:tavLst>
                                        <p:tav tm="0">
                                          <p:val>
                                            <p:strVal val="ppt_y"/>
                                          </p:val>
                                        </p:tav>
                                        <p:tav tm="100000">
                                          <p:val>
                                            <p:strVal val="1+ppt_h/2"/>
                                          </p:val>
                                        </p:tav>
                                      </p:tavLst>
                                    </p:anim>
                                    <p:set>
                                      <p:cBhvr>
                                        <p:cTn id="961" dur="1" fill="hold">
                                          <p:stCondLst>
                                            <p:cond delay="4499"/>
                                          </p:stCondLst>
                                        </p:cTn>
                                        <p:tgtEl>
                                          <p:spTgt spid="251"/>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251"/>
                                        </p:tgtEl>
                                      </p:cBhvr>
                                    </p:animEffect>
                                    <p:set>
                                      <p:cBhvr>
                                        <p:cTn id="964" dur="1" fill="hold">
                                          <p:stCondLst>
                                            <p:cond delay="5999"/>
                                          </p:stCondLst>
                                        </p:cTn>
                                        <p:tgtEl>
                                          <p:spTgt spid="251"/>
                                        </p:tgtEl>
                                        <p:attrNameLst>
                                          <p:attrName>style.visibility</p:attrName>
                                        </p:attrNameLst>
                                      </p:cBhvr>
                                      <p:to>
                                        <p:strVal val="hidden"/>
                                      </p:to>
                                    </p:set>
                                  </p:childTnLst>
                                </p:cTn>
                              </p:par>
                              <p:par>
                                <p:cTn id="965" presetID="2" presetClass="entr" presetSubtype="4" fill="hold" grpId="0" nodeType="withEffect">
                                  <p:stCondLst>
                                    <p:cond delay="0"/>
                                  </p:stCondLst>
                                  <p:childTnLst>
                                    <p:set>
                                      <p:cBhvr>
                                        <p:cTn id="966" dur="1" fill="hold">
                                          <p:stCondLst>
                                            <p:cond delay="0"/>
                                          </p:stCondLst>
                                        </p:cTn>
                                        <p:tgtEl>
                                          <p:spTgt spid="135"/>
                                        </p:tgtEl>
                                        <p:attrNameLst>
                                          <p:attrName>style.visibility</p:attrName>
                                        </p:attrNameLst>
                                      </p:cBhvr>
                                      <p:to>
                                        <p:strVal val="visible"/>
                                      </p:to>
                                    </p:set>
                                    <p:anim calcmode="lin" valueType="num">
                                      <p:cBhvr additive="base">
                                        <p:cTn id="967" dur="4000" fill="hold"/>
                                        <p:tgtEl>
                                          <p:spTgt spid="135"/>
                                        </p:tgtEl>
                                        <p:attrNameLst>
                                          <p:attrName>ppt_x</p:attrName>
                                        </p:attrNameLst>
                                      </p:cBhvr>
                                      <p:tavLst>
                                        <p:tav tm="0">
                                          <p:val>
                                            <p:strVal val="#ppt_x"/>
                                          </p:val>
                                        </p:tav>
                                        <p:tav tm="100000">
                                          <p:val>
                                            <p:strVal val="#ppt_x"/>
                                          </p:val>
                                        </p:tav>
                                      </p:tavLst>
                                    </p:anim>
                                    <p:anim calcmode="lin" valueType="num">
                                      <p:cBhvr additive="base">
                                        <p:cTn id="968" dur="4000" fill="hold"/>
                                        <p:tgtEl>
                                          <p:spTgt spid="135"/>
                                        </p:tgtEl>
                                        <p:attrNameLst>
                                          <p:attrName>ppt_y</p:attrName>
                                        </p:attrNameLst>
                                      </p:cBhvr>
                                      <p:tavLst>
                                        <p:tav tm="0">
                                          <p:val>
                                            <p:strVal val="1+#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135"/>
                                        </p:tgtEl>
                                        <p:attrNameLst>
                                          <p:attrName>style.visibility</p:attrName>
                                        </p:attrNameLst>
                                      </p:cBhvr>
                                      <p:to>
                                        <p:strVal val="visible"/>
                                      </p:to>
                                    </p:set>
                                    <p:anim calcmode="lin" valueType="num">
                                      <p:cBhvr>
                                        <p:cTn id="971" dur="4000" fill="hold"/>
                                        <p:tgtEl>
                                          <p:spTgt spid="135"/>
                                        </p:tgtEl>
                                        <p:attrNameLst>
                                          <p:attrName>ppt_w</p:attrName>
                                        </p:attrNameLst>
                                      </p:cBhvr>
                                      <p:tavLst>
                                        <p:tav tm="0">
                                          <p:val>
                                            <p:strVal val="#ppt_w"/>
                                          </p:val>
                                        </p:tav>
                                        <p:tav tm="100000">
                                          <p:val>
                                            <p:strVal val="#ppt_w"/>
                                          </p:val>
                                        </p:tav>
                                      </p:tavLst>
                                    </p:anim>
                                    <p:anim calcmode="lin" valueType="num">
                                      <p:cBhvr>
                                        <p:cTn id="972" dur="4000" fill="hold"/>
                                        <p:tgtEl>
                                          <p:spTgt spid="135"/>
                                        </p:tgtEl>
                                        <p:attrNameLst>
                                          <p:attrName>ppt_h</p:attrName>
                                        </p:attrNameLst>
                                      </p:cBhvr>
                                      <p:tavLst>
                                        <p:tav tm="0" fmla="#ppt_h*sin(2.5*pi*$)">
                                          <p:val>
                                            <p:fltVal val="0"/>
                                          </p:val>
                                        </p:tav>
                                        <p:tav tm="100000">
                                          <p:val>
                                            <p:fltVal val="1"/>
                                          </p:val>
                                        </p:tav>
                                      </p:tavLst>
                                    </p:anim>
                                  </p:childTnLst>
                                </p:cTn>
                              </p:par>
                              <p:par>
                                <p:cTn id="973" presetID="2" presetClass="exit" presetSubtype="1" fill="hold" grpId="2" nodeType="withEffect">
                                  <p:stCondLst>
                                    <p:cond delay="0"/>
                                  </p:stCondLst>
                                  <p:childTnLst>
                                    <p:anim calcmode="lin" valueType="num">
                                      <p:cBhvr additive="base">
                                        <p:cTn id="974" dur="4500"/>
                                        <p:tgtEl>
                                          <p:spTgt spid="135"/>
                                        </p:tgtEl>
                                        <p:attrNameLst>
                                          <p:attrName>ppt_x</p:attrName>
                                        </p:attrNameLst>
                                      </p:cBhvr>
                                      <p:tavLst>
                                        <p:tav tm="0">
                                          <p:val>
                                            <p:strVal val="ppt_x"/>
                                          </p:val>
                                        </p:tav>
                                        <p:tav tm="100000">
                                          <p:val>
                                            <p:strVal val="ppt_x"/>
                                          </p:val>
                                        </p:tav>
                                      </p:tavLst>
                                    </p:anim>
                                    <p:anim calcmode="lin" valueType="num">
                                      <p:cBhvr additive="base">
                                        <p:cTn id="975" dur="4500"/>
                                        <p:tgtEl>
                                          <p:spTgt spid="135"/>
                                        </p:tgtEl>
                                        <p:attrNameLst>
                                          <p:attrName>ppt_y</p:attrName>
                                        </p:attrNameLst>
                                      </p:cBhvr>
                                      <p:tavLst>
                                        <p:tav tm="0">
                                          <p:val>
                                            <p:strVal val="ppt_y"/>
                                          </p:val>
                                        </p:tav>
                                        <p:tav tm="100000">
                                          <p:val>
                                            <p:strVal val="0-ppt_h/2"/>
                                          </p:val>
                                        </p:tav>
                                      </p:tavLst>
                                    </p:anim>
                                    <p:set>
                                      <p:cBhvr>
                                        <p:cTn id="976" dur="1" fill="hold">
                                          <p:stCondLst>
                                            <p:cond delay="4499"/>
                                          </p:stCondLst>
                                        </p:cTn>
                                        <p:tgtEl>
                                          <p:spTgt spid="135"/>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135"/>
                                        </p:tgtEl>
                                      </p:cBhvr>
                                    </p:animEffect>
                                    <p:set>
                                      <p:cBhvr>
                                        <p:cTn id="979" dur="1" fill="hold">
                                          <p:stCondLst>
                                            <p:cond delay="5999"/>
                                          </p:stCondLst>
                                        </p:cTn>
                                        <p:tgtEl>
                                          <p:spTgt spid="135"/>
                                        </p:tgtEl>
                                        <p:attrNameLst>
                                          <p:attrName>style.visibility</p:attrName>
                                        </p:attrNameLst>
                                      </p:cBhvr>
                                      <p:to>
                                        <p:strVal val="hidden"/>
                                      </p:to>
                                    </p:set>
                                  </p:childTnLst>
                                </p:cTn>
                              </p:par>
                              <p:par>
                                <p:cTn id="980" presetID="2" presetClass="entr" presetSubtype="4" fill="hold" grpId="0" nodeType="withEffect">
                                  <p:stCondLst>
                                    <p:cond delay="0"/>
                                  </p:stCondLst>
                                  <p:childTnLst>
                                    <p:set>
                                      <p:cBhvr>
                                        <p:cTn id="981" dur="1" fill="hold">
                                          <p:stCondLst>
                                            <p:cond delay="0"/>
                                          </p:stCondLst>
                                        </p:cTn>
                                        <p:tgtEl>
                                          <p:spTgt spid="136"/>
                                        </p:tgtEl>
                                        <p:attrNameLst>
                                          <p:attrName>style.visibility</p:attrName>
                                        </p:attrNameLst>
                                      </p:cBhvr>
                                      <p:to>
                                        <p:strVal val="visible"/>
                                      </p:to>
                                    </p:set>
                                    <p:anim calcmode="lin" valueType="num">
                                      <p:cBhvr additive="base">
                                        <p:cTn id="982" dur="4000" fill="hold"/>
                                        <p:tgtEl>
                                          <p:spTgt spid="136"/>
                                        </p:tgtEl>
                                        <p:attrNameLst>
                                          <p:attrName>ppt_x</p:attrName>
                                        </p:attrNameLst>
                                      </p:cBhvr>
                                      <p:tavLst>
                                        <p:tav tm="0">
                                          <p:val>
                                            <p:strVal val="#ppt_x"/>
                                          </p:val>
                                        </p:tav>
                                        <p:tav tm="100000">
                                          <p:val>
                                            <p:strVal val="#ppt_x"/>
                                          </p:val>
                                        </p:tav>
                                      </p:tavLst>
                                    </p:anim>
                                    <p:anim calcmode="lin" valueType="num">
                                      <p:cBhvr additive="base">
                                        <p:cTn id="983" dur="4000" fill="hold"/>
                                        <p:tgtEl>
                                          <p:spTgt spid="136"/>
                                        </p:tgtEl>
                                        <p:attrNameLst>
                                          <p:attrName>ppt_y</p:attrName>
                                        </p:attrNameLst>
                                      </p:cBhvr>
                                      <p:tavLst>
                                        <p:tav tm="0">
                                          <p:val>
                                            <p:strVal val="1+#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136"/>
                                        </p:tgtEl>
                                        <p:attrNameLst>
                                          <p:attrName>style.visibility</p:attrName>
                                        </p:attrNameLst>
                                      </p:cBhvr>
                                      <p:to>
                                        <p:strVal val="visible"/>
                                      </p:to>
                                    </p:set>
                                    <p:anim calcmode="lin" valueType="num">
                                      <p:cBhvr>
                                        <p:cTn id="986" dur="4000" fill="hold"/>
                                        <p:tgtEl>
                                          <p:spTgt spid="136"/>
                                        </p:tgtEl>
                                        <p:attrNameLst>
                                          <p:attrName>ppt_w</p:attrName>
                                        </p:attrNameLst>
                                      </p:cBhvr>
                                      <p:tavLst>
                                        <p:tav tm="0">
                                          <p:val>
                                            <p:strVal val="#ppt_w"/>
                                          </p:val>
                                        </p:tav>
                                        <p:tav tm="100000">
                                          <p:val>
                                            <p:strVal val="#ppt_w"/>
                                          </p:val>
                                        </p:tav>
                                      </p:tavLst>
                                    </p:anim>
                                    <p:anim calcmode="lin" valueType="num">
                                      <p:cBhvr>
                                        <p:cTn id="987" dur="4000" fill="hold"/>
                                        <p:tgtEl>
                                          <p:spTgt spid="136"/>
                                        </p:tgtEl>
                                        <p:attrNameLst>
                                          <p:attrName>ppt_h</p:attrName>
                                        </p:attrNameLst>
                                      </p:cBhvr>
                                      <p:tavLst>
                                        <p:tav tm="0" fmla="#ppt_h*sin(2.5*pi*$)">
                                          <p:val>
                                            <p:fltVal val="0"/>
                                          </p:val>
                                        </p:tav>
                                        <p:tav tm="100000">
                                          <p:val>
                                            <p:fltVal val="1"/>
                                          </p:val>
                                        </p:tav>
                                      </p:tavLst>
                                    </p:anim>
                                  </p:childTnLst>
                                </p:cTn>
                              </p:par>
                              <p:par>
                                <p:cTn id="988" presetID="2" presetClass="exit" presetSubtype="1" fill="hold" grpId="2" nodeType="withEffect">
                                  <p:stCondLst>
                                    <p:cond delay="0"/>
                                  </p:stCondLst>
                                  <p:childTnLst>
                                    <p:anim calcmode="lin" valueType="num">
                                      <p:cBhvr additive="base">
                                        <p:cTn id="989" dur="4500"/>
                                        <p:tgtEl>
                                          <p:spTgt spid="136"/>
                                        </p:tgtEl>
                                        <p:attrNameLst>
                                          <p:attrName>ppt_x</p:attrName>
                                        </p:attrNameLst>
                                      </p:cBhvr>
                                      <p:tavLst>
                                        <p:tav tm="0">
                                          <p:val>
                                            <p:strVal val="ppt_x"/>
                                          </p:val>
                                        </p:tav>
                                        <p:tav tm="100000">
                                          <p:val>
                                            <p:strVal val="ppt_x"/>
                                          </p:val>
                                        </p:tav>
                                      </p:tavLst>
                                    </p:anim>
                                    <p:anim calcmode="lin" valueType="num">
                                      <p:cBhvr additive="base">
                                        <p:cTn id="990" dur="4500"/>
                                        <p:tgtEl>
                                          <p:spTgt spid="136"/>
                                        </p:tgtEl>
                                        <p:attrNameLst>
                                          <p:attrName>ppt_y</p:attrName>
                                        </p:attrNameLst>
                                      </p:cBhvr>
                                      <p:tavLst>
                                        <p:tav tm="0">
                                          <p:val>
                                            <p:strVal val="ppt_y"/>
                                          </p:val>
                                        </p:tav>
                                        <p:tav tm="100000">
                                          <p:val>
                                            <p:strVal val="0-ppt_h/2"/>
                                          </p:val>
                                        </p:tav>
                                      </p:tavLst>
                                    </p:anim>
                                    <p:set>
                                      <p:cBhvr>
                                        <p:cTn id="991" dur="1" fill="hold">
                                          <p:stCondLst>
                                            <p:cond delay="4499"/>
                                          </p:stCondLst>
                                        </p:cTn>
                                        <p:tgtEl>
                                          <p:spTgt spid="136"/>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136"/>
                                        </p:tgtEl>
                                      </p:cBhvr>
                                    </p:animEffect>
                                    <p:set>
                                      <p:cBhvr>
                                        <p:cTn id="994" dur="1" fill="hold">
                                          <p:stCondLst>
                                            <p:cond delay="5999"/>
                                          </p:stCondLst>
                                        </p:cTn>
                                        <p:tgtEl>
                                          <p:spTgt spid="136"/>
                                        </p:tgtEl>
                                        <p:attrNameLst>
                                          <p:attrName>style.visibility</p:attrName>
                                        </p:attrNameLst>
                                      </p:cBhvr>
                                      <p:to>
                                        <p:strVal val="hidden"/>
                                      </p:to>
                                    </p:set>
                                  </p:childTnLst>
                                </p:cTn>
                              </p:par>
                              <p:par>
                                <p:cTn id="995" presetID="2" presetClass="entr" presetSubtype="4" fill="hold" grpId="0" nodeType="withEffect">
                                  <p:stCondLst>
                                    <p:cond delay="0"/>
                                  </p:stCondLst>
                                  <p:childTnLst>
                                    <p:set>
                                      <p:cBhvr>
                                        <p:cTn id="996" dur="1" fill="hold">
                                          <p:stCondLst>
                                            <p:cond delay="0"/>
                                          </p:stCondLst>
                                        </p:cTn>
                                        <p:tgtEl>
                                          <p:spTgt spid="137"/>
                                        </p:tgtEl>
                                        <p:attrNameLst>
                                          <p:attrName>style.visibility</p:attrName>
                                        </p:attrNameLst>
                                      </p:cBhvr>
                                      <p:to>
                                        <p:strVal val="visible"/>
                                      </p:to>
                                    </p:set>
                                    <p:anim calcmode="lin" valueType="num">
                                      <p:cBhvr additive="base">
                                        <p:cTn id="997" dur="4000" fill="hold"/>
                                        <p:tgtEl>
                                          <p:spTgt spid="137"/>
                                        </p:tgtEl>
                                        <p:attrNameLst>
                                          <p:attrName>ppt_x</p:attrName>
                                        </p:attrNameLst>
                                      </p:cBhvr>
                                      <p:tavLst>
                                        <p:tav tm="0">
                                          <p:val>
                                            <p:strVal val="#ppt_x"/>
                                          </p:val>
                                        </p:tav>
                                        <p:tav tm="100000">
                                          <p:val>
                                            <p:strVal val="#ppt_x"/>
                                          </p:val>
                                        </p:tav>
                                      </p:tavLst>
                                    </p:anim>
                                    <p:anim calcmode="lin" valueType="num">
                                      <p:cBhvr additive="base">
                                        <p:cTn id="998" dur="4000" fill="hold"/>
                                        <p:tgtEl>
                                          <p:spTgt spid="137"/>
                                        </p:tgtEl>
                                        <p:attrNameLst>
                                          <p:attrName>ppt_y</p:attrName>
                                        </p:attrNameLst>
                                      </p:cBhvr>
                                      <p:tavLst>
                                        <p:tav tm="0">
                                          <p:val>
                                            <p:strVal val="1+#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137"/>
                                        </p:tgtEl>
                                        <p:attrNameLst>
                                          <p:attrName>style.visibility</p:attrName>
                                        </p:attrNameLst>
                                      </p:cBhvr>
                                      <p:to>
                                        <p:strVal val="visible"/>
                                      </p:to>
                                    </p:set>
                                    <p:anim calcmode="lin" valueType="num">
                                      <p:cBhvr>
                                        <p:cTn id="1001" dur="4000" fill="hold"/>
                                        <p:tgtEl>
                                          <p:spTgt spid="137"/>
                                        </p:tgtEl>
                                        <p:attrNameLst>
                                          <p:attrName>ppt_w</p:attrName>
                                        </p:attrNameLst>
                                      </p:cBhvr>
                                      <p:tavLst>
                                        <p:tav tm="0">
                                          <p:val>
                                            <p:strVal val="#ppt_w"/>
                                          </p:val>
                                        </p:tav>
                                        <p:tav tm="100000">
                                          <p:val>
                                            <p:strVal val="#ppt_w"/>
                                          </p:val>
                                        </p:tav>
                                      </p:tavLst>
                                    </p:anim>
                                    <p:anim calcmode="lin" valueType="num">
                                      <p:cBhvr>
                                        <p:cTn id="1002" dur="4000" fill="hold"/>
                                        <p:tgtEl>
                                          <p:spTgt spid="137"/>
                                        </p:tgtEl>
                                        <p:attrNameLst>
                                          <p:attrName>ppt_h</p:attrName>
                                        </p:attrNameLst>
                                      </p:cBhvr>
                                      <p:tavLst>
                                        <p:tav tm="0" fmla="#ppt_h*sin(2.5*pi*$)">
                                          <p:val>
                                            <p:fltVal val="0"/>
                                          </p:val>
                                        </p:tav>
                                        <p:tav tm="100000">
                                          <p:val>
                                            <p:fltVal val="1"/>
                                          </p:val>
                                        </p:tav>
                                      </p:tavLst>
                                    </p:anim>
                                  </p:childTnLst>
                                </p:cTn>
                              </p:par>
                              <p:par>
                                <p:cTn id="1003" presetID="2" presetClass="exit" presetSubtype="1" fill="hold" grpId="2" nodeType="withEffect">
                                  <p:stCondLst>
                                    <p:cond delay="0"/>
                                  </p:stCondLst>
                                  <p:childTnLst>
                                    <p:anim calcmode="lin" valueType="num">
                                      <p:cBhvr additive="base">
                                        <p:cTn id="1004" dur="4500"/>
                                        <p:tgtEl>
                                          <p:spTgt spid="137"/>
                                        </p:tgtEl>
                                        <p:attrNameLst>
                                          <p:attrName>ppt_x</p:attrName>
                                        </p:attrNameLst>
                                      </p:cBhvr>
                                      <p:tavLst>
                                        <p:tav tm="0">
                                          <p:val>
                                            <p:strVal val="ppt_x"/>
                                          </p:val>
                                        </p:tav>
                                        <p:tav tm="100000">
                                          <p:val>
                                            <p:strVal val="ppt_x"/>
                                          </p:val>
                                        </p:tav>
                                      </p:tavLst>
                                    </p:anim>
                                    <p:anim calcmode="lin" valueType="num">
                                      <p:cBhvr additive="base">
                                        <p:cTn id="1005" dur="4500"/>
                                        <p:tgtEl>
                                          <p:spTgt spid="137"/>
                                        </p:tgtEl>
                                        <p:attrNameLst>
                                          <p:attrName>ppt_y</p:attrName>
                                        </p:attrNameLst>
                                      </p:cBhvr>
                                      <p:tavLst>
                                        <p:tav tm="0">
                                          <p:val>
                                            <p:strVal val="ppt_y"/>
                                          </p:val>
                                        </p:tav>
                                        <p:tav tm="100000">
                                          <p:val>
                                            <p:strVal val="0-ppt_h/2"/>
                                          </p:val>
                                        </p:tav>
                                      </p:tavLst>
                                    </p:anim>
                                    <p:set>
                                      <p:cBhvr>
                                        <p:cTn id="1006" dur="1" fill="hold">
                                          <p:stCondLst>
                                            <p:cond delay="4499"/>
                                          </p:stCondLst>
                                        </p:cTn>
                                        <p:tgtEl>
                                          <p:spTgt spid="137"/>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137"/>
                                        </p:tgtEl>
                                      </p:cBhvr>
                                    </p:animEffect>
                                    <p:set>
                                      <p:cBhvr>
                                        <p:cTn id="1009" dur="1" fill="hold">
                                          <p:stCondLst>
                                            <p:cond delay="5999"/>
                                          </p:stCondLst>
                                        </p:cTn>
                                        <p:tgtEl>
                                          <p:spTgt spid="137"/>
                                        </p:tgtEl>
                                        <p:attrNameLst>
                                          <p:attrName>style.visibility</p:attrName>
                                        </p:attrNameLst>
                                      </p:cBhvr>
                                      <p:to>
                                        <p:strVal val="hidden"/>
                                      </p:to>
                                    </p:set>
                                  </p:childTnLst>
                                </p:cTn>
                              </p:par>
                              <p:par>
                                <p:cTn id="1010" presetID="2" presetClass="entr" presetSubtype="4" fill="hold" grpId="0" nodeType="withEffect">
                                  <p:stCondLst>
                                    <p:cond delay="0"/>
                                  </p:stCondLst>
                                  <p:childTnLst>
                                    <p:set>
                                      <p:cBhvr>
                                        <p:cTn id="1011" dur="1" fill="hold">
                                          <p:stCondLst>
                                            <p:cond delay="0"/>
                                          </p:stCondLst>
                                        </p:cTn>
                                        <p:tgtEl>
                                          <p:spTgt spid="138"/>
                                        </p:tgtEl>
                                        <p:attrNameLst>
                                          <p:attrName>style.visibility</p:attrName>
                                        </p:attrNameLst>
                                      </p:cBhvr>
                                      <p:to>
                                        <p:strVal val="visible"/>
                                      </p:to>
                                    </p:set>
                                    <p:anim calcmode="lin" valueType="num">
                                      <p:cBhvr additive="base">
                                        <p:cTn id="1012" dur="4000" fill="hold"/>
                                        <p:tgtEl>
                                          <p:spTgt spid="138"/>
                                        </p:tgtEl>
                                        <p:attrNameLst>
                                          <p:attrName>ppt_x</p:attrName>
                                        </p:attrNameLst>
                                      </p:cBhvr>
                                      <p:tavLst>
                                        <p:tav tm="0">
                                          <p:val>
                                            <p:strVal val="#ppt_x"/>
                                          </p:val>
                                        </p:tav>
                                        <p:tav tm="100000">
                                          <p:val>
                                            <p:strVal val="#ppt_x"/>
                                          </p:val>
                                        </p:tav>
                                      </p:tavLst>
                                    </p:anim>
                                    <p:anim calcmode="lin" valueType="num">
                                      <p:cBhvr additive="base">
                                        <p:cTn id="1013" dur="4000" fill="hold"/>
                                        <p:tgtEl>
                                          <p:spTgt spid="138"/>
                                        </p:tgtEl>
                                        <p:attrNameLst>
                                          <p:attrName>ppt_y</p:attrName>
                                        </p:attrNameLst>
                                      </p:cBhvr>
                                      <p:tavLst>
                                        <p:tav tm="0">
                                          <p:val>
                                            <p:strVal val="1+#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138"/>
                                        </p:tgtEl>
                                        <p:attrNameLst>
                                          <p:attrName>style.visibility</p:attrName>
                                        </p:attrNameLst>
                                      </p:cBhvr>
                                      <p:to>
                                        <p:strVal val="visible"/>
                                      </p:to>
                                    </p:set>
                                    <p:anim calcmode="lin" valueType="num">
                                      <p:cBhvr>
                                        <p:cTn id="1016" dur="4000" fill="hold"/>
                                        <p:tgtEl>
                                          <p:spTgt spid="138"/>
                                        </p:tgtEl>
                                        <p:attrNameLst>
                                          <p:attrName>ppt_w</p:attrName>
                                        </p:attrNameLst>
                                      </p:cBhvr>
                                      <p:tavLst>
                                        <p:tav tm="0">
                                          <p:val>
                                            <p:strVal val="#ppt_w"/>
                                          </p:val>
                                        </p:tav>
                                        <p:tav tm="100000">
                                          <p:val>
                                            <p:strVal val="#ppt_w"/>
                                          </p:val>
                                        </p:tav>
                                      </p:tavLst>
                                    </p:anim>
                                    <p:anim calcmode="lin" valueType="num">
                                      <p:cBhvr>
                                        <p:cTn id="1017" dur="4000" fill="hold"/>
                                        <p:tgtEl>
                                          <p:spTgt spid="138"/>
                                        </p:tgtEl>
                                        <p:attrNameLst>
                                          <p:attrName>ppt_h</p:attrName>
                                        </p:attrNameLst>
                                      </p:cBhvr>
                                      <p:tavLst>
                                        <p:tav tm="0" fmla="#ppt_h*sin(2.5*pi*$)">
                                          <p:val>
                                            <p:fltVal val="0"/>
                                          </p:val>
                                        </p:tav>
                                        <p:tav tm="100000">
                                          <p:val>
                                            <p:fltVal val="1"/>
                                          </p:val>
                                        </p:tav>
                                      </p:tavLst>
                                    </p:anim>
                                  </p:childTnLst>
                                </p:cTn>
                              </p:par>
                              <p:par>
                                <p:cTn id="1018" presetID="2" presetClass="exit" presetSubtype="1" fill="hold" grpId="2" nodeType="withEffect">
                                  <p:stCondLst>
                                    <p:cond delay="0"/>
                                  </p:stCondLst>
                                  <p:childTnLst>
                                    <p:anim calcmode="lin" valueType="num">
                                      <p:cBhvr additive="base">
                                        <p:cTn id="1019" dur="4500"/>
                                        <p:tgtEl>
                                          <p:spTgt spid="138"/>
                                        </p:tgtEl>
                                        <p:attrNameLst>
                                          <p:attrName>ppt_x</p:attrName>
                                        </p:attrNameLst>
                                      </p:cBhvr>
                                      <p:tavLst>
                                        <p:tav tm="0">
                                          <p:val>
                                            <p:strVal val="ppt_x"/>
                                          </p:val>
                                        </p:tav>
                                        <p:tav tm="100000">
                                          <p:val>
                                            <p:strVal val="ppt_x"/>
                                          </p:val>
                                        </p:tav>
                                      </p:tavLst>
                                    </p:anim>
                                    <p:anim calcmode="lin" valueType="num">
                                      <p:cBhvr additive="base">
                                        <p:cTn id="1020" dur="4500"/>
                                        <p:tgtEl>
                                          <p:spTgt spid="138"/>
                                        </p:tgtEl>
                                        <p:attrNameLst>
                                          <p:attrName>ppt_y</p:attrName>
                                        </p:attrNameLst>
                                      </p:cBhvr>
                                      <p:tavLst>
                                        <p:tav tm="0">
                                          <p:val>
                                            <p:strVal val="ppt_y"/>
                                          </p:val>
                                        </p:tav>
                                        <p:tav tm="100000">
                                          <p:val>
                                            <p:strVal val="0-ppt_h/2"/>
                                          </p:val>
                                        </p:tav>
                                      </p:tavLst>
                                    </p:anim>
                                    <p:set>
                                      <p:cBhvr>
                                        <p:cTn id="1021" dur="1" fill="hold">
                                          <p:stCondLst>
                                            <p:cond delay="4499"/>
                                          </p:stCondLst>
                                        </p:cTn>
                                        <p:tgtEl>
                                          <p:spTgt spid="138"/>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138"/>
                                        </p:tgtEl>
                                      </p:cBhvr>
                                    </p:animEffect>
                                    <p:set>
                                      <p:cBhvr>
                                        <p:cTn id="1024" dur="1" fill="hold">
                                          <p:stCondLst>
                                            <p:cond delay="5999"/>
                                          </p:stCondLst>
                                        </p:cTn>
                                        <p:tgtEl>
                                          <p:spTgt spid="138"/>
                                        </p:tgtEl>
                                        <p:attrNameLst>
                                          <p:attrName>style.visibility</p:attrName>
                                        </p:attrNameLst>
                                      </p:cBhvr>
                                      <p:to>
                                        <p:strVal val="hidden"/>
                                      </p:to>
                                    </p:set>
                                  </p:childTnLst>
                                </p:cTn>
                              </p:par>
                              <p:par>
                                <p:cTn id="1025" presetID="2" presetClass="entr" presetSubtype="4" fill="hold" grpId="0" nodeType="withEffect">
                                  <p:stCondLst>
                                    <p:cond delay="0"/>
                                  </p:stCondLst>
                                  <p:childTnLst>
                                    <p:set>
                                      <p:cBhvr>
                                        <p:cTn id="1026" dur="1" fill="hold">
                                          <p:stCondLst>
                                            <p:cond delay="0"/>
                                          </p:stCondLst>
                                        </p:cTn>
                                        <p:tgtEl>
                                          <p:spTgt spid="146"/>
                                        </p:tgtEl>
                                        <p:attrNameLst>
                                          <p:attrName>style.visibility</p:attrName>
                                        </p:attrNameLst>
                                      </p:cBhvr>
                                      <p:to>
                                        <p:strVal val="visible"/>
                                      </p:to>
                                    </p:set>
                                    <p:anim calcmode="lin" valueType="num">
                                      <p:cBhvr additive="base">
                                        <p:cTn id="1027" dur="4000" fill="hold"/>
                                        <p:tgtEl>
                                          <p:spTgt spid="146"/>
                                        </p:tgtEl>
                                        <p:attrNameLst>
                                          <p:attrName>ppt_x</p:attrName>
                                        </p:attrNameLst>
                                      </p:cBhvr>
                                      <p:tavLst>
                                        <p:tav tm="0">
                                          <p:val>
                                            <p:strVal val="#ppt_x"/>
                                          </p:val>
                                        </p:tav>
                                        <p:tav tm="100000">
                                          <p:val>
                                            <p:strVal val="#ppt_x"/>
                                          </p:val>
                                        </p:tav>
                                      </p:tavLst>
                                    </p:anim>
                                    <p:anim calcmode="lin" valueType="num">
                                      <p:cBhvr additive="base">
                                        <p:cTn id="1028" dur="4000" fill="hold"/>
                                        <p:tgtEl>
                                          <p:spTgt spid="146"/>
                                        </p:tgtEl>
                                        <p:attrNameLst>
                                          <p:attrName>ppt_y</p:attrName>
                                        </p:attrNameLst>
                                      </p:cBhvr>
                                      <p:tavLst>
                                        <p:tav tm="0">
                                          <p:val>
                                            <p:strVal val="1+#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146"/>
                                        </p:tgtEl>
                                        <p:attrNameLst>
                                          <p:attrName>style.visibility</p:attrName>
                                        </p:attrNameLst>
                                      </p:cBhvr>
                                      <p:to>
                                        <p:strVal val="visible"/>
                                      </p:to>
                                    </p:set>
                                    <p:anim calcmode="lin" valueType="num">
                                      <p:cBhvr>
                                        <p:cTn id="1031" dur="4000" fill="hold"/>
                                        <p:tgtEl>
                                          <p:spTgt spid="146"/>
                                        </p:tgtEl>
                                        <p:attrNameLst>
                                          <p:attrName>ppt_w</p:attrName>
                                        </p:attrNameLst>
                                      </p:cBhvr>
                                      <p:tavLst>
                                        <p:tav tm="0">
                                          <p:val>
                                            <p:strVal val="#ppt_w"/>
                                          </p:val>
                                        </p:tav>
                                        <p:tav tm="100000">
                                          <p:val>
                                            <p:strVal val="#ppt_w"/>
                                          </p:val>
                                        </p:tav>
                                      </p:tavLst>
                                    </p:anim>
                                    <p:anim calcmode="lin" valueType="num">
                                      <p:cBhvr>
                                        <p:cTn id="1032" dur="4000" fill="hold"/>
                                        <p:tgtEl>
                                          <p:spTgt spid="146"/>
                                        </p:tgtEl>
                                        <p:attrNameLst>
                                          <p:attrName>ppt_h</p:attrName>
                                        </p:attrNameLst>
                                      </p:cBhvr>
                                      <p:tavLst>
                                        <p:tav tm="0" fmla="#ppt_h*sin(2.5*pi*$)">
                                          <p:val>
                                            <p:fltVal val="0"/>
                                          </p:val>
                                        </p:tav>
                                        <p:tav tm="100000">
                                          <p:val>
                                            <p:fltVal val="1"/>
                                          </p:val>
                                        </p:tav>
                                      </p:tavLst>
                                    </p:anim>
                                  </p:childTnLst>
                                </p:cTn>
                              </p:par>
                              <p:par>
                                <p:cTn id="1033" presetID="2" presetClass="exit" presetSubtype="1" fill="hold" grpId="2" nodeType="withEffect">
                                  <p:stCondLst>
                                    <p:cond delay="0"/>
                                  </p:stCondLst>
                                  <p:childTnLst>
                                    <p:anim calcmode="lin" valueType="num">
                                      <p:cBhvr additive="base">
                                        <p:cTn id="1034" dur="4500"/>
                                        <p:tgtEl>
                                          <p:spTgt spid="146"/>
                                        </p:tgtEl>
                                        <p:attrNameLst>
                                          <p:attrName>ppt_x</p:attrName>
                                        </p:attrNameLst>
                                      </p:cBhvr>
                                      <p:tavLst>
                                        <p:tav tm="0">
                                          <p:val>
                                            <p:strVal val="ppt_x"/>
                                          </p:val>
                                        </p:tav>
                                        <p:tav tm="100000">
                                          <p:val>
                                            <p:strVal val="ppt_x"/>
                                          </p:val>
                                        </p:tav>
                                      </p:tavLst>
                                    </p:anim>
                                    <p:anim calcmode="lin" valueType="num">
                                      <p:cBhvr additive="base">
                                        <p:cTn id="1035" dur="4500"/>
                                        <p:tgtEl>
                                          <p:spTgt spid="146"/>
                                        </p:tgtEl>
                                        <p:attrNameLst>
                                          <p:attrName>ppt_y</p:attrName>
                                        </p:attrNameLst>
                                      </p:cBhvr>
                                      <p:tavLst>
                                        <p:tav tm="0">
                                          <p:val>
                                            <p:strVal val="ppt_y"/>
                                          </p:val>
                                        </p:tav>
                                        <p:tav tm="100000">
                                          <p:val>
                                            <p:strVal val="0-ppt_h/2"/>
                                          </p:val>
                                        </p:tav>
                                      </p:tavLst>
                                    </p:anim>
                                    <p:set>
                                      <p:cBhvr>
                                        <p:cTn id="1036" dur="1" fill="hold">
                                          <p:stCondLst>
                                            <p:cond delay="4499"/>
                                          </p:stCondLst>
                                        </p:cTn>
                                        <p:tgtEl>
                                          <p:spTgt spid="146"/>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146"/>
                                        </p:tgtEl>
                                      </p:cBhvr>
                                    </p:animEffect>
                                    <p:set>
                                      <p:cBhvr>
                                        <p:cTn id="1039" dur="1" fill="hold">
                                          <p:stCondLst>
                                            <p:cond delay="5999"/>
                                          </p:stCondLst>
                                        </p:cTn>
                                        <p:tgtEl>
                                          <p:spTgt spid="146"/>
                                        </p:tgtEl>
                                        <p:attrNameLst>
                                          <p:attrName>style.visibility</p:attrName>
                                        </p:attrNameLst>
                                      </p:cBhvr>
                                      <p:to>
                                        <p:strVal val="hidden"/>
                                      </p:to>
                                    </p:set>
                                  </p:childTnLst>
                                </p:cTn>
                              </p:par>
                              <p:par>
                                <p:cTn id="1040" presetID="2" presetClass="entr" presetSubtype="4" fill="hold" grpId="0" nodeType="withEffect">
                                  <p:stCondLst>
                                    <p:cond delay="0"/>
                                  </p:stCondLst>
                                  <p:childTnLst>
                                    <p:set>
                                      <p:cBhvr>
                                        <p:cTn id="1041" dur="1" fill="hold">
                                          <p:stCondLst>
                                            <p:cond delay="0"/>
                                          </p:stCondLst>
                                        </p:cTn>
                                        <p:tgtEl>
                                          <p:spTgt spid="145"/>
                                        </p:tgtEl>
                                        <p:attrNameLst>
                                          <p:attrName>style.visibility</p:attrName>
                                        </p:attrNameLst>
                                      </p:cBhvr>
                                      <p:to>
                                        <p:strVal val="visible"/>
                                      </p:to>
                                    </p:set>
                                    <p:anim calcmode="lin" valueType="num">
                                      <p:cBhvr additive="base">
                                        <p:cTn id="1042" dur="4000" fill="hold"/>
                                        <p:tgtEl>
                                          <p:spTgt spid="145"/>
                                        </p:tgtEl>
                                        <p:attrNameLst>
                                          <p:attrName>ppt_x</p:attrName>
                                        </p:attrNameLst>
                                      </p:cBhvr>
                                      <p:tavLst>
                                        <p:tav tm="0">
                                          <p:val>
                                            <p:strVal val="#ppt_x"/>
                                          </p:val>
                                        </p:tav>
                                        <p:tav tm="100000">
                                          <p:val>
                                            <p:strVal val="#ppt_x"/>
                                          </p:val>
                                        </p:tav>
                                      </p:tavLst>
                                    </p:anim>
                                    <p:anim calcmode="lin" valueType="num">
                                      <p:cBhvr additive="base">
                                        <p:cTn id="1043" dur="4000" fill="hold"/>
                                        <p:tgtEl>
                                          <p:spTgt spid="145"/>
                                        </p:tgtEl>
                                        <p:attrNameLst>
                                          <p:attrName>ppt_y</p:attrName>
                                        </p:attrNameLst>
                                      </p:cBhvr>
                                      <p:tavLst>
                                        <p:tav tm="0">
                                          <p:val>
                                            <p:strVal val="1+#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145"/>
                                        </p:tgtEl>
                                        <p:attrNameLst>
                                          <p:attrName>style.visibility</p:attrName>
                                        </p:attrNameLst>
                                      </p:cBhvr>
                                      <p:to>
                                        <p:strVal val="visible"/>
                                      </p:to>
                                    </p:set>
                                    <p:anim calcmode="lin" valueType="num">
                                      <p:cBhvr>
                                        <p:cTn id="1046" dur="4000" fill="hold"/>
                                        <p:tgtEl>
                                          <p:spTgt spid="145"/>
                                        </p:tgtEl>
                                        <p:attrNameLst>
                                          <p:attrName>ppt_w</p:attrName>
                                        </p:attrNameLst>
                                      </p:cBhvr>
                                      <p:tavLst>
                                        <p:tav tm="0">
                                          <p:val>
                                            <p:strVal val="#ppt_w"/>
                                          </p:val>
                                        </p:tav>
                                        <p:tav tm="100000">
                                          <p:val>
                                            <p:strVal val="#ppt_w"/>
                                          </p:val>
                                        </p:tav>
                                      </p:tavLst>
                                    </p:anim>
                                    <p:anim calcmode="lin" valueType="num">
                                      <p:cBhvr>
                                        <p:cTn id="1047" dur="4000" fill="hold"/>
                                        <p:tgtEl>
                                          <p:spTgt spid="145"/>
                                        </p:tgtEl>
                                        <p:attrNameLst>
                                          <p:attrName>ppt_h</p:attrName>
                                        </p:attrNameLst>
                                      </p:cBhvr>
                                      <p:tavLst>
                                        <p:tav tm="0" fmla="#ppt_h*sin(2.5*pi*$)">
                                          <p:val>
                                            <p:fltVal val="0"/>
                                          </p:val>
                                        </p:tav>
                                        <p:tav tm="100000">
                                          <p:val>
                                            <p:fltVal val="1"/>
                                          </p:val>
                                        </p:tav>
                                      </p:tavLst>
                                    </p:anim>
                                  </p:childTnLst>
                                </p:cTn>
                              </p:par>
                              <p:par>
                                <p:cTn id="1048" presetID="2" presetClass="exit" presetSubtype="1" fill="hold" grpId="2" nodeType="withEffect">
                                  <p:stCondLst>
                                    <p:cond delay="0"/>
                                  </p:stCondLst>
                                  <p:childTnLst>
                                    <p:anim calcmode="lin" valueType="num">
                                      <p:cBhvr additive="base">
                                        <p:cTn id="1049" dur="4500"/>
                                        <p:tgtEl>
                                          <p:spTgt spid="145"/>
                                        </p:tgtEl>
                                        <p:attrNameLst>
                                          <p:attrName>ppt_x</p:attrName>
                                        </p:attrNameLst>
                                      </p:cBhvr>
                                      <p:tavLst>
                                        <p:tav tm="0">
                                          <p:val>
                                            <p:strVal val="ppt_x"/>
                                          </p:val>
                                        </p:tav>
                                        <p:tav tm="100000">
                                          <p:val>
                                            <p:strVal val="ppt_x"/>
                                          </p:val>
                                        </p:tav>
                                      </p:tavLst>
                                    </p:anim>
                                    <p:anim calcmode="lin" valueType="num">
                                      <p:cBhvr additive="base">
                                        <p:cTn id="1050" dur="4500"/>
                                        <p:tgtEl>
                                          <p:spTgt spid="145"/>
                                        </p:tgtEl>
                                        <p:attrNameLst>
                                          <p:attrName>ppt_y</p:attrName>
                                        </p:attrNameLst>
                                      </p:cBhvr>
                                      <p:tavLst>
                                        <p:tav tm="0">
                                          <p:val>
                                            <p:strVal val="ppt_y"/>
                                          </p:val>
                                        </p:tav>
                                        <p:tav tm="100000">
                                          <p:val>
                                            <p:strVal val="0-ppt_h/2"/>
                                          </p:val>
                                        </p:tav>
                                      </p:tavLst>
                                    </p:anim>
                                    <p:set>
                                      <p:cBhvr>
                                        <p:cTn id="1051" dur="1" fill="hold">
                                          <p:stCondLst>
                                            <p:cond delay="4499"/>
                                          </p:stCondLst>
                                        </p:cTn>
                                        <p:tgtEl>
                                          <p:spTgt spid="14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145"/>
                                        </p:tgtEl>
                                      </p:cBhvr>
                                    </p:animEffect>
                                    <p:set>
                                      <p:cBhvr>
                                        <p:cTn id="1054" dur="1" fill="hold">
                                          <p:stCondLst>
                                            <p:cond delay="5999"/>
                                          </p:stCondLst>
                                        </p:cTn>
                                        <p:tgtEl>
                                          <p:spTgt spid="145"/>
                                        </p:tgtEl>
                                        <p:attrNameLst>
                                          <p:attrName>style.visibility</p:attrName>
                                        </p:attrNameLst>
                                      </p:cBhvr>
                                      <p:to>
                                        <p:strVal val="hidden"/>
                                      </p:to>
                                    </p:set>
                                  </p:childTnLst>
                                </p:cTn>
                              </p:par>
                              <p:par>
                                <p:cTn id="1055" presetID="2" presetClass="entr" presetSubtype="4" fill="hold" grpId="0" nodeType="withEffect">
                                  <p:stCondLst>
                                    <p:cond delay="0"/>
                                  </p:stCondLst>
                                  <p:childTnLst>
                                    <p:set>
                                      <p:cBhvr>
                                        <p:cTn id="1056" dur="1" fill="hold">
                                          <p:stCondLst>
                                            <p:cond delay="0"/>
                                          </p:stCondLst>
                                        </p:cTn>
                                        <p:tgtEl>
                                          <p:spTgt spid="144"/>
                                        </p:tgtEl>
                                        <p:attrNameLst>
                                          <p:attrName>style.visibility</p:attrName>
                                        </p:attrNameLst>
                                      </p:cBhvr>
                                      <p:to>
                                        <p:strVal val="visible"/>
                                      </p:to>
                                    </p:set>
                                    <p:anim calcmode="lin" valueType="num">
                                      <p:cBhvr additive="base">
                                        <p:cTn id="1057" dur="4000" fill="hold"/>
                                        <p:tgtEl>
                                          <p:spTgt spid="144"/>
                                        </p:tgtEl>
                                        <p:attrNameLst>
                                          <p:attrName>ppt_x</p:attrName>
                                        </p:attrNameLst>
                                      </p:cBhvr>
                                      <p:tavLst>
                                        <p:tav tm="0">
                                          <p:val>
                                            <p:strVal val="#ppt_x"/>
                                          </p:val>
                                        </p:tav>
                                        <p:tav tm="100000">
                                          <p:val>
                                            <p:strVal val="#ppt_x"/>
                                          </p:val>
                                        </p:tav>
                                      </p:tavLst>
                                    </p:anim>
                                    <p:anim calcmode="lin" valueType="num">
                                      <p:cBhvr additive="base">
                                        <p:cTn id="1058" dur="4000" fill="hold"/>
                                        <p:tgtEl>
                                          <p:spTgt spid="144"/>
                                        </p:tgtEl>
                                        <p:attrNameLst>
                                          <p:attrName>ppt_y</p:attrName>
                                        </p:attrNameLst>
                                      </p:cBhvr>
                                      <p:tavLst>
                                        <p:tav tm="0">
                                          <p:val>
                                            <p:strVal val="1+#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144"/>
                                        </p:tgtEl>
                                        <p:attrNameLst>
                                          <p:attrName>style.visibility</p:attrName>
                                        </p:attrNameLst>
                                      </p:cBhvr>
                                      <p:to>
                                        <p:strVal val="visible"/>
                                      </p:to>
                                    </p:set>
                                    <p:anim calcmode="lin" valueType="num">
                                      <p:cBhvr>
                                        <p:cTn id="1061" dur="4000" fill="hold"/>
                                        <p:tgtEl>
                                          <p:spTgt spid="144"/>
                                        </p:tgtEl>
                                        <p:attrNameLst>
                                          <p:attrName>ppt_w</p:attrName>
                                        </p:attrNameLst>
                                      </p:cBhvr>
                                      <p:tavLst>
                                        <p:tav tm="0">
                                          <p:val>
                                            <p:strVal val="#ppt_w"/>
                                          </p:val>
                                        </p:tav>
                                        <p:tav tm="100000">
                                          <p:val>
                                            <p:strVal val="#ppt_w"/>
                                          </p:val>
                                        </p:tav>
                                      </p:tavLst>
                                    </p:anim>
                                    <p:anim calcmode="lin" valueType="num">
                                      <p:cBhvr>
                                        <p:cTn id="1062" dur="4000" fill="hold"/>
                                        <p:tgtEl>
                                          <p:spTgt spid="144"/>
                                        </p:tgtEl>
                                        <p:attrNameLst>
                                          <p:attrName>ppt_h</p:attrName>
                                        </p:attrNameLst>
                                      </p:cBhvr>
                                      <p:tavLst>
                                        <p:tav tm="0" fmla="#ppt_h*sin(2.5*pi*$)">
                                          <p:val>
                                            <p:fltVal val="0"/>
                                          </p:val>
                                        </p:tav>
                                        <p:tav tm="100000">
                                          <p:val>
                                            <p:fltVal val="1"/>
                                          </p:val>
                                        </p:tav>
                                      </p:tavLst>
                                    </p:anim>
                                  </p:childTnLst>
                                </p:cTn>
                              </p:par>
                              <p:par>
                                <p:cTn id="1063" presetID="2" presetClass="exit" presetSubtype="1" fill="hold" grpId="2" nodeType="withEffect">
                                  <p:stCondLst>
                                    <p:cond delay="0"/>
                                  </p:stCondLst>
                                  <p:childTnLst>
                                    <p:anim calcmode="lin" valueType="num">
                                      <p:cBhvr additive="base">
                                        <p:cTn id="1064" dur="4500"/>
                                        <p:tgtEl>
                                          <p:spTgt spid="144"/>
                                        </p:tgtEl>
                                        <p:attrNameLst>
                                          <p:attrName>ppt_x</p:attrName>
                                        </p:attrNameLst>
                                      </p:cBhvr>
                                      <p:tavLst>
                                        <p:tav tm="0">
                                          <p:val>
                                            <p:strVal val="ppt_x"/>
                                          </p:val>
                                        </p:tav>
                                        <p:tav tm="100000">
                                          <p:val>
                                            <p:strVal val="ppt_x"/>
                                          </p:val>
                                        </p:tav>
                                      </p:tavLst>
                                    </p:anim>
                                    <p:anim calcmode="lin" valueType="num">
                                      <p:cBhvr additive="base">
                                        <p:cTn id="1065" dur="4500"/>
                                        <p:tgtEl>
                                          <p:spTgt spid="144"/>
                                        </p:tgtEl>
                                        <p:attrNameLst>
                                          <p:attrName>ppt_y</p:attrName>
                                        </p:attrNameLst>
                                      </p:cBhvr>
                                      <p:tavLst>
                                        <p:tav tm="0">
                                          <p:val>
                                            <p:strVal val="ppt_y"/>
                                          </p:val>
                                        </p:tav>
                                        <p:tav tm="100000">
                                          <p:val>
                                            <p:strVal val="0-ppt_h/2"/>
                                          </p:val>
                                        </p:tav>
                                      </p:tavLst>
                                    </p:anim>
                                    <p:set>
                                      <p:cBhvr>
                                        <p:cTn id="1066" dur="1" fill="hold">
                                          <p:stCondLst>
                                            <p:cond delay="4499"/>
                                          </p:stCondLst>
                                        </p:cTn>
                                        <p:tgtEl>
                                          <p:spTgt spid="144"/>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144"/>
                                        </p:tgtEl>
                                      </p:cBhvr>
                                    </p:animEffect>
                                    <p:set>
                                      <p:cBhvr>
                                        <p:cTn id="1069" dur="1" fill="hold">
                                          <p:stCondLst>
                                            <p:cond delay="5999"/>
                                          </p:stCondLst>
                                        </p:cTn>
                                        <p:tgtEl>
                                          <p:spTgt spid="144"/>
                                        </p:tgtEl>
                                        <p:attrNameLst>
                                          <p:attrName>style.visibility</p:attrName>
                                        </p:attrNameLst>
                                      </p:cBhvr>
                                      <p:to>
                                        <p:strVal val="hidden"/>
                                      </p:to>
                                    </p:set>
                                  </p:childTnLst>
                                </p:cTn>
                              </p:par>
                              <p:par>
                                <p:cTn id="1070" presetID="2" presetClass="entr" presetSubtype="4" fill="hold" grpId="0" nodeType="withEffect">
                                  <p:stCondLst>
                                    <p:cond delay="0"/>
                                  </p:stCondLst>
                                  <p:childTnLst>
                                    <p:set>
                                      <p:cBhvr>
                                        <p:cTn id="1071" dur="1" fill="hold">
                                          <p:stCondLst>
                                            <p:cond delay="0"/>
                                          </p:stCondLst>
                                        </p:cTn>
                                        <p:tgtEl>
                                          <p:spTgt spid="143"/>
                                        </p:tgtEl>
                                        <p:attrNameLst>
                                          <p:attrName>style.visibility</p:attrName>
                                        </p:attrNameLst>
                                      </p:cBhvr>
                                      <p:to>
                                        <p:strVal val="visible"/>
                                      </p:to>
                                    </p:set>
                                    <p:anim calcmode="lin" valueType="num">
                                      <p:cBhvr additive="base">
                                        <p:cTn id="1072" dur="4000" fill="hold"/>
                                        <p:tgtEl>
                                          <p:spTgt spid="143"/>
                                        </p:tgtEl>
                                        <p:attrNameLst>
                                          <p:attrName>ppt_x</p:attrName>
                                        </p:attrNameLst>
                                      </p:cBhvr>
                                      <p:tavLst>
                                        <p:tav tm="0">
                                          <p:val>
                                            <p:strVal val="#ppt_x"/>
                                          </p:val>
                                        </p:tav>
                                        <p:tav tm="100000">
                                          <p:val>
                                            <p:strVal val="#ppt_x"/>
                                          </p:val>
                                        </p:tav>
                                      </p:tavLst>
                                    </p:anim>
                                    <p:anim calcmode="lin" valueType="num">
                                      <p:cBhvr additive="base">
                                        <p:cTn id="1073" dur="4000" fill="hold"/>
                                        <p:tgtEl>
                                          <p:spTgt spid="143"/>
                                        </p:tgtEl>
                                        <p:attrNameLst>
                                          <p:attrName>ppt_y</p:attrName>
                                        </p:attrNameLst>
                                      </p:cBhvr>
                                      <p:tavLst>
                                        <p:tav tm="0">
                                          <p:val>
                                            <p:strVal val="1+#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143"/>
                                        </p:tgtEl>
                                        <p:attrNameLst>
                                          <p:attrName>style.visibility</p:attrName>
                                        </p:attrNameLst>
                                      </p:cBhvr>
                                      <p:to>
                                        <p:strVal val="visible"/>
                                      </p:to>
                                    </p:set>
                                    <p:anim calcmode="lin" valueType="num">
                                      <p:cBhvr>
                                        <p:cTn id="1076" dur="4000" fill="hold"/>
                                        <p:tgtEl>
                                          <p:spTgt spid="143"/>
                                        </p:tgtEl>
                                        <p:attrNameLst>
                                          <p:attrName>ppt_w</p:attrName>
                                        </p:attrNameLst>
                                      </p:cBhvr>
                                      <p:tavLst>
                                        <p:tav tm="0">
                                          <p:val>
                                            <p:strVal val="#ppt_w"/>
                                          </p:val>
                                        </p:tav>
                                        <p:tav tm="100000">
                                          <p:val>
                                            <p:strVal val="#ppt_w"/>
                                          </p:val>
                                        </p:tav>
                                      </p:tavLst>
                                    </p:anim>
                                    <p:anim calcmode="lin" valueType="num">
                                      <p:cBhvr>
                                        <p:cTn id="1077" dur="4000" fill="hold"/>
                                        <p:tgtEl>
                                          <p:spTgt spid="143"/>
                                        </p:tgtEl>
                                        <p:attrNameLst>
                                          <p:attrName>ppt_h</p:attrName>
                                        </p:attrNameLst>
                                      </p:cBhvr>
                                      <p:tavLst>
                                        <p:tav tm="0" fmla="#ppt_h*sin(2.5*pi*$)">
                                          <p:val>
                                            <p:fltVal val="0"/>
                                          </p:val>
                                        </p:tav>
                                        <p:tav tm="100000">
                                          <p:val>
                                            <p:fltVal val="1"/>
                                          </p:val>
                                        </p:tav>
                                      </p:tavLst>
                                    </p:anim>
                                  </p:childTnLst>
                                </p:cTn>
                              </p:par>
                              <p:par>
                                <p:cTn id="1078" presetID="2" presetClass="exit" presetSubtype="1" fill="hold" grpId="2" nodeType="withEffect">
                                  <p:stCondLst>
                                    <p:cond delay="0"/>
                                  </p:stCondLst>
                                  <p:childTnLst>
                                    <p:anim calcmode="lin" valueType="num">
                                      <p:cBhvr additive="base">
                                        <p:cTn id="1079" dur="4500"/>
                                        <p:tgtEl>
                                          <p:spTgt spid="143"/>
                                        </p:tgtEl>
                                        <p:attrNameLst>
                                          <p:attrName>ppt_x</p:attrName>
                                        </p:attrNameLst>
                                      </p:cBhvr>
                                      <p:tavLst>
                                        <p:tav tm="0">
                                          <p:val>
                                            <p:strVal val="ppt_x"/>
                                          </p:val>
                                        </p:tav>
                                        <p:tav tm="100000">
                                          <p:val>
                                            <p:strVal val="ppt_x"/>
                                          </p:val>
                                        </p:tav>
                                      </p:tavLst>
                                    </p:anim>
                                    <p:anim calcmode="lin" valueType="num">
                                      <p:cBhvr additive="base">
                                        <p:cTn id="1080" dur="4500"/>
                                        <p:tgtEl>
                                          <p:spTgt spid="143"/>
                                        </p:tgtEl>
                                        <p:attrNameLst>
                                          <p:attrName>ppt_y</p:attrName>
                                        </p:attrNameLst>
                                      </p:cBhvr>
                                      <p:tavLst>
                                        <p:tav tm="0">
                                          <p:val>
                                            <p:strVal val="ppt_y"/>
                                          </p:val>
                                        </p:tav>
                                        <p:tav tm="100000">
                                          <p:val>
                                            <p:strVal val="0-ppt_h/2"/>
                                          </p:val>
                                        </p:tav>
                                      </p:tavLst>
                                    </p:anim>
                                    <p:set>
                                      <p:cBhvr>
                                        <p:cTn id="1081" dur="1" fill="hold">
                                          <p:stCondLst>
                                            <p:cond delay="4499"/>
                                          </p:stCondLst>
                                        </p:cTn>
                                        <p:tgtEl>
                                          <p:spTgt spid="143"/>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143"/>
                                        </p:tgtEl>
                                      </p:cBhvr>
                                    </p:animEffect>
                                    <p:set>
                                      <p:cBhvr>
                                        <p:cTn id="1084" dur="1" fill="hold">
                                          <p:stCondLst>
                                            <p:cond delay="5999"/>
                                          </p:stCondLst>
                                        </p:cTn>
                                        <p:tgtEl>
                                          <p:spTgt spid="143"/>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51"/>
                                        </p:tgtEl>
                                        <p:attrNameLst>
                                          <p:attrName>style.visibility</p:attrName>
                                        </p:attrNameLst>
                                      </p:cBhvr>
                                      <p:to>
                                        <p:strVal val="visible"/>
                                      </p:to>
                                    </p:set>
                                    <p:anim calcmode="lin" valueType="num">
                                      <p:cBhvr additive="base">
                                        <p:cTn id="1087" dur="4000" fill="hold"/>
                                        <p:tgtEl>
                                          <p:spTgt spid="151"/>
                                        </p:tgtEl>
                                        <p:attrNameLst>
                                          <p:attrName>ppt_x</p:attrName>
                                        </p:attrNameLst>
                                      </p:cBhvr>
                                      <p:tavLst>
                                        <p:tav tm="0">
                                          <p:val>
                                            <p:strVal val="#ppt_x"/>
                                          </p:val>
                                        </p:tav>
                                        <p:tav tm="100000">
                                          <p:val>
                                            <p:strVal val="#ppt_x"/>
                                          </p:val>
                                        </p:tav>
                                      </p:tavLst>
                                    </p:anim>
                                    <p:anim calcmode="lin" valueType="num">
                                      <p:cBhvr additive="base">
                                        <p:cTn id="1088" dur="4000" fill="hold"/>
                                        <p:tgtEl>
                                          <p:spTgt spid="151"/>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51"/>
                                        </p:tgtEl>
                                        <p:attrNameLst>
                                          <p:attrName>style.visibility</p:attrName>
                                        </p:attrNameLst>
                                      </p:cBhvr>
                                      <p:to>
                                        <p:strVal val="visible"/>
                                      </p:to>
                                    </p:set>
                                    <p:anim calcmode="lin" valueType="num">
                                      <p:cBhvr>
                                        <p:cTn id="1091" dur="4000" fill="hold"/>
                                        <p:tgtEl>
                                          <p:spTgt spid="151"/>
                                        </p:tgtEl>
                                        <p:attrNameLst>
                                          <p:attrName>ppt_w</p:attrName>
                                        </p:attrNameLst>
                                      </p:cBhvr>
                                      <p:tavLst>
                                        <p:tav tm="0">
                                          <p:val>
                                            <p:strVal val="#ppt_w"/>
                                          </p:val>
                                        </p:tav>
                                        <p:tav tm="100000">
                                          <p:val>
                                            <p:strVal val="#ppt_w"/>
                                          </p:val>
                                        </p:tav>
                                      </p:tavLst>
                                    </p:anim>
                                    <p:anim calcmode="lin" valueType="num">
                                      <p:cBhvr>
                                        <p:cTn id="1092" dur="4000" fill="hold"/>
                                        <p:tgtEl>
                                          <p:spTgt spid="151"/>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51"/>
                                        </p:tgtEl>
                                        <p:attrNameLst>
                                          <p:attrName>ppt_x</p:attrName>
                                        </p:attrNameLst>
                                      </p:cBhvr>
                                      <p:tavLst>
                                        <p:tav tm="0">
                                          <p:val>
                                            <p:strVal val="ppt_x"/>
                                          </p:val>
                                        </p:tav>
                                        <p:tav tm="100000">
                                          <p:val>
                                            <p:strVal val="ppt_x"/>
                                          </p:val>
                                        </p:tav>
                                      </p:tavLst>
                                    </p:anim>
                                    <p:anim calcmode="lin" valueType="num">
                                      <p:cBhvr additive="base">
                                        <p:cTn id="1095" dur="4500"/>
                                        <p:tgtEl>
                                          <p:spTgt spid="151"/>
                                        </p:tgtEl>
                                        <p:attrNameLst>
                                          <p:attrName>ppt_y</p:attrName>
                                        </p:attrNameLst>
                                      </p:cBhvr>
                                      <p:tavLst>
                                        <p:tav tm="0">
                                          <p:val>
                                            <p:strVal val="ppt_y"/>
                                          </p:val>
                                        </p:tav>
                                        <p:tav tm="100000">
                                          <p:val>
                                            <p:strVal val="0-ppt_h/2"/>
                                          </p:val>
                                        </p:tav>
                                      </p:tavLst>
                                    </p:anim>
                                    <p:set>
                                      <p:cBhvr>
                                        <p:cTn id="1096" dur="1" fill="hold">
                                          <p:stCondLst>
                                            <p:cond delay="4499"/>
                                          </p:stCondLst>
                                        </p:cTn>
                                        <p:tgtEl>
                                          <p:spTgt spid="151"/>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51"/>
                                        </p:tgtEl>
                                      </p:cBhvr>
                                    </p:animEffect>
                                    <p:set>
                                      <p:cBhvr>
                                        <p:cTn id="1099" dur="1" fill="hold">
                                          <p:stCondLst>
                                            <p:cond delay="5999"/>
                                          </p:stCondLst>
                                        </p:cTn>
                                        <p:tgtEl>
                                          <p:spTgt spid="151"/>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152"/>
                                        </p:tgtEl>
                                        <p:attrNameLst>
                                          <p:attrName>style.visibility</p:attrName>
                                        </p:attrNameLst>
                                      </p:cBhvr>
                                      <p:to>
                                        <p:strVal val="visible"/>
                                      </p:to>
                                    </p:set>
                                    <p:anim calcmode="lin" valueType="num">
                                      <p:cBhvr additive="base">
                                        <p:cTn id="1102" dur="4000" fill="hold"/>
                                        <p:tgtEl>
                                          <p:spTgt spid="152"/>
                                        </p:tgtEl>
                                        <p:attrNameLst>
                                          <p:attrName>ppt_x</p:attrName>
                                        </p:attrNameLst>
                                      </p:cBhvr>
                                      <p:tavLst>
                                        <p:tav tm="0">
                                          <p:val>
                                            <p:strVal val="#ppt_x"/>
                                          </p:val>
                                        </p:tav>
                                        <p:tav tm="100000">
                                          <p:val>
                                            <p:strVal val="#ppt_x"/>
                                          </p:val>
                                        </p:tav>
                                      </p:tavLst>
                                    </p:anim>
                                    <p:anim calcmode="lin" valueType="num">
                                      <p:cBhvr additive="base">
                                        <p:cTn id="1103" dur="4000" fill="hold"/>
                                        <p:tgtEl>
                                          <p:spTgt spid="152"/>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152"/>
                                        </p:tgtEl>
                                        <p:attrNameLst>
                                          <p:attrName>style.visibility</p:attrName>
                                        </p:attrNameLst>
                                      </p:cBhvr>
                                      <p:to>
                                        <p:strVal val="visible"/>
                                      </p:to>
                                    </p:set>
                                    <p:anim calcmode="lin" valueType="num">
                                      <p:cBhvr>
                                        <p:cTn id="1106" dur="4000" fill="hold"/>
                                        <p:tgtEl>
                                          <p:spTgt spid="152"/>
                                        </p:tgtEl>
                                        <p:attrNameLst>
                                          <p:attrName>ppt_w</p:attrName>
                                        </p:attrNameLst>
                                      </p:cBhvr>
                                      <p:tavLst>
                                        <p:tav tm="0">
                                          <p:val>
                                            <p:strVal val="#ppt_w"/>
                                          </p:val>
                                        </p:tav>
                                        <p:tav tm="100000">
                                          <p:val>
                                            <p:strVal val="#ppt_w"/>
                                          </p:val>
                                        </p:tav>
                                      </p:tavLst>
                                    </p:anim>
                                    <p:anim calcmode="lin" valueType="num">
                                      <p:cBhvr>
                                        <p:cTn id="1107" dur="4000" fill="hold"/>
                                        <p:tgtEl>
                                          <p:spTgt spid="152"/>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152"/>
                                        </p:tgtEl>
                                        <p:attrNameLst>
                                          <p:attrName>ppt_x</p:attrName>
                                        </p:attrNameLst>
                                      </p:cBhvr>
                                      <p:tavLst>
                                        <p:tav tm="0">
                                          <p:val>
                                            <p:strVal val="ppt_x"/>
                                          </p:val>
                                        </p:tav>
                                        <p:tav tm="100000">
                                          <p:val>
                                            <p:strVal val="ppt_x"/>
                                          </p:val>
                                        </p:tav>
                                      </p:tavLst>
                                    </p:anim>
                                    <p:anim calcmode="lin" valueType="num">
                                      <p:cBhvr additive="base">
                                        <p:cTn id="1110" dur="4500"/>
                                        <p:tgtEl>
                                          <p:spTgt spid="152"/>
                                        </p:tgtEl>
                                        <p:attrNameLst>
                                          <p:attrName>ppt_y</p:attrName>
                                        </p:attrNameLst>
                                      </p:cBhvr>
                                      <p:tavLst>
                                        <p:tav tm="0">
                                          <p:val>
                                            <p:strVal val="ppt_y"/>
                                          </p:val>
                                        </p:tav>
                                        <p:tav tm="100000">
                                          <p:val>
                                            <p:strVal val="0-ppt_h/2"/>
                                          </p:val>
                                        </p:tav>
                                      </p:tavLst>
                                    </p:anim>
                                    <p:set>
                                      <p:cBhvr>
                                        <p:cTn id="1111" dur="1" fill="hold">
                                          <p:stCondLst>
                                            <p:cond delay="4499"/>
                                          </p:stCondLst>
                                        </p:cTn>
                                        <p:tgtEl>
                                          <p:spTgt spid="152"/>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152"/>
                                        </p:tgtEl>
                                      </p:cBhvr>
                                    </p:animEffect>
                                    <p:set>
                                      <p:cBhvr>
                                        <p:cTn id="1114" dur="1" fill="hold">
                                          <p:stCondLst>
                                            <p:cond delay="5999"/>
                                          </p:stCondLst>
                                        </p:cTn>
                                        <p:tgtEl>
                                          <p:spTgt spid="152"/>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53"/>
                                        </p:tgtEl>
                                        <p:attrNameLst>
                                          <p:attrName>style.visibility</p:attrName>
                                        </p:attrNameLst>
                                      </p:cBhvr>
                                      <p:to>
                                        <p:strVal val="visible"/>
                                      </p:to>
                                    </p:set>
                                    <p:anim calcmode="lin" valueType="num">
                                      <p:cBhvr additive="base">
                                        <p:cTn id="1117" dur="4000" fill="hold"/>
                                        <p:tgtEl>
                                          <p:spTgt spid="153"/>
                                        </p:tgtEl>
                                        <p:attrNameLst>
                                          <p:attrName>ppt_x</p:attrName>
                                        </p:attrNameLst>
                                      </p:cBhvr>
                                      <p:tavLst>
                                        <p:tav tm="0">
                                          <p:val>
                                            <p:strVal val="#ppt_x"/>
                                          </p:val>
                                        </p:tav>
                                        <p:tav tm="100000">
                                          <p:val>
                                            <p:strVal val="#ppt_x"/>
                                          </p:val>
                                        </p:tav>
                                      </p:tavLst>
                                    </p:anim>
                                    <p:anim calcmode="lin" valueType="num">
                                      <p:cBhvr additive="base">
                                        <p:cTn id="1118" dur="4000" fill="hold"/>
                                        <p:tgtEl>
                                          <p:spTgt spid="153"/>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53"/>
                                        </p:tgtEl>
                                        <p:attrNameLst>
                                          <p:attrName>style.visibility</p:attrName>
                                        </p:attrNameLst>
                                      </p:cBhvr>
                                      <p:to>
                                        <p:strVal val="visible"/>
                                      </p:to>
                                    </p:set>
                                    <p:anim calcmode="lin" valueType="num">
                                      <p:cBhvr>
                                        <p:cTn id="1121" dur="4000" fill="hold"/>
                                        <p:tgtEl>
                                          <p:spTgt spid="153"/>
                                        </p:tgtEl>
                                        <p:attrNameLst>
                                          <p:attrName>ppt_w</p:attrName>
                                        </p:attrNameLst>
                                      </p:cBhvr>
                                      <p:tavLst>
                                        <p:tav tm="0">
                                          <p:val>
                                            <p:strVal val="#ppt_w"/>
                                          </p:val>
                                        </p:tav>
                                        <p:tav tm="100000">
                                          <p:val>
                                            <p:strVal val="#ppt_w"/>
                                          </p:val>
                                        </p:tav>
                                      </p:tavLst>
                                    </p:anim>
                                    <p:anim calcmode="lin" valueType="num">
                                      <p:cBhvr>
                                        <p:cTn id="1122" dur="4000" fill="hold"/>
                                        <p:tgtEl>
                                          <p:spTgt spid="153"/>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53"/>
                                        </p:tgtEl>
                                        <p:attrNameLst>
                                          <p:attrName>ppt_x</p:attrName>
                                        </p:attrNameLst>
                                      </p:cBhvr>
                                      <p:tavLst>
                                        <p:tav tm="0">
                                          <p:val>
                                            <p:strVal val="ppt_x"/>
                                          </p:val>
                                        </p:tav>
                                        <p:tav tm="100000">
                                          <p:val>
                                            <p:strVal val="ppt_x"/>
                                          </p:val>
                                        </p:tav>
                                      </p:tavLst>
                                    </p:anim>
                                    <p:anim calcmode="lin" valueType="num">
                                      <p:cBhvr additive="base">
                                        <p:cTn id="1125" dur="4500"/>
                                        <p:tgtEl>
                                          <p:spTgt spid="153"/>
                                        </p:tgtEl>
                                        <p:attrNameLst>
                                          <p:attrName>ppt_y</p:attrName>
                                        </p:attrNameLst>
                                      </p:cBhvr>
                                      <p:tavLst>
                                        <p:tav tm="0">
                                          <p:val>
                                            <p:strVal val="ppt_y"/>
                                          </p:val>
                                        </p:tav>
                                        <p:tav tm="100000">
                                          <p:val>
                                            <p:strVal val="0-ppt_h/2"/>
                                          </p:val>
                                        </p:tav>
                                      </p:tavLst>
                                    </p:anim>
                                    <p:set>
                                      <p:cBhvr>
                                        <p:cTn id="1126" dur="1" fill="hold">
                                          <p:stCondLst>
                                            <p:cond delay="4499"/>
                                          </p:stCondLst>
                                        </p:cTn>
                                        <p:tgtEl>
                                          <p:spTgt spid="153"/>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53"/>
                                        </p:tgtEl>
                                      </p:cBhvr>
                                    </p:animEffect>
                                    <p:set>
                                      <p:cBhvr>
                                        <p:cTn id="1129" dur="1" fill="hold">
                                          <p:stCondLst>
                                            <p:cond delay="5999"/>
                                          </p:stCondLst>
                                        </p:cTn>
                                        <p:tgtEl>
                                          <p:spTgt spid="153"/>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54"/>
                                        </p:tgtEl>
                                        <p:attrNameLst>
                                          <p:attrName>style.visibility</p:attrName>
                                        </p:attrNameLst>
                                      </p:cBhvr>
                                      <p:to>
                                        <p:strVal val="visible"/>
                                      </p:to>
                                    </p:set>
                                    <p:anim calcmode="lin" valueType="num">
                                      <p:cBhvr additive="base">
                                        <p:cTn id="1132" dur="4000" fill="hold"/>
                                        <p:tgtEl>
                                          <p:spTgt spid="154"/>
                                        </p:tgtEl>
                                        <p:attrNameLst>
                                          <p:attrName>ppt_x</p:attrName>
                                        </p:attrNameLst>
                                      </p:cBhvr>
                                      <p:tavLst>
                                        <p:tav tm="0">
                                          <p:val>
                                            <p:strVal val="#ppt_x"/>
                                          </p:val>
                                        </p:tav>
                                        <p:tav tm="100000">
                                          <p:val>
                                            <p:strVal val="#ppt_x"/>
                                          </p:val>
                                        </p:tav>
                                      </p:tavLst>
                                    </p:anim>
                                    <p:anim calcmode="lin" valueType="num">
                                      <p:cBhvr additive="base">
                                        <p:cTn id="1133" dur="4000" fill="hold"/>
                                        <p:tgtEl>
                                          <p:spTgt spid="154"/>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54"/>
                                        </p:tgtEl>
                                        <p:attrNameLst>
                                          <p:attrName>style.visibility</p:attrName>
                                        </p:attrNameLst>
                                      </p:cBhvr>
                                      <p:to>
                                        <p:strVal val="visible"/>
                                      </p:to>
                                    </p:set>
                                    <p:anim calcmode="lin" valueType="num">
                                      <p:cBhvr>
                                        <p:cTn id="1136" dur="4000" fill="hold"/>
                                        <p:tgtEl>
                                          <p:spTgt spid="154"/>
                                        </p:tgtEl>
                                        <p:attrNameLst>
                                          <p:attrName>ppt_w</p:attrName>
                                        </p:attrNameLst>
                                      </p:cBhvr>
                                      <p:tavLst>
                                        <p:tav tm="0">
                                          <p:val>
                                            <p:strVal val="#ppt_w"/>
                                          </p:val>
                                        </p:tav>
                                        <p:tav tm="100000">
                                          <p:val>
                                            <p:strVal val="#ppt_w"/>
                                          </p:val>
                                        </p:tav>
                                      </p:tavLst>
                                    </p:anim>
                                    <p:anim calcmode="lin" valueType="num">
                                      <p:cBhvr>
                                        <p:cTn id="1137" dur="4000" fill="hold"/>
                                        <p:tgtEl>
                                          <p:spTgt spid="154"/>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54"/>
                                        </p:tgtEl>
                                        <p:attrNameLst>
                                          <p:attrName>ppt_x</p:attrName>
                                        </p:attrNameLst>
                                      </p:cBhvr>
                                      <p:tavLst>
                                        <p:tav tm="0">
                                          <p:val>
                                            <p:strVal val="ppt_x"/>
                                          </p:val>
                                        </p:tav>
                                        <p:tav tm="100000">
                                          <p:val>
                                            <p:strVal val="ppt_x"/>
                                          </p:val>
                                        </p:tav>
                                      </p:tavLst>
                                    </p:anim>
                                    <p:anim calcmode="lin" valueType="num">
                                      <p:cBhvr additive="base">
                                        <p:cTn id="1140" dur="4500"/>
                                        <p:tgtEl>
                                          <p:spTgt spid="154"/>
                                        </p:tgtEl>
                                        <p:attrNameLst>
                                          <p:attrName>ppt_y</p:attrName>
                                        </p:attrNameLst>
                                      </p:cBhvr>
                                      <p:tavLst>
                                        <p:tav tm="0">
                                          <p:val>
                                            <p:strVal val="ppt_y"/>
                                          </p:val>
                                        </p:tav>
                                        <p:tav tm="100000">
                                          <p:val>
                                            <p:strVal val="0-ppt_h/2"/>
                                          </p:val>
                                        </p:tav>
                                      </p:tavLst>
                                    </p:anim>
                                    <p:set>
                                      <p:cBhvr>
                                        <p:cTn id="1141" dur="1" fill="hold">
                                          <p:stCondLst>
                                            <p:cond delay="4499"/>
                                          </p:stCondLst>
                                        </p:cTn>
                                        <p:tgtEl>
                                          <p:spTgt spid="154"/>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54"/>
                                        </p:tgtEl>
                                      </p:cBhvr>
                                    </p:animEffect>
                                    <p:set>
                                      <p:cBhvr>
                                        <p:cTn id="1144" dur="1" fill="hold">
                                          <p:stCondLst>
                                            <p:cond delay="5999"/>
                                          </p:stCondLst>
                                        </p:cTn>
                                        <p:tgtEl>
                                          <p:spTgt spid="154"/>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62"/>
                                        </p:tgtEl>
                                        <p:attrNameLst>
                                          <p:attrName>style.visibility</p:attrName>
                                        </p:attrNameLst>
                                      </p:cBhvr>
                                      <p:to>
                                        <p:strVal val="visible"/>
                                      </p:to>
                                    </p:set>
                                    <p:anim calcmode="lin" valueType="num">
                                      <p:cBhvr additive="base">
                                        <p:cTn id="1147" dur="4000" fill="hold"/>
                                        <p:tgtEl>
                                          <p:spTgt spid="162"/>
                                        </p:tgtEl>
                                        <p:attrNameLst>
                                          <p:attrName>ppt_x</p:attrName>
                                        </p:attrNameLst>
                                      </p:cBhvr>
                                      <p:tavLst>
                                        <p:tav tm="0">
                                          <p:val>
                                            <p:strVal val="#ppt_x"/>
                                          </p:val>
                                        </p:tav>
                                        <p:tav tm="100000">
                                          <p:val>
                                            <p:strVal val="#ppt_x"/>
                                          </p:val>
                                        </p:tav>
                                      </p:tavLst>
                                    </p:anim>
                                    <p:anim calcmode="lin" valueType="num">
                                      <p:cBhvr additive="base">
                                        <p:cTn id="1148" dur="4000" fill="hold"/>
                                        <p:tgtEl>
                                          <p:spTgt spid="162"/>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62"/>
                                        </p:tgtEl>
                                        <p:attrNameLst>
                                          <p:attrName>style.visibility</p:attrName>
                                        </p:attrNameLst>
                                      </p:cBhvr>
                                      <p:to>
                                        <p:strVal val="visible"/>
                                      </p:to>
                                    </p:set>
                                    <p:anim calcmode="lin" valueType="num">
                                      <p:cBhvr>
                                        <p:cTn id="1151" dur="4000" fill="hold"/>
                                        <p:tgtEl>
                                          <p:spTgt spid="162"/>
                                        </p:tgtEl>
                                        <p:attrNameLst>
                                          <p:attrName>ppt_w</p:attrName>
                                        </p:attrNameLst>
                                      </p:cBhvr>
                                      <p:tavLst>
                                        <p:tav tm="0">
                                          <p:val>
                                            <p:strVal val="#ppt_w"/>
                                          </p:val>
                                        </p:tav>
                                        <p:tav tm="100000">
                                          <p:val>
                                            <p:strVal val="#ppt_w"/>
                                          </p:val>
                                        </p:tav>
                                      </p:tavLst>
                                    </p:anim>
                                    <p:anim calcmode="lin" valueType="num">
                                      <p:cBhvr>
                                        <p:cTn id="1152" dur="4000" fill="hold"/>
                                        <p:tgtEl>
                                          <p:spTgt spid="162"/>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62"/>
                                        </p:tgtEl>
                                        <p:attrNameLst>
                                          <p:attrName>ppt_x</p:attrName>
                                        </p:attrNameLst>
                                      </p:cBhvr>
                                      <p:tavLst>
                                        <p:tav tm="0">
                                          <p:val>
                                            <p:strVal val="ppt_x"/>
                                          </p:val>
                                        </p:tav>
                                        <p:tav tm="100000">
                                          <p:val>
                                            <p:strVal val="ppt_x"/>
                                          </p:val>
                                        </p:tav>
                                      </p:tavLst>
                                    </p:anim>
                                    <p:anim calcmode="lin" valueType="num">
                                      <p:cBhvr additive="base">
                                        <p:cTn id="1155" dur="4500"/>
                                        <p:tgtEl>
                                          <p:spTgt spid="162"/>
                                        </p:tgtEl>
                                        <p:attrNameLst>
                                          <p:attrName>ppt_y</p:attrName>
                                        </p:attrNameLst>
                                      </p:cBhvr>
                                      <p:tavLst>
                                        <p:tav tm="0">
                                          <p:val>
                                            <p:strVal val="ppt_y"/>
                                          </p:val>
                                        </p:tav>
                                        <p:tav tm="100000">
                                          <p:val>
                                            <p:strVal val="0-ppt_h/2"/>
                                          </p:val>
                                        </p:tav>
                                      </p:tavLst>
                                    </p:anim>
                                    <p:set>
                                      <p:cBhvr>
                                        <p:cTn id="1156" dur="1" fill="hold">
                                          <p:stCondLst>
                                            <p:cond delay="4499"/>
                                          </p:stCondLst>
                                        </p:cTn>
                                        <p:tgtEl>
                                          <p:spTgt spid="162"/>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62"/>
                                        </p:tgtEl>
                                      </p:cBhvr>
                                    </p:animEffect>
                                    <p:set>
                                      <p:cBhvr>
                                        <p:cTn id="1159" dur="1" fill="hold">
                                          <p:stCondLst>
                                            <p:cond delay="5999"/>
                                          </p:stCondLst>
                                        </p:cTn>
                                        <p:tgtEl>
                                          <p:spTgt spid="162"/>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61"/>
                                        </p:tgtEl>
                                        <p:attrNameLst>
                                          <p:attrName>style.visibility</p:attrName>
                                        </p:attrNameLst>
                                      </p:cBhvr>
                                      <p:to>
                                        <p:strVal val="visible"/>
                                      </p:to>
                                    </p:set>
                                    <p:anim calcmode="lin" valueType="num">
                                      <p:cBhvr additive="base">
                                        <p:cTn id="1162" dur="4000" fill="hold"/>
                                        <p:tgtEl>
                                          <p:spTgt spid="161"/>
                                        </p:tgtEl>
                                        <p:attrNameLst>
                                          <p:attrName>ppt_x</p:attrName>
                                        </p:attrNameLst>
                                      </p:cBhvr>
                                      <p:tavLst>
                                        <p:tav tm="0">
                                          <p:val>
                                            <p:strVal val="#ppt_x"/>
                                          </p:val>
                                        </p:tav>
                                        <p:tav tm="100000">
                                          <p:val>
                                            <p:strVal val="#ppt_x"/>
                                          </p:val>
                                        </p:tav>
                                      </p:tavLst>
                                    </p:anim>
                                    <p:anim calcmode="lin" valueType="num">
                                      <p:cBhvr additive="base">
                                        <p:cTn id="1163" dur="4000" fill="hold"/>
                                        <p:tgtEl>
                                          <p:spTgt spid="161"/>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61"/>
                                        </p:tgtEl>
                                        <p:attrNameLst>
                                          <p:attrName>style.visibility</p:attrName>
                                        </p:attrNameLst>
                                      </p:cBhvr>
                                      <p:to>
                                        <p:strVal val="visible"/>
                                      </p:to>
                                    </p:set>
                                    <p:anim calcmode="lin" valueType="num">
                                      <p:cBhvr>
                                        <p:cTn id="1166" dur="4000" fill="hold"/>
                                        <p:tgtEl>
                                          <p:spTgt spid="161"/>
                                        </p:tgtEl>
                                        <p:attrNameLst>
                                          <p:attrName>ppt_w</p:attrName>
                                        </p:attrNameLst>
                                      </p:cBhvr>
                                      <p:tavLst>
                                        <p:tav tm="0">
                                          <p:val>
                                            <p:strVal val="#ppt_w"/>
                                          </p:val>
                                        </p:tav>
                                        <p:tav tm="100000">
                                          <p:val>
                                            <p:strVal val="#ppt_w"/>
                                          </p:val>
                                        </p:tav>
                                      </p:tavLst>
                                    </p:anim>
                                    <p:anim calcmode="lin" valueType="num">
                                      <p:cBhvr>
                                        <p:cTn id="1167" dur="4000" fill="hold"/>
                                        <p:tgtEl>
                                          <p:spTgt spid="161"/>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61"/>
                                        </p:tgtEl>
                                        <p:attrNameLst>
                                          <p:attrName>ppt_x</p:attrName>
                                        </p:attrNameLst>
                                      </p:cBhvr>
                                      <p:tavLst>
                                        <p:tav tm="0">
                                          <p:val>
                                            <p:strVal val="ppt_x"/>
                                          </p:val>
                                        </p:tav>
                                        <p:tav tm="100000">
                                          <p:val>
                                            <p:strVal val="ppt_x"/>
                                          </p:val>
                                        </p:tav>
                                      </p:tavLst>
                                    </p:anim>
                                    <p:anim calcmode="lin" valueType="num">
                                      <p:cBhvr additive="base">
                                        <p:cTn id="1170" dur="4500"/>
                                        <p:tgtEl>
                                          <p:spTgt spid="161"/>
                                        </p:tgtEl>
                                        <p:attrNameLst>
                                          <p:attrName>ppt_y</p:attrName>
                                        </p:attrNameLst>
                                      </p:cBhvr>
                                      <p:tavLst>
                                        <p:tav tm="0">
                                          <p:val>
                                            <p:strVal val="ppt_y"/>
                                          </p:val>
                                        </p:tav>
                                        <p:tav tm="100000">
                                          <p:val>
                                            <p:strVal val="0-ppt_h/2"/>
                                          </p:val>
                                        </p:tav>
                                      </p:tavLst>
                                    </p:anim>
                                    <p:set>
                                      <p:cBhvr>
                                        <p:cTn id="1171" dur="1" fill="hold">
                                          <p:stCondLst>
                                            <p:cond delay="4499"/>
                                          </p:stCondLst>
                                        </p:cTn>
                                        <p:tgtEl>
                                          <p:spTgt spid="161"/>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61"/>
                                        </p:tgtEl>
                                      </p:cBhvr>
                                    </p:animEffect>
                                    <p:set>
                                      <p:cBhvr>
                                        <p:cTn id="1174" dur="1" fill="hold">
                                          <p:stCondLst>
                                            <p:cond delay="5999"/>
                                          </p:stCondLst>
                                        </p:cTn>
                                        <p:tgtEl>
                                          <p:spTgt spid="161"/>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160"/>
                                        </p:tgtEl>
                                        <p:attrNameLst>
                                          <p:attrName>style.visibility</p:attrName>
                                        </p:attrNameLst>
                                      </p:cBhvr>
                                      <p:to>
                                        <p:strVal val="visible"/>
                                      </p:to>
                                    </p:set>
                                    <p:anim calcmode="lin" valueType="num">
                                      <p:cBhvr additive="base">
                                        <p:cTn id="1177" dur="4000" fill="hold"/>
                                        <p:tgtEl>
                                          <p:spTgt spid="160"/>
                                        </p:tgtEl>
                                        <p:attrNameLst>
                                          <p:attrName>ppt_x</p:attrName>
                                        </p:attrNameLst>
                                      </p:cBhvr>
                                      <p:tavLst>
                                        <p:tav tm="0">
                                          <p:val>
                                            <p:strVal val="#ppt_x"/>
                                          </p:val>
                                        </p:tav>
                                        <p:tav tm="100000">
                                          <p:val>
                                            <p:strVal val="#ppt_x"/>
                                          </p:val>
                                        </p:tav>
                                      </p:tavLst>
                                    </p:anim>
                                    <p:anim calcmode="lin" valueType="num">
                                      <p:cBhvr additive="base">
                                        <p:cTn id="1178" dur="4000" fill="hold"/>
                                        <p:tgtEl>
                                          <p:spTgt spid="160"/>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160"/>
                                        </p:tgtEl>
                                        <p:attrNameLst>
                                          <p:attrName>style.visibility</p:attrName>
                                        </p:attrNameLst>
                                      </p:cBhvr>
                                      <p:to>
                                        <p:strVal val="visible"/>
                                      </p:to>
                                    </p:set>
                                    <p:anim calcmode="lin" valueType="num">
                                      <p:cBhvr>
                                        <p:cTn id="1181" dur="4000" fill="hold"/>
                                        <p:tgtEl>
                                          <p:spTgt spid="160"/>
                                        </p:tgtEl>
                                        <p:attrNameLst>
                                          <p:attrName>ppt_w</p:attrName>
                                        </p:attrNameLst>
                                      </p:cBhvr>
                                      <p:tavLst>
                                        <p:tav tm="0">
                                          <p:val>
                                            <p:strVal val="#ppt_w"/>
                                          </p:val>
                                        </p:tav>
                                        <p:tav tm="100000">
                                          <p:val>
                                            <p:strVal val="#ppt_w"/>
                                          </p:val>
                                        </p:tav>
                                      </p:tavLst>
                                    </p:anim>
                                    <p:anim calcmode="lin" valueType="num">
                                      <p:cBhvr>
                                        <p:cTn id="1182" dur="4000" fill="hold"/>
                                        <p:tgtEl>
                                          <p:spTgt spid="160"/>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160"/>
                                        </p:tgtEl>
                                        <p:attrNameLst>
                                          <p:attrName>ppt_x</p:attrName>
                                        </p:attrNameLst>
                                      </p:cBhvr>
                                      <p:tavLst>
                                        <p:tav tm="0">
                                          <p:val>
                                            <p:strVal val="ppt_x"/>
                                          </p:val>
                                        </p:tav>
                                        <p:tav tm="100000">
                                          <p:val>
                                            <p:strVal val="ppt_x"/>
                                          </p:val>
                                        </p:tav>
                                      </p:tavLst>
                                    </p:anim>
                                    <p:anim calcmode="lin" valueType="num">
                                      <p:cBhvr additive="base">
                                        <p:cTn id="1185" dur="4500"/>
                                        <p:tgtEl>
                                          <p:spTgt spid="160"/>
                                        </p:tgtEl>
                                        <p:attrNameLst>
                                          <p:attrName>ppt_y</p:attrName>
                                        </p:attrNameLst>
                                      </p:cBhvr>
                                      <p:tavLst>
                                        <p:tav tm="0">
                                          <p:val>
                                            <p:strVal val="ppt_y"/>
                                          </p:val>
                                        </p:tav>
                                        <p:tav tm="100000">
                                          <p:val>
                                            <p:strVal val="0-ppt_h/2"/>
                                          </p:val>
                                        </p:tav>
                                      </p:tavLst>
                                    </p:anim>
                                    <p:set>
                                      <p:cBhvr>
                                        <p:cTn id="1186" dur="1" fill="hold">
                                          <p:stCondLst>
                                            <p:cond delay="4499"/>
                                          </p:stCondLst>
                                        </p:cTn>
                                        <p:tgtEl>
                                          <p:spTgt spid="160"/>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160"/>
                                        </p:tgtEl>
                                      </p:cBhvr>
                                    </p:animEffect>
                                    <p:set>
                                      <p:cBhvr>
                                        <p:cTn id="1189" dur="1" fill="hold">
                                          <p:stCondLst>
                                            <p:cond delay="5999"/>
                                          </p:stCondLst>
                                        </p:cTn>
                                        <p:tgtEl>
                                          <p:spTgt spid="160"/>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159"/>
                                        </p:tgtEl>
                                        <p:attrNameLst>
                                          <p:attrName>style.visibility</p:attrName>
                                        </p:attrNameLst>
                                      </p:cBhvr>
                                      <p:to>
                                        <p:strVal val="visible"/>
                                      </p:to>
                                    </p:set>
                                    <p:anim calcmode="lin" valueType="num">
                                      <p:cBhvr additive="base">
                                        <p:cTn id="1192" dur="4000" fill="hold"/>
                                        <p:tgtEl>
                                          <p:spTgt spid="159"/>
                                        </p:tgtEl>
                                        <p:attrNameLst>
                                          <p:attrName>ppt_x</p:attrName>
                                        </p:attrNameLst>
                                      </p:cBhvr>
                                      <p:tavLst>
                                        <p:tav tm="0">
                                          <p:val>
                                            <p:strVal val="#ppt_x"/>
                                          </p:val>
                                        </p:tav>
                                        <p:tav tm="100000">
                                          <p:val>
                                            <p:strVal val="#ppt_x"/>
                                          </p:val>
                                        </p:tav>
                                      </p:tavLst>
                                    </p:anim>
                                    <p:anim calcmode="lin" valueType="num">
                                      <p:cBhvr additive="base">
                                        <p:cTn id="1193" dur="4000" fill="hold"/>
                                        <p:tgtEl>
                                          <p:spTgt spid="159"/>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159"/>
                                        </p:tgtEl>
                                        <p:attrNameLst>
                                          <p:attrName>style.visibility</p:attrName>
                                        </p:attrNameLst>
                                      </p:cBhvr>
                                      <p:to>
                                        <p:strVal val="visible"/>
                                      </p:to>
                                    </p:set>
                                    <p:anim calcmode="lin" valueType="num">
                                      <p:cBhvr>
                                        <p:cTn id="1196" dur="4000" fill="hold"/>
                                        <p:tgtEl>
                                          <p:spTgt spid="159"/>
                                        </p:tgtEl>
                                        <p:attrNameLst>
                                          <p:attrName>ppt_w</p:attrName>
                                        </p:attrNameLst>
                                      </p:cBhvr>
                                      <p:tavLst>
                                        <p:tav tm="0">
                                          <p:val>
                                            <p:strVal val="#ppt_w"/>
                                          </p:val>
                                        </p:tav>
                                        <p:tav tm="100000">
                                          <p:val>
                                            <p:strVal val="#ppt_w"/>
                                          </p:val>
                                        </p:tav>
                                      </p:tavLst>
                                    </p:anim>
                                    <p:anim calcmode="lin" valueType="num">
                                      <p:cBhvr>
                                        <p:cTn id="1197" dur="4000" fill="hold"/>
                                        <p:tgtEl>
                                          <p:spTgt spid="159"/>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159"/>
                                        </p:tgtEl>
                                        <p:attrNameLst>
                                          <p:attrName>ppt_x</p:attrName>
                                        </p:attrNameLst>
                                      </p:cBhvr>
                                      <p:tavLst>
                                        <p:tav tm="0">
                                          <p:val>
                                            <p:strVal val="ppt_x"/>
                                          </p:val>
                                        </p:tav>
                                        <p:tav tm="100000">
                                          <p:val>
                                            <p:strVal val="ppt_x"/>
                                          </p:val>
                                        </p:tav>
                                      </p:tavLst>
                                    </p:anim>
                                    <p:anim calcmode="lin" valueType="num">
                                      <p:cBhvr additive="base">
                                        <p:cTn id="1200" dur="4500"/>
                                        <p:tgtEl>
                                          <p:spTgt spid="159"/>
                                        </p:tgtEl>
                                        <p:attrNameLst>
                                          <p:attrName>ppt_y</p:attrName>
                                        </p:attrNameLst>
                                      </p:cBhvr>
                                      <p:tavLst>
                                        <p:tav tm="0">
                                          <p:val>
                                            <p:strVal val="ppt_y"/>
                                          </p:val>
                                        </p:tav>
                                        <p:tav tm="100000">
                                          <p:val>
                                            <p:strVal val="0-ppt_h/2"/>
                                          </p:val>
                                        </p:tav>
                                      </p:tavLst>
                                    </p:anim>
                                    <p:set>
                                      <p:cBhvr>
                                        <p:cTn id="1201" dur="1" fill="hold">
                                          <p:stCondLst>
                                            <p:cond delay="4499"/>
                                          </p:stCondLst>
                                        </p:cTn>
                                        <p:tgtEl>
                                          <p:spTgt spid="159"/>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159"/>
                                        </p:tgtEl>
                                      </p:cBhvr>
                                    </p:animEffect>
                                    <p:set>
                                      <p:cBhvr>
                                        <p:cTn id="1204" dur="1" fill="hold">
                                          <p:stCondLst>
                                            <p:cond delay="5999"/>
                                          </p:stCondLst>
                                        </p:cTn>
                                        <p:tgtEl>
                                          <p:spTgt spid="159"/>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67"/>
                                        </p:tgtEl>
                                        <p:attrNameLst>
                                          <p:attrName>style.visibility</p:attrName>
                                        </p:attrNameLst>
                                      </p:cBhvr>
                                      <p:to>
                                        <p:strVal val="visible"/>
                                      </p:to>
                                    </p:set>
                                    <p:anim calcmode="lin" valueType="num">
                                      <p:cBhvr additive="base">
                                        <p:cTn id="1207" dur="4000" fill="hold"/>
                                        <p:tgtEl>
                                          <p:spTgt spid="167"/>
                                        </p:tgtEl>
                                        <p:attrNameLst>
                                          <p:attrName>ppt_x</p:attrName>
                                        </p:attrNameLst>
                                      </p:cBhvr>
                                      <p:tavLst>
                                        <p:tav tm="0">
                                          <p:val>
                                            <p:strVal val="#ppt_x"/>
                                          </p:val>
                                        </p:tav>
                                        <p:tav tm="100000">
                                          <p:val>
                                            <p:strVal val="#ppt_x"/>
                                          </p:val>
                                        </p:tav>
                                      </p:tavLst>
                                    </p:anim>
                                    <p:anim calcmode="lin" valueType="num">
                                      <p:cBhvr additive="base">
                                        <p:cTn id="1208" dur="4000" fill="hold"/>
                                        <p:tgtEl>
                                          <p:spTgt spid="167"/>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67"/>
                                        </p:tgtEl>
                                        <p:attrNameLst>
                                          <p:attrName>style.visibility</p:attrName>
                                        </p:attrNameLst>
                                      </p:cBhvr>
                                      <p:to>
                                        <p:strVal val="visible"/>
                                      </p:to>
                                    </p:set>
                                    <p:anim calcmode="lin" valueType="num">
                                      <p:cBhvr>
                                        <p:cTn id="1211" dur="4000" fill="hold"/>
                                        <p:tgtEl>
                                          <p:spTgt spid="167"/>
                                        </p:tgtEl>
                                        <p:attrNameLst>
                                          <p:attrName>ppt_w</p:attrName>
                                        </p:attrNameLst>
                                      </p:cBhvr>
                                      <p:tavLst>
                                        <p:tav tm="0">
                                          <p:val>
                                            <p:strVal val="#ppt_w"/>
                                          </p:val>
                                        </p:tav>
                                        <p:tav tm="100000">
                                          <p:val>
                                            <p:strVal val="#ppt_w"/>
                                          </p:val>
                                        </p:tav>
                                      </p:tavLst>
                                    </p:anim>
                                    <p:anim calcmode="lin" valueType="num">
                                      <p:cBhvr>
                                        <p:cTn id="1212" dur="4000" fill="hold"/>
                                        <p:tgtEl>
                                          <p:spTgt spid="167"/>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67"/>
                                        </p:tgtEl>
                                        <p:attrNameLst>
                                          <p:attrName>ppt_x</p:attrName>
                                        </p:attrNameLst>
                                      </p:cBhvr>
                                      <p:tavLst>
                                        <p:tav tm="0">
                                          <p:val>
                                            <p:strVal val="ppt_x"/>
                                          </p:val>
                                        </p:tav>
                                        <p:tav tm="100000">
                                          <p:val>
                                            <p:strVal val="ppt_x"/>
                                          </p:val>
                                        </p:tav>
                                      </p:tavLst>
                                    </p:anim>
                                    <p:anim calcmode="lin" valueType="num">
                                      <p:cBhvr additive="base">
                                        <p:cTn id="1215" dur="4500"/>
                                        <p:tgtEl>
                                          <p:spTgt spid="167"/>
                                        </p:tgtEl>
                                        <p:attrNameLst>
                                          <p:attrName>ppt_y</p:attrName>
                                        </p:attrNameLst>
                                      </p:cBhvr>
                                      <p:tavLst>
                                        <p:tav tm="0">
                                          <p:val>
                                            <p:strVal val="ppt_y"/>
                                          </p:val>
                                        </p:tav>
                                        <p:tav tm="100000">
                                          <p:val>
                                            <p:strVal val="0-ppt_h/2"/>
                                          </p:val>
                                        </p:tav>
                                      </p:tavLst>
                                    </p:anim>
                                    <p:set>
                                      <p:cBhvr>
                                        <p:cTn id="1216" dur="1" fill="hold">
                                          <p:stCondLst>
                                            <p:cond delay="4499"/>
                                          </p:stCondLst>
                                        </p:cTn>
                                        <p:tgtEl>
                                          <p:spTgt spid="167"/>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67"/>
                                        </p:tgtEl>
                                      </p:cBhvr>
                                    </p:animEffect>
                                    <p:set>
                                      <p:cBhvr>
                                        <p:cTn id="1219" dur="1" fill="hold">
                                          <p:stCondLst>
                                            <p:cond delay="5999"/>
                                          </p:stCondLst>
                                        </p:cTn>
                                        <p:tgtEl>
                                          <p:spTgt spid="167"/>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68"/>
                                        </p:tgtEl>
                                        <p:attrNameLst>
                                          <p:attrName>style.visibility</p:attrName>
                                        </p:attrNameLst>
                                      </p:cBhvr>
                                      <p:to>
                                        <p:strVal val="visible"/>
                                      </p:to>
                                    </p:set>
                                    <p:anim calcmode="lin" valueType="num">
                                      <p:cBhvr additive="base">
                                        <p:cTn id="1222" dur="4000" fill="hold"/>
                                        <p:tgtEl>
                                          <p:spTgt spid="168"/>
                                        </p:tgtEl>
                                        <p:attrNameLst>
                                          <p:attrName>ppt_x</p:attrName>
                                        </p:attrNameLst>
                                      </p:cBhvr>
                                      <p:tavLst>
                                        <p:tav tm="0">
                                          <p:val>
                                            <p:strVal val="#ppt_x"/>
                                          </p:val>
                                        </p:tav>
                                        <p:tav tm="100000">
                                          <p:val>
                                            <p:strVal val="#ppt_x"/>
                                          </p:val>
                                        </p:tav>
                                      </p:tavLst>
                                    </p:anim>
                                    <p:anim calcmode="lin" valueType="num">
                                      <p:cBhvr additive="base">
                                        <p:cTn id="1223" dur="4000" fill="hold"/>
                                        <p:tgtEl>
                                          <p:spTgt spid="168"/>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68"/>
                                        </p:tgtEl>
                                        <p:attrNameLst>
                                          <p:attrName>style.visibility</p:attrName>
                                        </p:attrNameLst>
                                      </p:cBhvr>
                                      <p:to>
                                        <p:strVal val="visible"/>
                                      </p:to>
                                    </p:set>
                                    <p:anim calcmode="lin" valueType="num">
                                      <p:cBhvr>
                                        <p:cTn id="1226" dur="4000" fill="hold"/>
                                        <p:tgtEl>
                                          <p:spTgt spid="168"/>
                                        </p:tgtEl>
                                        <p:attrNameLst>
                                          <p:attrName>ppt_w</p:attrName>
                                        </p:attrNameLst>
                                      </p:cBhvr>
                                      <p:tavLst>
                                        <p:tav tm="0">
                                          <p:val>
                                            <p:strVal val="#ppt_w"/>
                                          </p:val>
                                        </p:tav>
                                        <p:tav tm="100000">
                                          <p:val>
                                            <p:strVal val="#ppt_w"/>
                                          </p:val>
                                        </p:tav>
                                      </p:tavLst>
                                    </p:anim>
                                    <p:anim calcmode="lin" valueType="num">
                                      <p:cBhvr>
                                        <p:cTn id="1227" dur="4000" fill="hold"/>
                                        <p:tgtEl>
                                          <p:spTgt spid="168"/>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68"/>
                                        </p:tgtEl>
                                        <p:attrNameLst>
                                          <p:attrName>ppt_x</p:attrName>
                                        </p:attrNameLst>
                                      </p:cBhvr>
                                      <p:tavLst>
                                        <p:tav tm="0">
                                          <p:val>
                                            <p:strVal val="ppt_x"/>
                                          </p:val>
                                        </p:tav>
                                        <p:tav tm="100000">
                                          <p:val>
                                            <p:strVal val="ppt_x"/>
                                          </p:val>
                                        </p:tav>
                                      </p:tavLst>
                                    </p:anim>
                                    <p:anim calcmode="lin" valueType="num">
                                      <p:cBhvr additive="base">
                                        <p:cTn id="1230" dur="4500"/>
                                        <p:tgtEl>
                                          <p:spTgt spid="168"/>
                                        </p:tgtEl>
                                        <p:attrNameLst>
                                          <p:attrName>ppt_y</p:attrName>
                                        </p:attrNameLst>
                                      </p:cBhvr>
                                      <p:tavLst>
                                        <p:tav tm="0">
                                          <p:val>
                                            <p:strVal val="ppt_y"/>
                                          </p:val>
                                        </p:tav>
                                        <p:tav tm="100000">
                                          <p:val>
                                            <p:strVal val="0-ppt_h/2"/>
                                          </p:val>
                                        </p:tav>
                                      </p:tavLst>
                                    </p:anim>
                                    <p:set>
                                      <p:cBhvr>
                                        <p:cTn id="1231" dur="1" fill="hold">
                                          <p:stCondLst>
                                            <p:cond delay="4499"/>
                                          </p:stCondLst>
                                        </p:cTn>
                                        <p:tgtEl>
                                          <p:spTgt spid="168"/>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68"/>
                                        </p:tgtEl>
                                      </p:cBhvr>
                                    </p:animEffect>
                                    <p:set>
                                      <p:cBhvr>
                                        <p:cTn id="1234" dur="1" fill="hold">
                                          <p:stCondLst>
                                            <p:cond delay="5999"/>
                                          </p:stCondLst>
                                        </p:cTn>
                                        <p:tgtEl>
                                          <p:spTgt spid="168"/>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69"/>
                                        </p:tgtEl>
                                        <p:attrNameLst>
                                          <p:attrName>style.visibility</p:attrName>
                                        </p:attrNameLst>
                                      </p:cBhvr>
                                      <p:to>
                                        <p:strVal val="visible"/>
                                      </p:to>
                                    </p:set>
                                    <p:anim calcmode="lin" valueType="num">
                                      <p:cBhvr additive="base">
                                        <p:cTn id="1237" dur="4000" fill="hold"/>
                                        <p:tgtEl>
                                          <p:spTgt spid="169"/>
                                        </p:tgtEl>
                                        <p:attrNameLst>
                                          <p:attrName>ppt_x</p:attrName>
                                        </p:attrNameLst>
                                      </p:cBhvr>
                                      <p:tavLst>
                                        <p:tav tm="0">
                                          <p:val>
                                            <p:strVal val="#ppt_x"/>
                                          </p:val>
                                        </p:tav>
                                        <p:tav tm="100000">
                                          <p:val>
                                            <p:strVal val="#ppt_x"/>
                                          </p:val>
                                        </p:tav>
                                      </p:tavLst>
                                    </p:anim>
                                    <p:anim calcmode="lin" valueType="num">
                                      <p:cBhvr additive="base">
                                        <p:cTn id="1238" dur="4000" fill="hold"/>
                                        <p:tgtEl>
                                          <p:spTgt spid="16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69"/>
                                        </p:tgtEl>
                                        <p:attrNameLst>
                                          <p:attrName>style.visibility</p:attrName>
                                        </p:attrNameLst>
                                      </p:cBhvr>
                                      <p:to>
                                        <p:strVal val="visible"/>
                                      </p:to>
                                    </p:set>
                                    <p:anim calcmode="lin" valueType="num">
                                      <p:cBhvr>
                                        <p:cTn id="1241" dur="4000" fill="hold"/>
                                        <p:tgtEl>
                                          <p:spTgt spid="169"/>
                                        </p:tgtEl>
                                        <p:attrNameLst>
                                          <p:attrName>ppt_w</p:attrName>
                                        </p:attrNameLst>
                                      </p:cBhvr>
                                      <p:tavLst>
                                        <p:tav tm="0">
                                          <p:val>
                                            <p:strVal val="#ppt_w"/>
                                          </p:val>
                                        </p:tav>
                                        <p:tav tm="100000">
                                          <p:val>
                                            <p:strVal val="#ppt_w"/>
                                          </p:val>
                                        </p:tav>
                                      </p:tavLst>
                                    </p:anim>
                                    <p:anim calcmode="lin" valueType="num">
                                      <p:cBhvr>
                                        <p:cTn id="1242" dur="4000" fill="hold"/>
                                        <p:tgtEl>
                                          <p:spTgt spid="16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69"/>
                                        </p:tgtEl>
                                        <p:attrNameLst>
                                          <p:attrName>ppt_x</p:attrName>
                                        </p:attrNameLst>
                                      </p:cBhvr>
                                      <p:tavLst>
                                        <p:tav tm="0">
                                          <p:val>
                                            <p:strVal val="ppt_x"/>
                                          </p:val>
                                        </p:tav>
                                        <p:tav tm="100000">
                                          <p:val>
                                            <p:strVal val="ppt_x"/>
                                          </p:val>
                                        </p:tav>
                                      </p:tavLst>
                                    </p:anim>
                                    <p:anim calcmode="lin" valueType="num">
                                      <p:cBhvr additive="base">
                                        <p:cTn id="1245" dur="4500"/>
                                        <p:tgtEl>
                                          <p:spTgt spid="169"/>
                                        </p:tgtEl>
                                        <p:attrNameLst>
                                          <p:attrName>ppt_y</p:attrName>
                                        </p:attrNameLst>
                                      </p:cBhvr>
                                      <p:tavLst>
                                        <p:tav tm="0">
                                          <p:val>
                                            <p:strVal val="ppt_y"/>
                                          </p:val>
                                        </p:tav>
                                        <p:tav tm="100000">
                                          <p:val>
                                            <p:strVal val="0-ppt_h/2"/>
                                          </p:val>
                                        </p:tav>
                                      </p:tavLst>
                                    </p:anim>
                                    <p:set>
                                      <p:cBhvr>
                                        <p:cTn id="1246" dur="1" fill="hold">
                                          <p:stCondLst>
                                            <p:cond delay="4499"/>
                                          </p:stCondLst>
                                        </p:cTn>
                                        <p:tgtEl>
                                          <p:spTgt spid="16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69"/>
                                        </p:tgtEl>
                                      </p:cBhvr>
                                    </p:animEffect>
                                    <p:set>
                                      <p:cBhvr>
                                        <p:cTn id="1249" dur="1" fill="hold">
                                          <p:stCondLst>
                                            <p:cond delay="5999"/>
                                          </p:stCondLst>
                                        </p:cTn>
                                        <p:tgtEl>
                                          <p:spTgt spid="16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70"/>
                                        </p:tgtEl>
                                        <p:attrNameLst>
                                          <p:attrName>style.visibility</p:attrName>
                                        </p:attrNameLst>
                                      </p:cBhvr>
                                      <p:to>
                                        <p:strVal val="visible"/>
                                      </p:to>
                                    </p:set>
                                    <p:anim calcmode="lin" valueType="num">
                                      <p:cBhvr additive="base">
                                        <p:cTn id="1252" dur="4000" fill="hold"/>
                                        <p:tgtEl>
                                          <p:spTgt spid="170"/>
                                        </p:tgtEl>
                                        <p:attrNameLst>
                                          <p:attrName>ppt_x</p:attrName>
                                        </p:attrNameLst>
                                      </p:cBhvr>
                                      <p:tavLst>
                                        <p:tav tm="0">
                                          <p:val>
                                            <p:strVal val="#ppt_x"/>
                                          </p:val>
                                        </p:tav>
                                        <p:tav tm="100000">
                                          <p:val>
                                            <p:strVal val="#ppt_x"/>
                                          </p:val>
                                        </p:tav>
                                      </p:tavLst>
                                    </p:anim>
                                    <p:anim calcmode="lin" valueType="num">
                                      <p:cBhvr additive="base">
                                        <p:cTn id="1253" dur="4000" fill="hold"/>
                                        <p:tgtEl>
                                          <p:spTgt spid="17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70"/>
                                        </p:tgtEl>
                                        <p:attrNameLst>
                                          <p:attrName>style.visibility</p:attrName>
                                        </p:attrNameLst>
                                      </p:cBhvr>
                                      <p:to>
                                        <p:strVal val="visible"/>
                                      </p:to>
                                    </p:set>
                                    <p:anim calcmode="lin" valueType="num">
                                      <p:cBhvr>
                                        <p:cTn id="1256" dur="4000" fill="hold"/>
                                        <p:tgtEl>
                                          <p:spTgt spid="170"/>
                                        </p:tgtEl>
                                        <p:attrNameLst>
                                          <p:attrName>ppt_w</p:attrName>
                                        </p:attrNameLst>
                                      </p:cBhvr>
                                      <p:tavLst>
                                        <p:tav tm="0">
                                          <p:val>
                                            <p:strVal val="#ppt_w"/>
                                          </p:val>
                                        </p:tav>
                                        <p:tav tm="100000">
                                          <p:val>
                                            <p:strVal val="#ppt_w"/>
                                          </p:val>
                                        </p:tav>
                                      </p:tavLst>
                                    </p:anim>
                                    <p:anim calcmode="lin" valueType="num">
                                      <p:cBhvr>
                                        <p:cTn id="1257" dur="4000" fill="hold"/>
                                        <p:tgtEl>
                                          <p:spTgt spid="17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70"/>
                                        </p:tgtEl>
                                        <p:attrNameLst>
                                          <p:attrName>ppt_x</p:attrName>
                                        </p:attrNameLst>
                                      </p:cBhvr>
                                      <p:tavLst>
                                        <p:tav tm="0">
                                          <p:val>
                                            <p:strVal val="ppt_x"/>
                                          </p:val>
                                        </p:tav>
                                        <p:tav tm="100000">
                                          <p:val>
                                            <p:strVal val="ppt_x"/>
                                          </p:val>
                                        </p:tav>
                                      </p:tavLst>
                                    </p:anim>
                                    <p:anim calcmode="lin" valueType="num">
                                      <p:cBhvr additive="base">
                                        <p:cTn id="1260" dur="4500"/>
                                        <p:tgtEl>
                                          <p:spTgt spid="170"/>
                                        </p:tgtEl>
                                        <p:attrNameLst>
                                          <p:attrName>ppt_y</p:attrName>
                                        </p:attrNameLst>
                                      </p:cBhvr>
                                      <p:tavLst>
                                        <p:tav tm="0">
                                          <p:val>
                                            <p:strVal val="ppt_y"/>
                                          </p:val>
                                        </p:tav>
                                        <p:tav tm="100000">
                                          <p:val>
                                            <p:strVal val="0-ppt_h/2"/>
                                          </p:val>
                                        </p:tav>
                                      </p:tavLst>
                                    </p:anim>
                                    <p:set>
                                      <p:cBhvr>
                                        <p:cTn id="1261" dur="1" fill="hold">
                                          <p:stCondLst>
                                            <p:cond delay="4499"/>
                                          </p:stCondLst>
                                        </p:cTn>
                                        <p:tgtEl>
                                          <p:spTgt spid="17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70"/>
                                        </p:tgtEl>
                                      </p:cBhvr>
                                    </p:animEffect>
                                    <p:set>
                                      <p:cBhvr>
                                        <p:cTn id="1264" dur="1" fill="hold">
                                          <p:stCondLst>
                                            <p:cond delay="5999"/>
                                          </p:stCondLst>
                                        </p:cTn>
                                        <p:tgtEl>
                                          <p:spTgt spid="17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78"/>
                                        </p:tgtEl>
                                        <p:attrNameLst>
                                          <p:attrName>style.visibility</p:attrName>
                                        </p:attrNameLst>
                                      </p:cBhvr>
                                      <p:to>
                                        <p:strVal val="visible"/>
                                      </p:to>
                                    </p:set>
                                    <p:anim calcmode="lin" valueType="num">
                                      <p:cBhvr additive="base">
                                        <p:cTn id="1267" dur="4000" fill="hold"/>
                                        <p:tgtEl>
                                          <p:spTgt spid="178"/>
                                        </p:tgtEl>
                                        <p:attrNameLst>
                                          <p:attrName>ppt_x</p:attrName>
                                        </p:attrNameLst>
                                      </p:cBhvr>
                                      <p:tavLst>
                                        <p:tav tm="0">
                                          <p:val>
                                            <p:strVal val="#ppt_x"/>
                                          </p:val>
                                        </p:tav>
                                        <p:tav tm="100000">
                                          <p:val>
                                            <p:strVal val="#ppt_x"/>
                                          </p:val>
                                        </p:tav>
                                      </p:tavLst>
                                    </p:anim>
                                    <p:anim calcmode="lin" valueType="num">
                                      <p:cBhvr additive="base">
                                        <p:cTn id="1268" dur="4000" fill="hold"/>
                                        <p:tgtEl>
                                          <p:spTgt spid="178"/>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78"/>
                                        </p:tgtEl>
                                        <p:attrNameLst>
                                          <p:attrName>style.visibility</p:attrName>
                                        </p:attrNameLst>
                                      </p:cBhvr>
                                      <p:to>
                                        <p:strVal val="visible"/>
                                      </p:to>
                                    </p:set>
                                    <p:anim calcmode="lin" valueType="num">
                                      <p:cBhvr>
                                        <p:cTn id="1271" dur="4000" fill="hold"/>
                                        <p:tgtEl>
                                          <p:spTgt spid="178"/>
                                        </p:tgtEl>
                                        <p:attrNameLst>
                                          <p:attrName>ppt_w</p:attrName>
                                        </p:attrNameLst>
                                      </p:cBhvr>
                                      <p:tavLst>
                                        <p:tav tm="0">
                                          <p:val>
                                            <p:strVal val="#ppt_w"/>
                                          </p:val>
                                        </p:tav>
                                        <p:tav tm="100000">
                                          <p:val>
                                            <p:strVal val="#ppt_w"/>
                                          </p:val>
                                        </p:tav>
                                      </p:tavLst>
                                    </p:anim>
                                    <p:anim calcmode="lin" valueType="num">
                                      <p:cBhvr>
                                        <p:cTn id="1272" dur="4000" fill="hold"/>
                                        <p:tgtEl>
                                          <p:spTgt spid="178"/>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78"/>
                                        </p:tgtEl>
                                        <p:attrNameLst>
                                          <p:attrName>ppt_x</p:attrName>
                                        </p:attrNameLst>
                                      </p:cBhvr>
                                      <p:tavLst>
                                        <p:tav tm="0">
                                          <p:val>
                                            <p:strVal val="ppt_x"/>
                                          </p:val>
                                        </p:tav>
                                        <p:tav tm="100000">
                                          <p:val>
                                            <p:strVal val="ppt_x"/>
                                          </p:val>
                                        </p:tav>
                                      </p:tavLst>
                                    </p:anim>
                                    <p:anim calcmode="lin" valueType="num">
                                      <p:cBhvr additive="base">
                                        <p:cTn id="1275" dur="4500"/>
                                        <p:tgtEl>
                                          <p:spTgt spid="178"/>
                                        </p:tgtEl>
                                        <p:attrNameLst>
                                          <p:attrName>ppt_y</p:attrName>
                                        </p:attrNameLst>
                                      </p:cBhvr>
                                      <p:tavLst>
                                        <p:tav tm="0">
                                          <p:val>
                                            <p:strVal val="ppt_y"/>
                                          </p:val>
                                        </p:tav>
                                        <p:tav tm="100000">
                                          <p:val>
                                            <p:strVal val="0-ppt_h/2"/>
                                          </p:val>
                                        </p:tav>
                                      </p:tavLst>
                                    </p:anim>
                                    <p:set>
                                      <p:cBhvr>
                                        <p:cTn id="1276" dur="1" fill="hold">
                                          <p:stCondLst>
                                            <p:cond delay="4499"/>
                                          </p:stCondLst>
                                        </p:cTn>
                                        <p:tgtEl>
                                          <p:spTgt spid="178"/>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78"/>
                                        </p:tgtEl>
                                      </p:cBhvr>
                                    </p:animEffect>
                                    <p:set>
                                      <p:cBhvr>
                                        <p:cTn id="1279" dur="1" fill="hold">
                                          <p:stCondLst>
                                            <p:cond delay="5999"/>
                                          </p:stCondLst>
                                        </p:cTn>
                                        <p:tgtEl>
                                          <p:spTgt spid="178"/>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77"/>
                                        </p:tgtEl>
                                        <p:attrNameLst>
                                          <p:attrName>style.visibility</p:attrName>
                                        </p:attrNameLst>
                                      </p:cBhvr>
                                      <p:to>
                                        <p:strVal val="visible"/>
                                      </p:to>
                                    </p:set>
                                    <p:anim calcmode="lin" valueType="num">
                                      <p:cBhvr additive="base">
                                        <p:cTn id="1282" dur="4000" fill="hold"/>
                                        <p:tgtEl>
                                          <p:spTgt spid="177"/>
                                        </p:tgtEl>
                                        <p:attrNameLst>
                                          <p:attrName>ppt_x</p:attrName>
                                        </p:attrNameLst>
                                      </p:cBhvr>
                                      <p:tavLst>
                                        <p:tav tm="0">
                                          <p:val>
                                            <p:strVal val="#ppt_x"/>
                                          </p:val>
                                        </p:tav>
                                        <p:tav tm="100000">
                                          <p:val>
                                            <p:strVal val="#ppt_x"/>
                                          </p:val>
                                        </p:tav>
                                      </p:tavLst>
                                    </p:anim>
                                    <p:anim calcmode="lin" valueType="num">
                                      <p:cBhvr additive="base">
                                        <p:cTn id="1283" dur="4000" fill="hold"/>
                                        <p:tgtEl>
                                          <p:spTgt spid="177"/>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77"/>
                                        </p:tgtEl>
                                        <p:attrNameLst>
                                          <p:attrName>style.visibility</p:attrName>
                                        </p:attrNameLst>
                                      </p:cBhvr>
                                      <p:to>
                                        <p:strVal val="visible"/>
                                      </p:to>
                                    </p:set>
                                    <p:anim calcmode="lin" valueType="num">
                                      <p:cBhvr>
                                        <p:cTn id="1286" dur="4000" fill="hold"/>
                                        <p:tgtEl>
                                          <p:spTgt spid="177"/>
                                        </p:tgtEl>
                                        <p:attrNameLst>
                                          <p:attrName>ppt_w</p:attrName>
                                        </p:attrNameLst>
                                      </p:cBhvr>
                                      <p:tavLst>
                                        <p:tav tm="0">
                                          <p:val>
                                            <p:strVal val="#ppt_w"/>
                                          </p:val>
                                        </p:tav>
                                        <p:tav tm="100000">
                                          <p:val>
                                            <p:strVal val="#ppt_w"/>
                                          </p:val>
                                        </p:tav>
                                      </p:tavLst>
                                    </p:anim>
                                    <p:anim calcmode="lin" valueType="num">
                                      <p:cBhvr>
                                        <p:cTn id="1287" dur="4000" fill="hold"/>
                                        <p:tgtEl>
                                          <p:spTgt spid="177"/>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77"/>
                                        </p:tgtEl>
                                        <p:attrNameLst>
                                          <p:attrName>ppt_x</p:attrName>
                                        </p:attrNameLst>
                                      </p:cBhvr>
                                      <p:tavLst>
                                        <p:tav tm="0">
                                          <p:val>
                                            <p:strVal val="ppt_x"/>
                                          </p:val>
                                        </p:tav>
                                        <p:tav tm="100000">
                                          <p:val>
                                            <p:strVal val="ppt_x"/>
                                          </p:val>
                                        </p:tav>
                                      </p:tavLst>
                                    </p:anim>
                                    <p:anim calcmode="lin" valueType="num">
                                      <p:cBhvr additive="base">
                                        <p:cTn id="1290" dur="4500"/>
                                        <p:tgtEl>
                                          <p:spTgt spid="177"/>
                                        </p:tgtEl>
                                        <p:attrNameLst>
                                          <p:attrName>ppt_y</p:attrName>
                                        </p:attrNameLst>
                                      </p:cBhvr>
                                      <p:tavLst>
                                        <p:tav tm="0">
                                          <p:val>
                                            <p:strVal val="ppt_y"/>
                                          </p:val>
                                        </p:tav>
                                        <p:tav tm="100000">
                                          <p:val>
                                            <p:strVal val="0-ppt_h/2"/>
                                          </p:val>
                                        </p:tav>
                                      </p:tavLst>
                                    </p:anim>
                                    <p:set>
                                      <p:cBhvr>
                                        <p:cTn id="1291" dur="1" fill="hold">
                                          <p:stCondLst>
                                            <p:cond delay="4499"/>
                                          </p:stCondLst>
                                        </p:cTn>
                                        <p:tgtEl>
                                          <p:spTgt spid="177"/>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77"/>
                                        </p:tgtEl>
                                      </p:cBhvr>
                                    </p:animEffect>
                                    <p:set>
                                      <p:cBhvr>
                                        <p:cTn id="1294" dur="1" fill="hold">
                                          <p:stCondLst>
                                            <p:cond delay="5999"/>
                                          </p:stCondLst>
                                        </p:cTn>
                                        <p:tgtEl>
                                          <p:spTgt spid="177"/>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76"/>
                                        </p:tgtEl>
                                        <p:attrNameLst>
                                          <p:attrName>style.visibility</p:attrName>
                                        </p:attrNameLst>
                                      </p:cBhvr>
                                      <p:to>
                                        <p:strVal val="visible"/>
                                      </p:to>
                                    </p:set>
                                    <p:anim calcmode="lin" valueType="num">
                                      <p:cBhvr additive="base">
                                        <p:cTn id="1297" dur="4000" fill="hold"/>
                                        <p:tgtEl>
                                          <p:spTgt spid="176"/>
                                        </p:tgtEl>
                                        <p:attrNameLst>
                                          <p:attrName>ppt_x</p:attrName>
                                        </p:attrNameLst>
                                      </p:cBhvr>
                                      <p:tavLst>
                                        <p:tav tm="0">
                                          <p:val>
                                            <p:strVal val="#ppt_x"/>
                                          </p:val>
                                        </p:tav>
                                        <p:tav tm="100000">
                                          <p:val>
                                            <p:strVal val="#ppt_x"/>
                                          </p:val>
                                        </p:tav>
                                      </p:tavLst>
                                    </p:anim>
                                    <p:anim calcmode="lin" valueType="num">
                                      <p:cBhvr additive="base">
                                        <p:cTn id="1298" dur="4000" fill="hold"/>
                                        <p:tgtEl>
                                          <p:spTgt spid="176"/>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76"/>
                                        </p:tgtEl>
                                        <p:attrNameLst>
                                          <p:attrName>style.visibility</p:attrName>
                                        </p:attrNameLst>
                                      </p:cBhvr>
                                      <p:to>
                                        <p:strVal val="visible"/>
                                      </p:to>
                                    </p:set>
                                    <p:anim calcmode="lin" valueType="num">
                                      <p:cBhvr>
                                        <p:cTn id="1301" dur="4000" fill="hold"/>
                                        <p:tgtEl>
                                          <p:spTgt spid="176"/>
                                        </p:tgtEl>
                                        <p:attrNameLst>
                                          <p:attrName>ppt_w</p:attrName>
                                        </p:attrNameLst>
                                      </p:cBhvr>
                                      <p:tavLst>
                                        <p:tav tm="0">
                                          <p:val>
                                            <p:strVal val="#ppt_w"/>
                                          </p:val>
                                        </p:tav>
                                        <p:tav tm="100000">
                                          <p:val>
                                            <p:strVal val="#ppt_w"/>
                                          </p:val>
                                        </p:tav>
                                      </p:tavLst>
                                    </p:anim>
                                    <p:anim calcmode="lin" valueType="num">
                                      <p:cBhvr>
                                        <p:cTn id="1302" dur="4000" fill="hold"/>
                                        <p:tgtEl>
                                          <p:spTgt spid="176"/>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76"/>
                                        </p:tgtEl>
                                        <p:attrNameLst>
                                          <p:attrName>ppt_x</p:attrName>
                                        </p:attrNameLst>
                                      </p:cBhvr>
                                      <p:tavLst>
                                        <p:tav tm="0">
                                          <p:val>
                                            <p:strVal val="ppt_x"/>
                                          </p:val>
                                        </p:tav>
                                        <p:tav tm="100000">
                                          <p:val>
                                            <p:strVal val="ppt_x"/>
                                          </p:val>
                                        </p:tav>
                                      </p:tavLst>
                                    </p:anim>
                                    <p:anim calcmode="lin" valueType="num">
                                      <p:cBhvr additive="base">
                                        <p:cTn id="1305" dur="4500"/>
                                        <p:tgtEl>
                                          <p:spTgt spid="176"/>
                                        </p:tgtEl>
                                        <p:attrNameLst>
                                          <p:attrName>ppt_y</p:attrName>
                                        </p:attrNameLst>
                                      </p:cBhvr>
                                      <p:tavLst>
                                        <p:tav tm="0">
                                          <p:val>
                                            <p:strVal val="ppt_y"/>
                                          </p:val>
                                        </p:tav>
                                        <p:tav tm="100000">
                                          <p:val>
                                            <p:strVal val="0-ppt_h/2"/>
                                          </p:val>
                                        </p:tav>
                                      </p:tavLst>
                                    </p:anim>
                                    <p:set>
                                      <p:cBhvr>
                                        <p:cTn id="1306" dur="1" fill="hold">
                                          <p:stCondLst>
                                            <p:cond delay="4499"/>
                                          </p:stCondLst>
                                        </p:cTn>
                                        <p:tgtEl>
                                          <p:spTgt spid="176"/>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76"/>
                                        </p:tgtEl>
                                      </p:cBhvr>
                                    </p:animEffect>
                                    <p:set>
                                      <p:cBhvr>
                                        <p:cTn id="1309" dur="1" fill="hold">
                                          <p:stCondLst>
                                            <p:cond delay="5999"/>
                                          </p:stCondLst>
                                        </p:cTn>
                                        <p:tgtEl>
                                          <p:spTgt spid="176"/>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175"/>
                                        </p:tgtEl>
                                        <p:attrNameLst>
                                          <p:attrName>style.visibility</p:attrName>
                                        </p:attrNameLst>
                                      </p:cBhvr>
                                      <p:to>
                                        <p:strVal val="visible"/>
                                      </p:to>
                                    </p:set>
                                    <p:anim calcmode="lin" valueType="num">
                                      <p:cBhvr additive="base">
                                        <p:cTn id="1312" dur="4000" fill="hold"/>
                                        <p:tgtEl>
                                          <p:spTgt spid="175"/>
                                        </p:tgtEl>
                                        <p:attrNameLst>
                                          <p:attrName>ppt_x</p:attrName>
                                        </p:attrNameLst>
                                      </p:cBhvr>
                                      <p:tavLst>
                                        <p:tav tm="0">
                                          <p:val>
                                            <p:strVal val="#ppt_x"/>
                                          </p:val>
                                        </p:tav>
                                        <p:tav tm="100000">
                                          <p:val>
                                            <p:strVal val="#ppt_x"/>
                                          </p:val>
                                        </p:tav>
                                      </p:tavLst>
                                    </p:anim>
                                    <p:anim calcmode="lin" valueType="num">
                                      <p:cBhvr additive="base">
                                        <p:cTn id="1313" dur="4000" fill="hold"/>
                                        <p:tgtEl>
                                          <p:spTgt spid="175"/>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175"/>
                                        </p:tgtEl>
                                        <p:attrNameLst>
                                          <p:attrName>style.visibility</p:attrName>
                                        </p:attrNameLst>
                                      </p:cBhvr>
                                      <p:to>
                                        <p:strVal val="visible"/>
                                      </p:to>
                                    </p:set>
                                    <p:anim calcmode="lin" valueType="num">
                                      <p:cBhvr>
                                        <p:cTn id="1316" dur="4000" fill="hold"/>
                                        <p:tgtEl>
                                          <p:spTgt spid="175"/>
                                        </p:tgtEl>
                                        <p:attrNameLst>
                                          <p:attrName>ppt_w</p:attrName>
                                        </p:attrNameLst>
                                      </p:cBhvr>
                                      <p:tavLst>
                                        <p:tav tm="0">
                                          <p:val>
                                            <p:strVal val="#ppt_w"/>
                                          </p:val>
                                        </p:tav>
                                        <p:tav tm="100000">
                                          <p:val>
                                            <p:strVal val="#ppt_w"/>
                                          </p:val>
                                        </p:tav>
                                      </p:tavLst>
                                    </p:anim>
                                    <p:anim calcmode="lin" valueType="num">
                                      <p:cBhvr>
                                        <p:cTn id="1317" dur="4000" fill="hold"/>
                                        <p:tgtEl>
                                          <p:spTgt spid="175"/>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175"/>
                                        </p:tgtEl>
                                        <p:attrNameLst>
                                          <p:attrName>ppt_x</p:attrName>
                                        </p:attrNameLst>
                                      </p:cBhvr>
                                      <p:tavLst>
                                        <p:tav tm="0">
                                          <p:val>
                                            <p:strVal val="ppt_x"/>
                                          </p:val>
                                        </p:tav>
                                        <p:tav tm="100000">
                                          <p:val>
                                            <p:strVal val="ppt_x"/>
                                          </p:val>
                                        </p:tav>
                                      </p:tavLst>
                                    </p:anim>
                                    <p:anim calcmode="lin" valueType="num">
                                      <p:cBhvr additive="base">
                                        <p:cTn id="1320" dur="4500"/>
                                        <p:tgtEl>
                                          <p:spTgt spid="175"/>
                                        </p:tgtEl>
                                        <p:attrNameLst>
                                          <p:attrName>ppt_y</p:attrName>
                                        </p:attrNameLst>
                                      </p:cBhvr>
                                      <p:tavLst>
                                        <p:tav tm="0">
                                          <p:val>
                                            <p:strVal val="ppt_y"/>
                                          </p:val>
                                        </p:tav>
                                        <p:tav tm="100000">
                                          <p:val>
                                            <p:strVal val="0-ppt_h/2"/>
                                          </p:val>
                                        </p:tav>
                                      </p:tavLst>
                                    </p:anim>
                                    <p:set>
                                      <p:cBhvr>
                                        <p:cTn id="1321" dur="1" fill="hold">
                                          <p:stCondLst>
                                            <p:cond delay="4499"/>
                                          </p:stCondLst>
                                        </p:cTn>
                                        <p:tgtEl>
                                          <p:spTgt spid="175"/>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175"/>
                                        </p:tgtEl>
                                      </p:cBhvr>
                                    </p:animEffect>
                                    <p:set>
                                      <p:cBhvr>
                                        <p:cTn id="1324" dur="1" fill="hold">
                                          <p:stCondLst>
                                            <p:cond delay="5999"/>
                                          </p:stCondLst>
                                        </p:cTn>
                                        <p:tgtEl>
                                          <p:spTgt spid="175"/>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183"/>
                                        </p:tgtEl>
                                        <p:attrNameLst>
                                          <p:attrName>style.visibility</p:attrName>
                                        </p:attrNameLst>
                                      </p:cBhvr>
                                      <p:to>
                                        <p:strVal val="visible"/>
                                      </p:to>
                                    </p:set>
                                    <p:anim calcmode="lin" valueType="num">
                                      <p:cBhvr additive="base">
                                        <p:cTn id="1327" dur="4000" fill="hold"/>
                                        <p:tgtEl>
                                          <p:spTgt spid="183"/>
                                        </p:tgtEl>
                                        <p:attrNameLst>
                                          <p:attrName>ppt_x</p:attrName>
                                        </p:attrNameLst>
                                      </p:cBhvr>
                                      <p:tavLst>
                                        <p:tav tm="0">
                                          <p:val>
                                            <p:strVal val="#ppt_x"/>
                                          </p:val>
                                        </p:tav>
                                        <p:tav tm="100000">
                                          <p:val>
                                            <p:strVal val="#ppt_x"/>
                                          </p:val>
                                        </p:tav>
                                      </p:tavLst>
                                    </p:anim>
                                    <p:anim calcmode="lin" valueType="num">
                                      <p:cBhvr additive="base">
                                        <p:cTn id="1328" dur="4000" fill="hold"/>
                                        <p:tgtEl>
                                          <p:spTgt spid="183"/>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183"/>
                                        </p:tgtEl>
                                        <p:attrNameLst>
                                          <p:attrName>style.visibility</p:attrName>
                                        </p:attrNameLst>
                                      </p:cBhvr>
                                      <p:to>
                                        <p:strVal val="visible"/>
                                      </p:to>
                                    </p:set>
                                    <p:anim calcmode="lin" valueType="num">
                                      <p:cBhvr>
                                        <p:cTn id="1331" dur="4000" fill="hold"/>
                                        <p:tgtEl>
                                          <p:spTgt spid="183"/>
                                        </p:tgtEl>
                                        <p:attrNameLst>
                                          <p:attrName>ppt_w</p:attrName>
                                        </p:attrNameLst>
                                      </p:cBhvr>
                                      <p:tavLst>
                                        <p:tav tm="0">
                                          <p:val>
                                            <p:strVal val="#ppt_w"/>
                                          </p:val>
                                        </p:tav>
                                        <p:tav tm="100000">
                                          <p:val>
                                            <p:strVal val="#ppt_w"/>
                                          </p:val>
                                        </p:tav>
                                      </p:tavLst>
                                    </p:anim>
                                    <p:anim calcmode="lin" valueType="num">
                                      <p:cBhvr>
                                        <p:cTn id="1332" dur="4000" fill="hold"/>
                                        <p:tgtEl>
                                          <p:spTgt spid="183"/>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183"/>
                                        </p:tgtEl>
                                        <p:attrNameLst>
                                          <p:attrName>ppt_x</p:attrName>
                                        </p:attrNameLst>
                                      </p:cBhvr>
                                      <p:tavLst>
                                        <p:tav tm="0">
                                          <p:val>
                                            <p:strVal val="ppt_x"/>
                                          </p:val>
                                        </p:tav>
                                        <p:tav tm="100000">
                                          <p:val>
                                            <p:strVal val="ppt_x"/>
                                          </p:val>
                                        </p:tav>
                                      </p:tavLst>
                                    </p:anim>
                                    <p:anim calcmode="lin" valueType="num">
                                      <p:cBhvr additive="base">
                                        <p:cTn id="1335" dur="4500"/>
                                        <p:tgtEl>
                                          <p:spTgt spid="183"/>
                                        </p:tgtEl>
                                        <p:attrNameLst>
                                          <p:attrName>ppt_y</p:attrName>
                                        </p:attrNameLst>
                                      </p:cBhvr>
                                      <p:tavLst>
                                        <p:tav tm="0">
                                          <p:val>
                                            <p:strVal val="ppt_y"/>
                                          </p:val>
                                        </p:tav>
                                        <p:tav tm="100000">
                                          <p:val>
                                            <p:strVal val="0-ppt_h/2"/>
                                          </p:val>
                                        </p:tav>
                                      </p:tavLst>
                                    </p:anim>
                                    <p:set>
                                      <p:cBhvr>
                                        <p:cTn id="1336" dur="1" fill="hold">
                                          <p:stCondLst>
                                            <p:cond delay="4499"/>
                                          </p:stCondLst>
                                        </p:cTn>
                                        <p:tgtEl>
                                          <p:spTgt spid="183"/>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183"/>
                                        </p:tgtEl>
                                      </p:cBhvr>
                                    </p:animEffect>
                                    <p:set>
                                      <p:cBhvr>
                                        <p:cTn id="1339" dur="1" fill="hold">
                                          <p:stCondLst>
                                            <p:cond delay="5999"/>
                                          </p:stCondLst>
                                        </p:cTn>
                                        <p:tgtEl>
                                          <p:spTgt spid="183"/>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184"/>
                                        </p:tgtEl>
                                        <p:attrNameLst>
                                          <p:attrName>style.visibility</p:attrName>
                                        </p:attrNameLst>
                                      </p:cBhvr>
                                      <p:to>
                                        <p:strVal val="visible"/>
                                      </p:to>
                                    </p:set>
                                    <p:anim calcmode="lin" valueType="num">
                                      <p:cBhvr additive="base">
                                        <p:cTn id="1342" dur="4000" fill="hold"/>
                                        <p:tgtEl>
                                          <p:spTgt spid="184"/>
                                        </p:tgtEl>
                                        <p:attrNameLst>
                                          <p:attrName>ppt_x</p:attrName>
                                        </p:attrNameLst>
                                      </p:cBhvr>
                                      <p:tavLst>
                                        <p:tav tm="0">
                                          <p:val>
                                            <p:strVal val="#ppt_x"/>
                                          </p:val>
                                        </p:tav>
                                        <p:tav tm="100000">
                                          <p:val>
                                            <p:strVal val="#ppt_x"/>
                                          </p:val>
                                        </p:tav>
                                      </p:tavLst>
                                    </p:anim>
                                    <p:anim calcmode="lin" valueType="num">
                                      <p:cBhvr additive="base">
                                        <p:cTn id="1343" dur="4000" fill="hold"/>
                                        <p:tgtEl>
                                          <p:spTgt spid="184"/>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184"/>
                                        </p:tgtEl>
                                        <p:attrNameLst>
                                          <p:attrName>style.visibility</p:attrName>
                                        </p:attrNameLst>
                                      </p:cBhvr>
                                      <p:to>
                                        <p:strVal val="visible"/>
                                      </p:to>
                                    </p:set>
                                    <p:anim calcmode="lin" valueType="num">
                                      <p:cBhvr>
                                        <p:cTn id="1346" dur="4000" fill="hold"/>
                                        <p:tgtEl>
                                          <p:spTgt spid="184"/>
                                        </p:tgtEl>
                                        <p:attrNameLst>
                                          <p:attrName>ppt_w</p:attrName>
                                        </p:attrNameLst>
                                      </p:cBhvr>
                                      <p:tavLst>
                                        <p:tav tm="0">
                                          <p:val>
                                            <p:strVal val="#ppt_w"/>
                                          </p:val>
                                        </p:tav>
                                        <p:tav tm="100000">
                                          <p:val>
                                            <p:strVal val="#ppt_w"/>
                                          </p:val>
                                        </p:tav>
                                      </p:tavLst>
                                    </p:anim>
                                    <p:anim calcmode="lin" valueType="num">
                                      <p:cBhvr>
                                        <p:cTn id="1347" dur="4000" fill="hold"/>
                                        <p:tgtEl>
                                          <p:spTgt spid="184"/>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184"/>
                                        </p:tgtEl>
                                        <p:attrNameLst>
                                          <p:attrName>ppt_x</p:attrName>
                                        </p:attrNameLst>
                                      </p:cBhvr>
                                      <p:tavLst>
                                        <p:tav tm="0">
                                          <p:val>
                                            <p:strVal val="ppt_x"/>
                                          </p:val>
                                        </p:tav>
                                        <p:tav tm="100000">
                                          <p:val>
                                            <p:strVal val="ppt_x"/>
                                          </p:val>
                                        </p:tav>
                                      </p:tavLst>
                                    </p:anim>
                                    <p:anim calcmode="lin" valueType="num">
                                      <p:cBhvr additive="base">
                                        <p:cTn id="1350" dur="4500"/>
                                        <p:tgtEl>
                                          <p:spTgt spid="184"/>
                                        </p:tgtEl>
                                        <p:attrNameLst>
                                          <p:attrName>ppt_y</p:attrName>
                                        </p:attrNameLst>
                                      </p:cBhvr>
                                      <p:tavLst>
                                        <p:tav tm="0">
                                          <p:val>
                                            <p:strVal val="ppt_y"/>
                                          </p:val>
                                        </p:tav>
                                        <p:tav tm="100000">
                                          <p:val>
                                            <p:strVal val="0-ppt_h/2"/>
                                          </p:val>
                                        </p:tav>
                                      </p:tavLst>
                                    </p:anim>
                                    <p:set>
                                      <p:cBhvr>
                                        <p:cTn id="1351" dur="1" fill="hold">
                                          <p:stCondLst>
                                            <p:cond delay="4499"/>
                                          </p:stCondLst>
                                        </p:cTn>
                                        <p:tgtEl>
                                          <p:spTgt spid="184"/>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184"/>
                                        </p:tgtEl>
                                      </p:cBhvr>
                                    </p:animEffect>
                                    <p:set>
                                      <p:cBhvr>
                                        <p:cTn id="1354" dur="1" fill="hold">
                                          <p:stCondLst>
                                            <p:cond delay="5999"/>
                                          </p:stCondLst>
                                        </p:cTn>
                                        <p:tgtEl>
                                          <p:spTgt spid="184"/>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85"/>
                                        </p:tgtEl>
                                        <p:attrNameLst>
                                          <p:attrName>style.visibility</p:attrName>
                                        </p:attrNameLst>
                                      </p:cBhvr>
                                      <p:to>
                                        <p:strVal val="visible"/>
                                      </p:to>
                                    </p:set>
                                    <p:anim calcmode="lin" valueType="num">
                                      <p:cBhvr additive="base">
                                        <p:cTn id="1357" dur="4000" fill="hold"/>
                                        <p:tgtEl>
                                          <p:spTgt spid="185"/>
                                        </p:tgtEl>
                                        <p:attrNameLst>
                                          <p:attrName>ppt_x</p:attrName>
                                        </p:attrNameLst>
                                      </p:cBhvr>
                                      <p:tavLst>
                                        <p:tav tm="0">
                                          <p:val>
                                            <p:strVal val="#ppt_x"/>
                                          </p:val>
                                        </p:tav>
                                        <p:tav tm="100000">
                                          <p:val>
                                            <p:strVal val="#ppt_x"/>
                                          </p:val>
                                        </p:tav>
                                      </p:tavLst>
                                    </p:anim>
                                    <p:anim calcmode="lin" valueType="num">
                                      <p:cBhvr additive="base">
                                        <p:cTn id="1358" dur="4000" fill="hold"/>
                                        <p:tgtEl>
                                          <p:spTgt spid="185"/>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85"/>
                                        </p:tgtEl>
                                        <p:attrNameLst>
                                          <p:attrName>style.visibility</p:attrName>
                                        </p:attrNameLst>
                                      </p:cBhvr>
                                      <p:to>
                                        <p:strVal val="visible"/>
                                      </p:to>
                                    </p:set>
                                    <p:anim calcmode="lin" valueType="num">
                                      <p:cBhvr>
                                        <p:cTn id="1361" dur="4000" fill="hold"/>
                                        <p:tgtEl>
                                          <p:spTgt spid="185"/>
                                        </p:tgtEl>
                                        <p:attrNameLst>
                                          <p:attrName>ppt_w</p:attrName>
                                        </p:attrNameLst>
                                      </p:cBhvr>
                                      <p:tavLst>
                                        <p:tav tm="0">
                                          <p:val>
                                            <p:strVal val="#ppt_w"/>
                                          </p:val>
                                        </p:tav>
                                        <p:tav tm="100000">
                                          <p:val>
                                            <p:strVal val="#ppt_w"/>
                                          </p:val>
                                        </p:tav>
                                      </p:tavLst>
                                    </p:anim>
                                    <p:anim calcmode="lin" valueType="num">
                                      <p:cBhvr>
                                        <p:cTn id="1362" dur="4000" fill="hold"/>
                                        <p:tgtEl>
                                          <p:spTgt spid="185"/>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85"/>
                                        </p:tgtEl>
                                        <p:attrNameLst>
                                          <p:attrName>ppt_x</p:attrName>
                                        </p:attrNameLst>
                                      </p:cBhvr>
                                      <p:tavLst>
                                        <p:tav tm="0">
                                          <p:val>
                                            <p:strVal val="ppt_x"/>
                                          </p:val>
                                        </p:tav>
                                        <p:tav tm="100000">
                                          <p:val>
                                            <p:strVal val="ppt_x"/>
                                          </p:val>
                                        </p:tav>
                                      </p:tavLst>
                                    </p:anim>
                                    <p:anim calcmode="lin" valueType="num">
                                      <p:cBhvr additive="base">
                                        <p:cTn id="1365" dur="4500"/>
                                        <p:tgtEl>
                                          <p:spTgt spid="185"/>
                                        </p:tgtEl>
                                        <p:attrNameLst>
                                          <p:attrName>ppt_y</p:attrName>
                                        </p:attrNameLst>
                                      </p:cBhvr>
                                      <p:tavLst>
                                        <p:tav tm="0">
                                          <p:val>
                                            <p:strVal val="ppt_y"/>
                                          </p:val>
                                        </p:tav>
                                        <p:tav tm="100000">
                                          <p:val>
                                            <p:strVal val="0-ppt_h/2"/>
                                          </p:val>
                                        </p:tav>
                                      </p:tavLst>
                                    </p:anim>
                                    <p:set>
                                      <p:cBhvr>
                                        <p:cTn id="1366" dur="1" fill="hold">
                                          <p:stCondLst>
                                            <p:cond delay="4499"/>
                                          </p:stCondLst>
                                        </p:cTn>
                                        <p:tgtEl>
                                          <p:spTgt spid="185"/>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85"/>
                                        </p:tgtEl>
                                      </p:cBhvr>
                                    </p:animEffect>
                                    <p:set>
                                      <p:cBhvr>
                                        <p:cTn id="1369" dur="1" fill="hold">
                                          <p:stCondLst>
                                            <p:cond delay="5999"/>
                                          </p:stCondLst>
                                        </p:cTn>
                                        <p:tgtEl>
                                          <p:spTgt spid="185"/>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86"/>
                                        </p:tgtEl>
                                        <p:attrNameLst>
                                          <p:attrName>style.visibility</p:attrName>
                                        </p:attrNameLst>
                                      </p:cBhvr>
                                      <p:to>
                                        <p:strVal val="visible"/>
                                      </p:to>
                                    </p:set>
                                    <p:anim calcmode="lin" valueType="num">
                                      <p:cBhvr additive="base">
                                        <p:cTn id="1372" dur="4000" fill="hold"/>
                                        <p:tgtEl>
                                          <p:spTgt spid="186"/>
                                        </p:tgtEl>
                                        <p:attrNameLst>
                                          <p:attrName>ppt_x</p:attrName>
                                        </p:attrNameLst>
                                      </p:cBhvr>
                                      <p:tavLst>
                                        <p:tav tm="0">
                                          <p:val>
                                            <p:strVal val="#ppt_x"/>
                                          </p:val>
                                        </p:tav>
                                        <p:tav tm="100000">
                                          <p:val>
                                            <p:strVal val="#ppt_x"/>
                                          </p:val>
                                        </p:tav>
                                      </p:tavLst>
                                    </p:anim>
                                    <p:anim calcmode="lin" valueType="num">
                                      <p:cBhvr additive="base">
                                        <p:cTn id="1373" dur="4000" fill="hold"/>
                                        <p:tgtEl>
                                          <p:spTgt spid="186"/>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86"/>
                                        </p:tgtEl>
                                        <p:attrNameLst>
                                          <p:attrName>style.visibility</p:attrName>
                                        </p:attrNameLst>
                                      </p:cBhvr>
                                      <p:to>
                                        <p:strVal val="visible"/>
                                      </p:to>
                                    </p:set>
                                    <p:anim calcmode="lin" valueType="num">
                                      <p:cBhvr>
                                        <p:cTn id="1376" dur="4000" fill="hold"/>
                                        <p:tgtEl>
                                          <p:spTgt spid="186"/>
                                        </p:tgtEl>
                                        <p:attrNameLst>
                                          <p:attrName>ppt_w</p:attrName>
                                        </p:attrNameLst>
                                      </p:cBhvr>
                                      <p:tavLst>
                                        <p:tav tm="0">
                                          <p:val>
                                            <p:strVal val="#ppt_w"/>
                                          </p:val>
                                        </p:tav>
                                        <p:tav tm="100000">
                                          <p:val>
                                            <p:strVal val="#ppt_w"/>
                                          </p:val>
                                        </p:tav>
                                      </p:tavLst>
                                    </p:anim>
                                    <p:anim calcmode="lin" valueType="num">
                                      <p:cBhvr>
                                        <p:cTn id="1377" dur="4000" fill="hold"/>
                                        <p:tgtEl>
                                          <p:spTgt spid="186"/>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86"/>
                                        </p:tgtEl>
                                        <p:attrNameLst>
                                          <p:attrName>ppt_x</p:attrName>
                                        </p:attrNameLst>
                                      </p:cBhvr>
                                      <p:tavLst>
                                        <p:tav tm="0">
                                          <p:val>
                                            <p:strVal val="ppt_x"/>
                                          </p:val>
                                        </p:tav>
                                        <p:tav tm="100000">
                                          <p:val>
                                            <p:strVal val="ppt_x"/>
                                          </p:val>
                                        </p:tav>
                                      </p:tavLst>
                                    </p:anim>
                                    <p:anim calcmode="lin" valueType="num">
                                      <p:cBhvr additive="base">
                                        <p:cTn id="1380" dur="4500"/>
                                        <p:tgtEl>
                                          <p:spTgt spid="186"/>
                                        </p:tgtEl>
                                        <p:attrNameLst>
                                          <p:attrName>ppt_y</p:attrName>
                                        </p:attrNameLst>
                                      </p:cBhvr>
                                      <p:tavLst>
                                        <p:tav tm="0">
                                          <p:val>
                                            <p:strVal val="ppt_y"/>
                                          </p:val>
                                        </p:tav>
                                        <p:tav tm="100000">
                                          <p:val>
                                            <p:strVal val="0-ppt_h/2"/>
                                          </p:val>
                                        </p:tav>
                                      </p:tavLst>
                                    </p:anim>
                                    <p:set>
                                      <p:cBhvr>
                                        <p:cTn id="1381" dur="1" fill="hold">
                                          <p:stCondLst>
                                            <p:cond delay="4499"/>
                                          </p:stCondLst>
                                        </p:cTn>
                                        <p:tgtEl>
                                          <p:spTgt spid="186"/>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86"/>
                                        </p:tgtEl>
                                      </p:cBhvr>
                                    </p:animEffect>
                                    <p:set>
                                      <p:cBhvr>
                                        <p:cTn id="1384" dur="1" fill="hold">
                                          <p:stCondLst>
                                            <p:cond delay="5999"/>
                                          </p:stCondLst>
                                        </p:cTn>
                                        <p:tgtEl>
                                          <p:spTgt spid="186"/>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94"/>
                                        </p:tgtEl>
                                        <p:attrNameLst>
                                          <p:attrName>style.visibility</p:attrName>
                                        </p:attrNameLst>
                                      </p:cBhvr>
                                      <p:to>
                                        <p:strVal val="visible"/>
                                      </p:to>
                                    </p:set>
                                    <p:anim calcmode="lin" valueType="num">
                                      <p:cBhvr additive="base">
                                        <p:cTn id="1387" dur="4000" fill="hold"/>
                                        <p:tgtEl>
                                          <p:spTgt spid="194"/>
                                        </p:tgtEl>
                                        <p:attrNameLst>
                                          <p:attrName>ppt_x</p:attrName>
                                        </p:attrNameLst>
                                      </p:cBhvr>
                                      <p:tavLst>
                                        <p:tav tm="0">
                                          <p:val>
                                            <p:strVal val="#ppt_x"/>
                                          </p:val>
                                        </p:tav>
                                        <p:tav tm="100000">
                                          <p:val>
                                            <p:strVal val="#ppt_x"/>
                                          </p:val>
                                        </p:tav>
                                      </p:tavLst>
                                    </p:anim>
                                    <p:anim calcmode="lin" valueType="num">
                                      <p:cBhvr additive="base">
                                        <p:cTn id="1388" dur="4000" fill="hold"/>
                                        <p:tgtEl>
                                          <p:spTgt spid="19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94"/>
                                        </p:tgtEl>
                                        <p:attrNameLst>
                                          <p:attrName>style.visibility</p:attrName>
                                        </p:attrNameLst>
                                      </p:cBhvr>
                                      <p:to>
                                        <p:strVal val="visible"/>
                                      </p:to>
                                    </p:set>
                                    <p:anim calcmode="lin" valueType="num">
                                      <p:cBhvr>
                                        <p:cTn id="1391" dur="4000" fill="hold"/>
                                        <p:tgtEl>
                                          <p:spTgt spid="194"/>
                                        </p:tgtEl>
                                        <p:attrNameLst>
                                          <p:attrName>ppt_w</p:attrName>
                                        </p:attrNameLst>
                                      </p:cBhvr>
                                      <p:tavLst>
                                        <p:tav tm="0">
                                          <p:val>
                                            <p:strVal val="#ppt_w"/>
                                          </p:val>
                                        </p:tav>
                                        <p:tav tm="100000">
                                          <p:val>
                                            <p:strVal val="#ppt_w"/>
                                          </p:val>
                                        </p:tav>
                                      </p:tavLst>
                                    </p:anim>
                                    <p:anim calcmode="lin" valueType="num">
                                      <p:cBhvr>
                                        <p:cTn id="1392" dur="4000" fill="hold"/>
                                        <p:tgtEl>
                                          <p:spTgt spid="19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94"/>
                                        </p:tgtEl>
                                        <p:attrNameLst>
                                          <p:attrName>ppt_x</p:attrName>
                                        </p:attrNameLst>
                                      </p:cBhvr>
                                      <p:tavLst>
                                        <p:tav tm="0">
                                          <p:val>
                                            <p:strVal val="ppt_x"/>
                                          </p:val>
                                        </p:tav>
                                        <p:tav tm="100000">
                                          <p:val>
                                            <p:strVal val="ppt_x"/>
                                          </p:val>
                                        </p:tav>
                                      </p:tavLst>
                                    </p:anim>
                                    <p:anim calcmode="lin" valueType="num">
                                      <p:cBhvr additive="base">
                                        <p:cTn id="1395" dur="4500"/>
                                        <p:tgtEl>
                                          <p:spTgt spid="194"/>
                                        </p:tgtEl>
                                        <p:attrNameLst>
                                          <p:attrName>ppt_y</p:attrName>
                                        </p:attrNameLst>
                                      </p:cBhvr>
                                      <p:tavLst>
                                        <p:tav tm="0">
                                          <p:val>
                                            <p:strVal val="ppt_y"/>
                                          </p:val>
                                        </p:tav>
                                        <p:tav tm="100000">
                                          <p:val>
                                            <p:strVal val="0-ppt_h/2"/>
                                          </p:val>
                                        </p:tav>
                                      </p:tavLst>
                                    </p:anim>
                                    <p:set>
                                      <p:cBhvr>
                                        <p:cTn id="1396" dur="1" fill="hold">
                                          <p:stCondLst>
                                            <p:cond delay="4499"/>
                                          </p:stCondLst>
                                        </p:cTn>
                                        <p:tgtEl>
                                          <p:spTgt spid="19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94"/>
                                        </p:tgtEl>
                                      </p:cBhvr>
                                    </p:animEffect>
                                    <p:set>
                                      <p:cBhvr>
                                        <p:cTn id="1399" dur="1" fill="hold">
                                          <p:stCondLst>
                                            <p:cond delay="5999"/>
                                          </p:stCondLst>
                                        </p:cTn>
                                        <p:tgtEl>
                                          <p:spTgt spid="19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93"/>
                                        </p:tgtEl>
                                        <p:attrNameLst>
                                          <p:attrName>style.visibility</p:attrName>
                                        </p:attrNameLst>
                                      </p:cBhvr>
                                      <p:to>
                                        <p:strVal val="visible"/>
                                      </p:to>
                                    </p:set>
                                    <p:anim calcmode="lin" valueType="num">
                                      <p:cBhvr additive="base">
                                        <p:cTn id="1402" dur="4000" fill="hold"/>
                                        <p:tgtEl>
                                          <p:spTgt spid="193"/>
                                        </p:tgtEl>
                                        <p:attrNameLst>
                                          <p:attrName>ppt_x</p:attrName>
                                        </p:attrNameLst>
                                      </p:cBhvr>
                                      <p:tavLst>
                                        <p:tav tm="0">
                                          <p:val>
                                            <p:strVal val="#ppt_x"/>
                                          </p:val>
                                        </p:tav>
                                        <p:tav tm="100000">
                                          <p:val>
                                            <p:strVal val="#ppt_x"/>
                                          </p:val>
                                        </p:tav>
                                      </p:tavLst>
                                    </p:anim>
                                    <p:anim calcmode="lin" valueType="num">
                                      <p:cBhvr additive="base">
                                        <p:cTn id="1403" dur="4000" fill="hold"/>
                                        <p:tgtEl>
                                          <p:spTgt spid="193"/>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93"/>
                                        </p:tgtEl>
                                        <p:attrNameLst>
                                          <p:attrName>style.visibility</p:attrName>
                                        </p:attrNameLst>
                                      </p:cBhvr>
                                      <p:to>
                                        <p:strVal val="visible"/>
                                      </p:to>
                                    </p:set>
                                    <p:anim calcmode="lin" valueType="num">
                                      <p:cBhvr>
                                        <p:cTn id="1406" dur="4000" fill="hold"/>
                                        <p:tgtEl>
                                          <p:spTgt spid="193"/>
                                        </p:tgtEl>
                                        <p:attrNameLst>
                                          <p:attrName>ppt_w</p:attrName>
                                        </p:attrNameLst>
                                      </p:cBhvr>
                                      <p:tavLst>
                                        <p:tav tm="0">
                                          <p:val>
                                            <p:strVal val="#ppt_w"/>
                                          </p:val>
                                        </p:tav>
                                        <p:tav tm="100000">
                                          <p:val>
                                            <p:strVal val="#ppt_w"/>
                                          </p:val>
                                        </p:tav>
                                      </p:tavLst>
                                    </p:anim>
                                    <p:anim calcmode="lin" valueType="num">
                                      <p:cBhvr>
                                        <p:cTn id="1407" dur="4000" fill="hold"/>
                                        <p:tgtEl>
                                          <p:spTgt spid="193"/>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93"/>
                                        </p:tgtEl>
                                        <p:attrNameLst>
                                          <p:attrName>ppt_x</p:attrName>
                                        </p:attrNameLst>
                                      </p:cBhvr>
                                      <p:tavLst>
                                        <p:tav tm="0">
                                          <p:val>
                                            <p:strVal val="ppt_x"/>
                                          </p:val>
                                        </p:tav>
                                        <p:tav tm="100000">
                                          <p:val>
                                            <p:strVal val="ppt_x"/>
                                          </p:val>
                                        </p:tav>
                                      </p:tavLst>
                                    </p:anim>
                                    <p:anim calcmode="lin" valueType="num">
                                      <p:cBhvr additive="base">
                                        <p:cTn id="1410" dur="4500"/>
                                        <p:tgtEl>
                                          <p:spTgt spid="193"/>
                                        </p:tgtEl>
                                        <p:attrNameLst>
                                          <p:attrName>ppt_y</p:attrName>
                                        </p:attrNameLst>
                                      </p:cBhvr>
                                      <p:tavLst>
                                        <p:tav tm="0">
                                          <p:val>
                                            <p:strVal val="ppt_y"/>
                                          </p:val>
                                        </p:tav>
                                        <p:tav tm="100000">
                                          <p:val>
                                            <p:strVal val="0-ppt_h/2"/>
                                          </p:val>
                                        </p:tav>
                                      </p:tavLst>
                                    </p:anim>
                                    <p:set>
                                      <p:cBhvr>
                                        <p:cTn id="1411" dur="1" fill="hold">
                                          <p:stCondLst>
                                            <p:cond delay="4499"/>
                                          </p:stCondLst>
                                        </p:cTn>
                                        <p:tgtEl>
                                          <p:spTgt spid="193"/>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93"/>
                                        </p:tgtEl>
                                      </p:cBhvr>
                                    </p:animEffect>
                                    <p:set>
                                      <p:cBhvr>
                                        <p:cTn id="1414" dur="1" fill="hold">
                                          <p:stCondLst>
                                            <p:cond delay="5999"/>
                                          </p:stCondLst>
                                        </p:cTn>
                                        <p:tgtEl>
                                          <p:spTgt spid="193"/>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92"/>
                                        </p:tgtEl>
                                        <p:attrNameLst>
                                          <p:attrName>style.visibility</p:attrName>
                                        </p:attrNameLst>
                                      </p:cBhvr>
                                      <p:to>
                                        <p:strVal val="visible"/>
                                      </p:to>
                                    </p:set>
                                    <p:anim calcmode="lin" valueType="num">
                                      <p:cBhvr additive="base">
                                        <p:cTn id="1417" dur="4000" fill="hold"/>
                                        <p:tgtEl>
                                          <p:spTgt spid="192"/>
                                        </p:tgtEl>
                                        <p:attrNameLst>
                                          <p:attrName>ppt_x</p:attrName>
                                        </p:attrNameLst>
                                      </p:cBhvr>
                                      <p:tavLst>
                                        <p:tav tm="0">
                                          <p:val>
                                            <p:strVal val="#ppt_x"/>
                                          </p:val>
                                        </p:tav>
                                        <p:tav tm="100000">
                                          <p:val>
                                            <p:strVal val="#ppt_x"/>
                                          </p:val>
                                        </p:tav>
                                      </p:tavLst>
                                    </p:anim>
                                    <p:anim calcmode="lin" valueType="num">
                                      <p:cBhvr additive="base">
                                        <p:cTn id="1418" dur="4000" fill="hold"/>
                                        <p:tgtEl>
                                          <p:spTgt spid="192"/>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92"/>
                                        </p:tgtEl>
                                        <p:attrNameLst>
                                          <p:attrName>style.visibility</p:attrName>
                                        </p:attrNameLst>
                                      </p:cBhvr>
                                      <p:to>
                                        <p:strVal val="visible"/>
                                      </p:to>
                                    </p:set>
                                    <p:anim calcmode="lin" valueType="num">
                                      <p:cBhvr>
                                        <p:cTn id="1421" dur="4000" fill="hold"/>
                                        <p:tgtEl>
                                          <p:spTgt spid="192"/>
                                        </p:tgtEl>
                                        <p:attrNameLst>
                                          <p:attrName>ppt_w</p:attrName>
                                        </p:attrNameLst>
                                      </p:cBhvr>
                                      <p:tavLst>
                                        <p:tav tm="0">
                                          <p:val>
                                            <p:strVal val="#ppt_w"/>
                                          </p:val>
                                        </p:tav>
                                        <p:tav tm="100000">
                                          <p:val>
                                            <p:strVal val="#ppt_w"/>
                                          </p:val>
                                        </p:tav>
                                      </p:tavLst>
                                    </p:anim>
                                    <p:anim calcmode="lin" valueType="num">
                                      <p:cBhvr>
                                        <p:cTn id="1422" dur="4000" fill="hold"/>
                                        <p:tgtEl>
                                          <p:spTgt spid="192"/>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92"/>
                                        </p:tgtEl>
                                        <p:attrNameLst>
                                          <p:attrName>ppt_x</p:attrName>
                                        </p:attrNameLst>
                                      </p:cBhvr>
                                      <p:tavLst>
                                        <p:tav tm="0">
                                          <p:val>
                                            <p:strVal val="ppt_x"/>
                                          </p:val>
                                        </p:tav>
                                        <p:tav tm="100000">
                                          <p:val>
                                            <p:strVal val="ppt_x"/>
                                          </p:val>
                                        </p:tav>
                                      </p:tavLst>
                                    </p:anim>
                                    <p:anim calcmode="lin" valueType="num">
                                      <p:cBhvr additive="base">
                                        <p:cTn id="1425" dur="4500"/>
                                        <p:tgtEl>
                                          <p:spTgt spid="192"/>
                                        </p:tgtEl>
                                        <p:attrNameLst>
                                          <p:attrName>ppt_y</p:attrName>
                                        </p:attrNameLst>
                                      </p:cBhvr>
                                      <p:tavLst>
                                        <p:tav tm="0">
                                          <p:val>
                                            <p:strVal val="ppt_y"/>
                                          </p:val>
                                        </p:tav>
                                        <p:tav tm="100000">
                                          <p:val>
                                            <p:strVal val="0-ppt_h/2"/>
                                          </p:val>
                                        </p:tav>
                                      </p:tavLst>
                                    </p:anim>
                                    <p:set>
                                      <p:cBhvr>
                                        <p:cTn id="1426" dur="1" fill="hold">
                                          <p:stCondLst>
                                            <p:cond delay="4499"/>
                                          </p:stCondLst>
                                        </p:cTn>
                                        <p:tgtEl>
                                          <p:spTgt spid="192"/>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92"/>
                                        </p:tgtEl>
                                      </p:cBhvr>
                                    </p:animEffect>
                                    <p:set>
                                      <p:cBhvr>
                                        <p:cTn id="1429" dur="1" fill="hold">
                                          <p:stCondLst>
                                            <p:cond delay="5999"/>
                                          </p:stCondLst>
                                        </p:cTn>
                                        <p:tgtEl>
                                          <p:spTgt spid="192"/>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91"/>
                                        </p:tgtEl>
                                        <p:attrNameLst>
                                          <p:attrName>style.visibility</p:attrName>
                                        </p:attrNameLst>
                                      </p:cBhvr>
                                      <p:to>
                                        <p:strVal val="visible"/>
                                      </p:to>
                                    </p:set>
                                    <p:anim calcmode="lin" valueType="num">
                                      <p:cBhvr additive="base">
                                        <p:cTn id="1432" dur="4000" fill="hold"/>
                                        <p:tgtEl>
                                          <p:spTgt spid="191"/>
                                        </p:tgtEl>
                                        <p:attrNameLst>
                                          <p:attrName>ppt_x</p:attrName>
                                        </p:attrNameLst>
                                      </p:cBhvr>
                                      <p:tavLst>
                                        <p:tav tm="0">
                                          <p:val>
                                            <p:strVal val="#ppt_x"/>
                                          </p:val>
                                        </p:tav>
                                        <p:tav tm="100000">
                                          <p:val>
                                            <p:strVal val="#ppt_x"/>
                                          </p:val>
                                        </p:tav>
                                      </p:tavLst>
                                    </p:anim>
                                    <p:anim calcmode="lin" valueType="num">
                                      <p:cBhvr additive="base">
                                        <p:cTn id="1433" dur="4000" fill="hold"/>
                                        <p:tgtEl>
                                          <p:spTgt spid="191"/>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91"/>
                                        </p:tgtEl>
                                        <p:attrNameLst>
                                          <p:attrName>style.visibility</p:attrName>
                                        </p:attrNameLst>
                                      </p:cBhvr>
                                      <p:to>
                                        <p:strVal val="visible"/>
                                      </p:to>
                                    </p:set>
                                    <p:anim calcmode="lin" valueType="num">
                                      <p:cBhvr>
                                        <p:cTn id="1436" dur="4000" fill="hold"/>
                                        <p:tgtEl>
                                          <p:spTgt spid="191"/>
                                        </p:tgtEl>
                                        <p:attrNameLst>
                                          <p:attrName>ppt_w</p:attrName>
                                        </p:attrNameLst>
                                      </p:cBhvr>
                                      <p:tavLst>
                                        <p:tav tm="0">
                                          <p:val>
                                            <p:strVal val="#ppt_w"/>
                                          </p:val>
                                        </p:tav>
                                        <p:tav tm="100000">
                                          <p:val>
                                            <p:strVal val="#ppt_w"/>
                                          </p:val>
                                        </p:tav>
                                      </p:tavLst>
                                    </p:anim>
                                    <p:anim calcmode="lin" valueType="num">
                                      <p:cBhvr>
                                        <p:cTn id="1437" dur="4000" fill="hold"/>
                                        <p:tgtEl>
                                          <p:spTgt spid="191"/>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91"/>
                                        </p:tgtEl>
                                        <p:attrNameLst>
                                          <p:attrName>ppt_x</p:attrName>
                                        </p:attrNameLst>
                                      </p:cBhvr>
                                      <p:tavLst>
                                        <p:tav tm="0">
                                          <p:val>
                                            <p:strVal val="ppt_x"/>
                                          </p:val>
                                        </p:tav>
                                        <p:tav tm="100000">
                                          <p:val>
                                            <p:strVal val="ppt_x"/>
                                          </p:val>
                                        </p:tav>
                                      </p:tavLst>
                                    </p:anim>
                                    <p:anim calcmode="lin" valueType="num">
                                      <p:cBhvr additive="base">
                                        <p:cTn id="1440" dur="4500"/>
                                        <p:tgtEl>
                                          <p:spTgt spid="191"/>
                                        </p:tgtEl>
                                        <p:attrNameLst>
                                          <p:attrName>ppt_y</p:attrName>
                                        </p:attrNameLst>
                                      </p:cBhvr>
                                      <p:tavLst>
                                        <p:tav tm="0">
                                          <p:val>
                                            <p:strVal val="ppt_y"/>
                                          </p:val>
                                        </p:tav>
                                        <p:tav tm="100000">
                                          <p:val>
                                            <p:strVal val="0-ppt_h/2"/>
                                          </p:val>
                                        </p:tav>
                                      </p:tavLst>
                                    </p:anim>
                                    <p:set>
                                      <p:cBhvr>
                                        <p:cTn id="1441" dur="1" fill="hold">
                                          <p:stCondLst>
                                            <p:cond delay="4499"/>
                                          </p:stCondLst>
                                        </p:cTn>
                                        <p:tgtEl>
                                          <p:spTgt spid="191"/>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91"/>
                                        </p:tgtEl>
                                      </p:cBhvr>
                                    </p:animEffect>
                                    <p:set>
                                      <p:cBhvr>
                                        <p:cTn id="1444" dur="1" fill="hold">
                                          <p:stCondLst>
                                            <p:cond delay="5999"/>
                                          </p:stCondLst>
                                        </p:cTn>
                                        <p:tgtEl>
                                          <p:spTgt spid="191"/>
                                        </p:tgtEl>
                                        <p:attrNameLst>
                                          <p:attrName>style.visibility</p:attrName>
                                        </p:attrNameLst>
                                      </p:cBhvr>
                                      <p:to>
                                        <p:strVal val="hidden"/>
                                      </p:to>
                                    </p:set>
                                  </p:childTnLst>
                                </p:cTn>
                              </p:par>
                              <p:par>
                                <p:cTn id="1445" presetID="2" presetClass="entr" presetSubtype="4" fill="hold" grpId="0" nodeType="withEffect">
                                  <p:stCondLst>
                                    <p:cond delay="0"/>
                                  </p:stCondLst>
                                  <p:childTnLst>
                                    <p:set>
                                      <p:cBhvr>
                                        <p:cTn id="1446" dur="1" fill="hold">
                                          <p:stCondLst>
                                            <p:cond delay="0"/>
                                          </p:stCondLst>
                                        </p:cTn>
                                        <p:tgtEl>
                                          <p:spTgt spid="131"/>
                                        </p:tgtEl>
                                        <p:attrNameLst>
                                          <p:attrName>style.visibility</p:attrName>
                                        </p:attrNameLst>
                                      </p:cBhvr>
                                      <p:to>
                                        <p:strVal val="visible"/>
                                      </p:to>
                                    </p:set>
                                    <p:anim calcmode="lin" valueType="num">
                                      <p:cBhvr additive="base">
                                        <p:cTn id="1447" dur="4000" fill="hold"/>
                                        <p:tgtEl>
                                          <p:spTgt spid="131"/>
                                        </p:tgtEl>
                                        <p:attrNameLst>
                                          <p:attrName>ppt_x</p:attrName>
                                        </p:attrNameLst>
                                      </p:cBhvr>
                                      <p:tavLst>
                                        <p:tav tm="0">
                                          <p:val>
                                            <p:strVal val="#ppt_x"/>
                                          </p:val>
                                        </p:tav>
                                        <p:tav tm="100000">
                                          <p:val>
                                            <p:strVal val="#ppt_x"/>
                                          </p:val>
                                        </p:tav>
                                      </p:tavLst>
                                    </p:anim>
                                    <p:anim calcmode="lin" valueType="num">
                                      <p:cBhvr additive="base">
                                        <p:cTn id="1448" dur="4000" fill="hold"/>
                                        <p:tgtEl>
                                          <p:spTgt spid="131"/>
                                        </p:tgtEl>
                                        <p:attrNameLst>
                                          <p:attrName>ppt_y</p:attrName>
                                        </p:attrNameLst>
                                      </p:cBhvr>
                                      <p:tavLst>
                                        <p:tav tm="0">
                                          <p:val>
                                            <p:strVal val="1+#ppt_h/2"/>
                                          </p:val>
                                        </p:tav>
                                        <p:tav tm="100000">
                                          <p:val>
                                            <p:strVal val="#ppt_y"/>
                                          </p:val>
                                        </p:tav>
                                      </p:tavLst>
                                    </p:anim>
                                  </p:childTnLst>
                                </p:cTn>
                              </p:par>
                              <p:par>
                                <p:cTn id="1449" presetID="19" presetClass="entr" presetSubtype="5" fill="hold" grpId="1" nodeType="withEffect">
                                  <p:stCondLst>
                                    <p:cond delay="0"/>
                                  </p:stCondLst>
                                  <p:childTnLst>
                                    <p:set>
                                      <p:cBhvr>
                                        <p:cTn id="1450" dur="1" fill="hold">
                                          <p:stCondLst>
                                            <p:cond delay="0"/>
                                          </p:stCondLst>
                                        </p:cTn>
                                        <p:tgtEl>
                                          <p:spTgt spid="131"/>
                                        </p:tgtEl>
                                        <p:attrNameLst>
                                          <p:attrName>style.visibility</p:attrName>
                                        </p:attrNameLst>
                                      </p:cBhvr>
                                      <p:to>
                                        <p:strVal val="visible"/>
                                      </p:to>
                                    </p:set>
                                    <p:anim calcmode="lin" valueType="num">
                                      <p:cBhvr>
                                        <p:cTn id="1451" dur="4000" fill="hold"/>
                                        <p:tgtEl>
                                          <p:spTgt spid="131"/>
                                        </p:tgtEl>
                                        <p:attrNameLst>
                                          <p:attrName>ppt_w</p:attrName>
                                        </p:attrNameLst>
                                      </p:cBhvr>
                                      <p:tavLst>
                                        <p:tav tm="0">
                                          <p:val>
                                            <p:strVal val="#ppt_w"/>
                                          </p:val>
                                        </p:tav>
                                        <p:tav tm="100000">
                                          <p:val>
                                            <p:strVal val="#ppt_w"/>
                                          </p:val>
                                        </p:tav>
                                      </p:tavLst>
                                    </p:anim>
                                    <p:anim calcmode="lin" valueType="num">
                                      <p:cBhvr>
                                        <p:cTn id="1452" dur="4000" fill="hold"/>
                                        <p:tgtEl>
                                          <p:spTgt spid="131"/>
                                        </p:tgtEl>
                                        <p:attrNameLst>
                                          <p:attrName>ppt_h</p:attrName>
                                        </p:attrNameLst>
                                      </p:cBhvr>
                                      <p:tavLst>
                                        <p:tav tm="0" fmla="#ppt_h*sin(2.5*pi*$)">
                                          <p:val>
                                            <p:fltVal val="0"/>
                                          </p:val>
                                        </p:tav>
                                        <p:tav tm="100000">
                                          <p:val>
                                            <p:fltVal val="1"/>
                                          </p:val>
                                        </p:tav>
                                      </p:tavLst>
                                    </p:anim>
                                  </p:childTnLst>
                                </p:cTn>
                              </p:par>
                              <p:par>
                                <p:cTn id="1453" presetID="2" presetClass="exit" presetSubtype="1" fill="hold" grpId="2" nodeType="withEffect">
                                  <p:stCondLst>
                                    <p:cond delay="0"/>
                                  </p:stCondLst>
                                  <p:childTnLst>
                                    <p:anim calcmode="lin" valueType="num">
                                      <p:cBhvr additive="base">
                                        <p:cTn id="1454" dur="4500"/>
                                        <p:tgtEl>
                                          <p:spTgt spid="131"/>
                                        </p:tgtEl>
                                        <p:attrNameLst>
                                          <p:attrName>ppt_x</p:attrName>
                                        </p:attrNameLst>
                                      </p:cBhvr>
                                      <p:tavLst>
                                        <p:tav tm="0">
                                          <p:val>
                                            <p:strVal val="ppt_x"/>
                                          </p:val>
                                        </p:tav>
                                        <p:tav tm="100000">
                                          <p:val>
                                            <p:strVal val="ppt_x"/>
                                          </p:val>
                                        </p:tav>
                                      </p:tavLst>
                                    </p:anim>
                                    <p:anim calcmode="lin" valueType="num">
                                      <p:cBhvr additive="base">
                                        <p:cTn id="1455" dur="4500"/>
                                        <p:tgtEl>
                                          <p:spTgt spid="131"/>
                                        </p:tgtEl>
                                        <p:attrNameLst>
                                          <p:attrName>ppt_y</p:attrName>
                                        </p:attrNameLst>
                                      </p:cBhvr>
                                      <p:tavLst>
                                        <p:tav tm="0">
                                          <p:val>
                                            <p:strVal val="ppt_y"/>
                                          </p:val>
                                        </p:tav>
                                        <p:tav tm="100000">
                                          <p:val>
                                            <p:strVal val="0-ppt_h/2"/>
                                          </p:val>
                                        </p:tav>
                                      </p:tavLst>
                                    </p:anim>
                                    <p:set>
                                      <p:cBhvr>
                                        <p:cTn id="1456" dur="1" fill="hold">
                                          <p:stCondLst>
                                            <p:cond delay="4499"/>
                                          </p:stCondLst>
                                        </p:cTn>
                                        <p:tgtEl>
                                          <p:spTgt spid="131"/>
                                        </p:tgtEl>
                                        <p:attrNameLst>
                                          <p:attrName>style.visibility</p:attrName>
                                        </p:attrNameLst>
                                      </p:cBhvr>
                                      <p:to>
                                        <p:strVal val="hidden"/>
                                      </p:to>
                                    </p:set>
                                  </p:childTnLst>
                                </p:cTn>
                              </p:par>
                              <p:par>
                                <p:cTn id="1457" presetID="3" presetClass="exit" presetSubtype="10" fill="hold" grpId="3" nodeType="withEffect">
                                  <p:stCondLst>
                                    <p:cond delay="0"/>
                                  </p:stCondLst>
                                  <p:childTnLst>
                                    <p:animEffect transition="out" filter="blinds(horizontal)">
                                      <p:cBhvr>
                                        <p:cTn id="1458" dur="6000"/>
                                        <p:tgtEl>
                                          <p:spTgt spid="131"/>
                                        </p:tgtEl>
                                      </p:cBhvr>
                                    </p:animEffect>
                                    <p:set>
                                      <p:cBhvr>
                                        <p:cTn id="1459" dur="1" fill="hold">
                                          <p:stCondLst>
                                            <p:cond delay="5999"/>
                                          </p:stCondLst>
                                        </p:cTn>
                                        <p:tgtEl>
                                          <p:spTgt spid="131"/>
                                        </p:tgtEl>
                                        <p:attrNameLst>
                                          <p:attrName>style.visibility</p:attrName>
                                        </p:attrNameLst>
                                      </p:cBhvr>
                                      <p:to>
                                        <p:strVal val="hidden"/>
                                      </p:to>
                                    </p:set>
                                  </p:childTnLst>
                                </p:cTn>
                              </p:par>
                              <p:par>
                                <p:cTn id="1460" presetID="2" presetClass="entr" presetSubtype="4" fill="hold" grpId="0" nodeType="withEffect">
                                  <p:stCondLst>
                                    <p:cond delay="0"/>
                                  </p:stCondLst>
                                  <p:childTnLst>
                                    <p:set>
                                      <p:cBhvr>
                                        <p:cTn id="1461" dur="1" fill="hold">
                                          <p:stCondLst>
                                            <p:cond delay="0"/>
                                          </p:stCondLst>
                                        </p:cTn>
                                        <p:tgtEl>
                                          <p:spTgt spid="132"/>
                                        </p:tgtEl>
                                        <p:attrNameLst>
                                          <p:attrName>style.visibility</p:attrName>
                                        </p:attrNameLst>
                                      </p:cBhvr>
                                      <p:to>
                                        <p:strVal val="visible"/>
                                      </p:to>
                                    </p:set>
                                    <p:anim calcmode="lin" valueType="num">
                                      <p:cBhvr additive="base">
                                        <p:cTn id="1462" dur="4000" fill="hold"/>
                                        <p:tgtEl>
                                          <p:spTgt spid="132"/>
                                        </p:tgtEl>
                                        <p:attrNameLst>
                                          <p:attrName>ppt_x</p:attrName>
                                        </p:attrNameLst>
                                      </p:cBhvr>
                                      <p:tavLst>
                                        <p:tav tm="0">
                                          <p:val>
                                            <p:strVal val="#ppt_x"/>
                                          </p:val>
                                        </p:tav>
                                        <p:tav tm="100000">
                                          <p:val>
                                            <p:strVal val="#ppt_x"/>
                                          </p:val>
                                        </p:tav>
                                      </p:tavLst>
                                    </p:anim>
                                    <p:anim calcmode="lin" valueType="num">
                                      <p:cBhvr additive="base">
                                        <p:cTn id="1463" dur="4000" fill="hold"/>
                                        <p:tgtEl>
                                          <p:spTgt spid="132"/>
                                        </p:tgtEl>
                                        <p:attrNameLst>
                                          <p:attrName>ppt_y</p:attrName>
                                        </p:attrNameLst>
                                      </p:cBhvr>
                                      <p:tavLst>
                                        <p:tav tm="0">
                                          <p:val>
                                            <p:strVal val="1+#ppt_h/2"/>
                                          </p:val>
                                        </p:tav>
                                        <p:tav tm="100000">
                                          <p:val>
                                            <p:strVal val="#ppt_y"/>
                                          </p:val>
                                        </p:tav>
                                      </p:tavLst>
                                    </p:anim>
                                  </p:childTnLst>
                                </p:cTn>
                              </p:par>
                              <p:par>
                                <p:cTn id="1464" presetID="19" presetClass="entr" presetSubtype="5" fill="hold" grpId="1" nodeType="withEffect">
                                  <p:stCondLst>
                                    <p:cond delay="0"/>
                                  </p:stCondLst>
                                  <p:childTnLst>
                                    <p:set>
                                      <p:cBhvr>
                                        <p:cTn id="1465" dur="1" fill="hold">
                                          <p:stCondLst>
                                            <p:cond delay="0"/>
                                          </p:stCondLst>
                                        </p:cTn>
                                        <p:tgtEl>
                                          <p:spTgt spid="132"/>
                                        </p:tgtEl>
                                        <p:attrNameLst>
                                          <p:attrName>style.visibility</p:attrName>
                                        </p:attrNameLst>
                                      </p:cBhvr>
                                      <p:to>
                                        <p:strVal val="visible"/>
                                      </p:to>
                                    </p:set>
                                    <p:anim calcmode="lin" valueType="num">
                                      <p:cBhvr>
                                        <p:cTn id="1466" dur="4000" fill="hold"/>
                                        <p:tgtEl>
                                          <p:spTgt spid="132"/>
                                        </p:tgtEl>
                                        <p:attrNameLst>
                                          <p:attrName>ppt_w</p:attrName>
                                        </p:attrNameLst>
                                      </p:cBhvr>
                                      <p:tavLst>
                                        <p:tav tm="0">
                                          <p:val>
                                            <p:strVal val="#ppt_w"/>
                                          </p:val>
                                        </p:tav>
                                        <p:tav tm="100000">
                                          <p:val>
                                            <p:strVal val="#ppt_w"/>
                                          </p:val>
                                        </p:tav>
                                      </p:tavLst>
                                    </p:anim>
                                    <p:anim calcmode="lin" valueType="num">
                                      <p:cBhvr>
                                        <p:cTn id="1467" dur="4000" fill="hold"/>
                                        <p:tgtEl>
                                          <p:spTgt spid="132"/>
                                        </p:tgtEl>
                                        <p:attrNameLst>
                                          <p:attrName>ppt_h</p:attrName>
                                        </p:attrNameLst>
                                      </p:cBhvr>
                                      <p:tavLst>
                                        <p:tav tm="0" fmla="#ppt_h*sin(2.5*pi*$)">
                                          <p:val>
                                            <p:fltVal val="0"/>
                                          </p:val>
                                        </p:tav>
                                        <p:tav tm="100000">
                                          <p:val>
                                            <p:fltVal val="1"/>
                                          </p:val>
                                        </p:tav>
                                      </p:tavLst>
                                    </p:anim>
                                  </p:childTnLst>
                                </p:cTn>
                              </p:par>
                              <p:par>
                                <p:cTn id="1468" presetID="2" presetClass="exit" presetSubtype="1" fill="hold" grpId="2" nodeType="withEffect">
                                  <p:stCondLst>
                                    <p:cond delay="0"/>
                                  </p:stCondLst>
                                  <p:childTnLst>
                                    <p:anim calcmode="lin" valueType="num">
                                      <p:cBhvr additive="base">
                                        <p:cTn id="1469" dur="4500"/>
                                        <p:tgtEl>
                                          <p:spTgt spid="132"/>
                                        </p:tgtEl>
                                        <p:attrNameLst>
                                          <p:attrName>ppt_x</p:attrName>
                                        </p:attrNameLst>
                                      </p:cBhvr>
                                      <p:tavLst>
                                        <p:tav tm="0">
                                          <p:val>
                                            <p:strVal val="ppt_x"/>
                                          </p:val>
                                        </p:tav>
                                        <p:tav tm="100000">
                                          <p:val>
                                            <p:strVal val="ppt_x"/>
                                          </p:val>
                                        </p:tav>
                                      </p:tavLst>
                                    </p:anim>
                                    <p:anim calcmode="lin" valueType="num">
                                      <p:cBhvr additive="base">
                                        <p:cTn id="1470" dur="4500"/>
                                        <p:tgtEl>
                                          <p:spTgt spid="132"/>
                                        </p:tgtEl>
                                        <p:attrNameLst>
                                          <p:attrName>ppt_y</p:attrName>
                                        </p:attrNameLst>
                                      </p:cBhvr>
                                      <p:tavLst>
                                        <p:tav tm="0">
                                          <p:val>
                                            <p:strVal val="ppt_y"/>
                                          </p:val>
                                        </p:tav>
                                        <p:tav tm="100000">
                                          <p:val>
                                            <p:strVal val="0-ppt_h/2"/>
                                          </p:val>
                                        </p:tav>
                                      </p:tavLst>
                                    </p:anim>
                                    <p:set>
                                      <p:cBhvr>
                                        <p:cTn id="1471" dur="1" fill="hold">
                                          <p:stCondLst>
                                            <p:cond delay="4499"/>
                                          </p:stCondLst>
                                        </p:cTn>
                                        <p:tgtEl>
                                          <p:spTgt spid="132"/>
                                        </p:tgtEl>
                                        <p:attrNameLst>
                                          <p:attrName>style.visibility</p:attrName>
                                        </p:attrNameLst>
                                      </p:cBhvr>
                                      <p:to>
                                        <p:strVal val="hidden"/>
                                      </p:to>
                                    </p:set>
                                  </p:childTnLst>
                                </p:cTn>
                              </p:par>
                              <p:par>
                                <p:cTn id="1472" presetID="3" presetClass="exit" presetSubtype="10" fill="hold" grpId="3" nodeType="withEffect">
                                  <p:stCondLst>
                                    <p:cond delay="0"/>
                                  </p:stCondLst>
                                  <p:childTnLst>
                                    <p:animEffect transition="out" filter="blinds(horizontal)">
                                      <p:cBhvr>
                                        <p:cTn id="1473" dur="6000"/>
                                        <p:tgtEl>
                                          <p:spTgt spid="132"/>
                                        </p:tgtEl>
                                      </p:cBhvr>
                                    </p:animEffect>
                                    <p:set>
                                      <p:cBhvr>
                                        <p:cTn id="1474" dur="1" fill="hold">
                                          <p:stCondLst>
                                            <p:cond delay="5999"/>
                                          </p:stCondLst>
                                        </p:cTn>
                                        <p:tgtEl>
                                          <p:spTgt spid="132"/>
                                        </p:tgtEl>
                                        <p:attrNameLst>
                                          <p:attrName>style.visibility</p:attrName>
                                        </p:attrNameLst>
                                      </p:cBhvr>
                                      <p:to>
                                        <p:strVal val="hidden"/>
                                      </p:to>
                                    </p:set>
                                  </p:childTnLst>
                                </p:cTn>
                              </p:par>
                              <p:par>
                                <p:cTn id="1475" presetID="2" presetClass="entr" presetSubtype="4" fill="hold" grpId="0" nodeType="withEffect">
                                  <p:stCondLst>
                                    <p:cond delay="0"/>
                                  </p:stCondLst>
                                  <p:childTnLst>
                                    <p:set>
                                      <p:cBhvr>
                                        <p:cTn id="1476" dur="1" fill="hold">
                                          <p:stCondLst>
                                            <p:cond delay="0"/>
                                          </p:stCondLst>
                                        </p:cTn>
                                        <p:tgtEl>
                                          <p:spTgt spid="133"/>
                                        </p:tgtEl>
                                        <p:attrNameLst>
                                          <p:attrName>style.visibility</p:attrName>
                                        </p:attrNameLst>
                                      </p:cBhvr>
                                      <p:to>
                                        <p:strVal val="visible"/>
                                      </p:to>
                                    </p:set>
                                    <p:anim calcmode="lin" valueType="num">
                                      <p:cBhvr additive="base">
                                        <p:cTn id="1477" dur="4000" fill="hold"/>
                                        <p:tgtEl>
                                          <p:spTgt spid="133"/>
                                        </p:tgtEl>
                                        <p:attrNameLst>
                                          <p:attrName>ppt_x</p:attrName>
                                        </p:attrNameLst>
                                      </p:cBhvr>
                                      <p:tavLst>
                                        <p:tav tm="0">
                                          <p:val>
                                            <p:strVal val="#ppt_x"/>
                                          </p:val>
                                        </p:tav>
                                        <p:tav tm="100000">
                                          <p:val>
                                            <p:strVal val="#ppt_x"/>
                                          </p:val>
                                        </p:tav>
                                      </p:tavLst>
                                    </p:anim>
                                    <p:anim calcmode="lin" valueType="num">
                                      <p:cBhvr additive="base">
                                        <p:cTn id="1478" dur="4000" fill="hold"/>
                                        <p:tgtEl>
                                          <p:spTgt spid="133"/>
                                        </p:tgtEl>
                                        <p:attrNameLst>
                                          <p:attrName>ppt_y</p:attrName>
                                        </p:attrNameLst>
                                      </p:cBhvr>
                                      <p:tavLst>
                                        <p:tav tm="0">
                                          <p:val>
                                            <p:strVal val="1+#ppt_h/2"/>
                                          </p:val>
                                        </p:tav>
                                        <p:tav tm="100000">
                                          <p:val>
                                            <p:strVal val="#ppt_y"/>
                                          </p:val>
                                        </p:tav>
                                      </p:tavLst>
                                    </p:anim>
                                  </p:childTnLst>
                                </p:cTn>
                              </p:par>
                              <p:par>
                                <p:cTn id="1479" presetID="19" presetClass="entr" presetSubtype="5" fill="hold" grpId="1" nodeType="withEffect">
                                  <p:stCondLst>
                                    <p:cond delay="0"/>
                                  </p:stCondLst>
                                  <p:childTnLst>
                                    <p:set>
                                      <p:cBhvr>
                                        <p:cTn id="1480" dur="1" fill="hold">
                                          <p:stCondLst>
                                            <p:cond delay="0"/>
                                          </p:stCondLst>
                                        </p:cTn>
                                        <p:tgtEl>
                                          <p:spTgt spid="133"/>
                                        </p:tgtEl>
                                        <p:attrNameLst>
                                          <p:attrName>style.visibility</p:attrName>
                                        </p:attrNameLst>
                                      </p:cBhvr>
                                      <p:to>
                                        <p:strVal val="visible"/>
                                      </p:to>
                                    </p:set>
                                    <p:anim calcmode="lin" valueType="num">
                                      <p:cBhvr>
                                        <p:cTn id="1481" dur="4000" fill="hold"/>
                                        <p:tgtEl>
                                          <p:spTgt spid="133"/>
                                        </p:tgtEl>
                                        <p:attrNameLst>
                                          <p:attrName>ppt_w</p:attrName>
                                        </p:attrNameLst>
                                      </p:cBhvr>
                                      <p:tavLst>
                                        <p:tav tm="0">
                                          <p:val>
                                            <p:strVal val="#ppt_w"/>
                                          </p:val>
                                        </p:tav>
                                        <p:tav tm="100000">
                                          <p:val>
                                            <p:strVal val="#ppt_w"/>
                                          </p:val>
                                        </p:tav>
                                      </p:tavLst>
                                    </p:anim>
                                    <p:anim calcmode="lin" valueType="num">
                                      <p:cBhvr>
                                        <p:cTn id="1482" dur="4000" fill="hold"/>
                                        <p:tgtEl>
                                          <p:spTgt spid="133"/>
                                        </p:tgtEl>
                                        <p:attrNameLst>
                                          <p:attrName>ppt_h</p:attrName>
                                        </p:attrNameLst>
                                      </p:cBhvr>
                                      <p:tavLst>
                                        <p:tav tm="0" fmla="#ppt_h*sin(2.5*pi*$)">
                                          <p:val>
                                            <p:fltVal val="0"/>
                                          </p:val>
                                        </p:tav>
                                        <p:tav tm="100000">
                                          <p:val>
                                            <p:fltVal val="1"/>
                                          </p:val>
                                        </p:tav>
                                      </p:tavLst>
                                    </p:anim>
                                  </p:childTnLst>
                                </p:cTn>
                              </p:par>
                              <p:par>
                                <p:cTn id="1483" presetID="2" presetClass="exit" presetSubtype="1" fill="hold" grpId="2" nodeType="withEffect">
                                  <p:stCondLst>
                                    <p:cond delay="0"/>
                                  </p:stCondLst>
                                  <p:childTnLst>
                                    <p:anim calcmode="lin" valueType="num">
                                      <p:cBhvr additive="base">
                                        <p:cTn id="1484" dur="4500"/>
                                        <p:tgtEl>
                                          <p:spTgt spid="133"/>
                                        </p:tgtEl>
                                        <p:attrNameLst>
                                          <p:attrName>ppt_x</p:attrName>
                                        </p:attrNameLst>
                                      </p:cBhvr>
                                      <p:tavLst>
                                        <p:tav tm="0">
                                          <p:val>
                                            <p:strVal val="ppt_x"/>
                                          </p:val>
                                        </p:tav>
                                        <p:tav tm="100000">
                                          <p:val>
                                            <p:strVal val="ppt_x"/>
                                          </p:val>
                                        </p:tav>
                                      </p:tavLst>
                                    </p:anim>
                                    <p:anim calcmode="lin" valueType="num">
                                      <p:cBhvr additive="base">
                                        <p:cTn id="1485" dur="4500"/>
                                        <p:tgtEl>
                                          <p:spTgt spid="133"/>
                                        </p:tgtEl>
                                        <p:attrNameLst>
                                          <p:attrName>ppt_y</p:attrName>
                                        </p:attrNameLst>
                                      </p:cBhvr>
                                      <p:tavLst>
                                        <p:tav tm="0">
                                          <p:val>
                                            <p:strVal val="ppt_y"/>
                                          </p:val>
                                        </p:tav>
                                        <p:tav tm="100000">
                                          <p:val>
                                            <p:strVal val="0-ppt_h/2"/>
                                          </p:val>
                                        </p:tav>
                                      </p:tavLst>
                                    </p:anim>
                                    <p:set>
                                      <p:cBhvr>
                                        <p:cTn id="1486" dur="1" fill="hold">
                                          <p:stCondLst>
                                            <p:cond delay="4499"/>
                                          </p:stCondLst>
                                        </p:cTn>
                                        <p:tgtEl>
                                          <p:spTgt spid="133"/>
                                        </p:tgtEl>
                                        <p:attrNameLst>
                                          <p:attrName>style.visibility</p:attrName>
                                        </p:attrNameLst>
                                      </p:cBhvr>
                                      <p:to>
                                        <p:strVal val="hidden"/>
                                      </p:to>
                                    </p:set>
                                  </p:childTnLst>
                                </p:cTn>
                              </p:par>
                              <p:par>
                                <p:cTn id="1487" presetID="3" presetClass="exit" presetSubtype="10" fill="hold" grpId="3" nodeType="withEffect">
                                  <p:stCondLst>
                                    <p:cond delay="0"/>
                                  </p:stCondLst>
                                  <p:childTnLst>
                                    <p:animEffect transition="out" filter="blinds(horizontal)">
                                      <p:cBhvr>
                                        <p:cTn id="1488" dur="6000"/>
                                        <p:tgtEl>
                                          <p:spTgt spid="133"/>
                                        </p:tgtEl>
                                      </p:cBhvr>
                                    </p:animEffect>
                                    <p:set>
                                      <p:cBhvr>
                                        <p:cTn id="1489" dur="1" fill="hold">
                                          <p:stCondLst>
                                            <p:cond delay="5999"/>
                                          </p:stCondLst>
                                        </p:cTn>
                                        <p:tgtEl>
                                          <p:spTgt spid="133"/>
                                        </p:tgtEl>
                                        <p:attrNameLst>
                                          <p:attrName>style.visibility</p:attrName>
                                        </p:attrNameLst>
                                      </p:cBhvr>
                                      <p:to>
                                        <p:strVal val="hidden"/>
                                      </p:to>
                                    </p:set>
                                  </p:childTnLst>
                                </p:cTn>
                              </p:par>
                              <p:par>
                                <p:cTn id="1490" presetID="2" presetClass="entr" presetSubtype="4" fill="hold" grpId="0" nodeType="withEffect">
                                  <p:stCondLst>
                                    <p:cond delay="0"/>
                                  </p:stCondLst>
                                  <p:childTnLst>
                                    <p:set>
                                      <p:cBhvr>
                                        <p:cTn id="1491" dur="1" fill="hold">
                                          <p:stCondLst>
                                            <p:cond delay="0"/>
                                          </p:stCondLst>
                                        </p:cTn>
                                        <p:tgtEl>
                                          <p:spTgt spid="134"/>
                                        </p:tgtEl>
                                        <p:attrNameLst>
                                          <p:attrName>style.visibility</p:attrName>
                                        </p:attrNameLst>
                                      </p:cBhvr>
                                      <p:to>
                                        <p:strVal val="visible"/>
                                      </p:to>
                                    </p:set>
                                    <p:anim calcmode="lin" valueType="num">
                                      <p:cBhvr additive="base">
                                        <p:cTn id="1492" dur="4000" fill="hold"/>
                                        <p:tgtEl>
                                          <p:spTgt spid="134"/>
                                        </p:tgtEl>
                                        <p:attrNameLst>
                                          <p:attrName>ppt_x</p:attrName>
                                        </p:attrNameLst>
                                      </p:cBhvr>
                                      <p:tavLst>
                                        <p:tav tm="0">
                                          <p:val>
                                            <p:strVal val="#ppt_x"/>
                                          </p:val>
                                        </p:tav>
                                        <p:tav tm="100000">
                                          <p:val>
                                            <p:strVal val="#ppt_x"/>
                                          </p:val>
                                        </p:tav>
                                      </p:tavLst>
                                    </p:anim>
                                    <p:anim calcmode="lin" valueType="num">
                                      <p:cBhvr additive="base">
                                        <p:cTn id="1493" dur="4000" fill="hold"/>
                                        <p:tgtEl>
                                          <p:spTgt spid="134"/>
                                        </p:tgtEl>
                                        <p:attrNameLst>
                                          <p:attrName>ppt_y</p:attrName>
                                        </p:attrNameLst>
                                      </p:cBhvr>
                                      <p:tavLst>
                                        <p:tav tm="0">
                                          <p:val>
                                            <p:strVal val="1+#ppt_h/2"/>
                                          </p:val>
                                        </p:tav>
                                        <p:tav tm="100000">
                                          <p:val>
                                            <p:strVal val="#ppt_y"/>
                                          </p:val>
                                        </p:tav>
                                      </p:tavLst>
                                    </p:anim>
                                  </p:childTnLst>
                                </p:cTn>
                              </p:par>
                              <p:par>
                                <p:cTn id="1494" presetID="19" presetClass="entr" presetSubtype="5" fill="hold" grpId="1" nodeType="withEffect">
                                  <p:stCondLst>
                                    <p:cond delay="0"/>
                                  </p:stCondLst>
                                  <p:childTnLst>
                                    <p:set>
                                      <p:cBhvr>
                                        <p:cTn id="1495" dur="1" fill="hold">
                                          <p:stCondLst>
                                            <p:cond delay="0"/>
                                          </p:stCondLst>
                                        </p:cTn>
                                        <p:tgtEl>
                                          <p:spTgt spid="134"/>
                                        </p:tgtEl>
                                        <p:attrNameLst>
                                          <p:attrName>style.visibility</p:attrName>
                                        </p:attrNameLst>
                                      </p:cBhvr>
                                      <p:to>
                                        <p:strVal val="visible"/>
                                      </p:to>
                                    </p:set>
                                    <p:anim calcmode="lin" valueType="num">
                                      <p:cBhvr>
                                        <p:cTn id="1496" dur="4000" fill="hold"/>
                                        <p:tgtEl>
                                          <p:spTgt spid="134"/>
                                        </p:tgtEl>
                                        <p:attrNameLst>
                                          <p:attrName>ppt_w</p:attrName>
                                        </p:attrNameLst>
                                      </p:cBhvr>
                                      <p:tavLst>
                                        <p:tav tm="0">
                                          <p:val>
                                            <p:strVal val="#ppt_w"/>
                                          </p:val>
                                        </p:tav>
                                        <p:tav tm="100000">
                                          <p:val>
                                            <p:strVal val="#ppt_w"/>
                                          </p:val>
                                        </p:tav>
                                      </p:tavLst>
                                    </p:anim>
                                    <p:anim calcmode="lin" valueType="num">
                                      <p:cBhvr>
                                        <p:cTn id="1497" dur="4000" fill="hold"/>
                                        <p:tgtEl>
                                          <p:spTgt spid="134"/>
                                        </p:tgtEl>
                                        <p:attrNameLst>
                                          <p:attrName>ppt_h</p:attrName>
                                        </p:attrNameLst>
                                      </p:cBhvr>
                                      <p:tavLst>
                                        <p:tav tm="0" fmla="#ppt_h*sin(2.5*pi*$)">
                                          <p:val>
                                            <p:fltVal val="0"/>
                                          </p:val>
                                        </p:tav>
                                        <p:tav tm="100000">
                                          <p:val>
                                            <p:fltVal val="1"/>
                                          </p:val>
                                        </p:tav>
                                      </p:tavLst>
                                    </p:anim>
                                  </p:childTnLst>
                                </p:cTn>
                              </p:par>
                              <p:par>
                                <p:cTn id="1498" presetID="2" presetClass="exit" presetSubtype="1" fill="hold" grpId="2" nodeType="withEffect">
                                  <p:stCondLst>
                                    <p:cond delay="0"/>
                                  </p:stCondLst>
                                  <p:childTnLst>
                                    <p:anim calcmode="lin" valueType="num">
                                      <p:cBhvr additive="base">
                                        <p:cTn id="1499" dur="4500"/>
                                        <p:tgtEl>
                                          <p:spTgt spid="134"/>
                                        </p:tgtEl>
                                        <p:attrNameLst>
                                          <p:attrName>ppt_x</p:attrName>
                                        </p:attrNameLst>
                                      </p:cBhvr>
                                      <p:tavLst>
                                        <p:tav tm="0">
                                          <p:val>
                                            <p:strVal val="ppt_x"/>
                                          </p:val>
                                        </p:tav>
                                        <p:tav tm="100000">
                                          <p:val>
                                            <p:strVal val="ppt_x"/>
                                          </p:val>
                                        </p:tav>
                                      </p:tavLst>
                                    </p:anim>
                                    <p:anim calcmode="lin" valueType="num">
                                      <p:cBhvr additive="base">
                                        <p:cTn id="1500" dur="4500"/>
                                        <p:tgtEl>
                                          <p:spTgt spid="134"/>
                                        </p:tgtEl>
                                        <p:attrNameLst>
                                          <p:attrName>ppt_y</p:attrName>
                                        </p:attrNameLst>
                                      </p:cBhvr>
                                      <p:tavLst>
                                        <p:tav tm="0">
                                          <p:val>
                                            <p:strVal val="ppt_y"/>
                                          </p:val>
                                        </p:tav>
                                        <p:tav tm="100000">
                                          <p:val>
                                            <p:strVal val="0-ppt_h/2"/>
                                          </p:val>
                                        </p:tav>
                                      </p:tavLst>
                                    </p:anim>
                                    <p:set>
                                      <p:cBhvr>
                                        <p:cTn id="1501" dur="1" fill="hold">
                                          <p:stCondLst>
                                            <p:cond delay="4499"/>
                                          </p:stCondLst>
                                        </p:cTn>
                                        <p:tgtEl>
                                          <p:spTgt spid="134"/>
                                        </p:tgtEl>
                                        <p:attrNameLst>
                                          <p:attrName>style.visibility</p:attrName>
                                        </p:attrNameLst>
                                      </p:cBhvr>
                                      <p:to>
                                        <p:strVal val="hidden"/>
                                      </p:to>
                                    </p:set>
                                  </p:childTnLst>
                                </p:cTn>
                              </p:par>
                              <p:par>
                                <p:cTn id="1502" presetID="3" presetClass="exit" presetSubtype="10" fill="hold" grpId="3" nodeType="withEffect">
                                  <p:stCondLst>
                                    <p:cond delay="0"/>
                                  </p:stCondLst>
                                  <p:childTnLst>
                                    <p:animEffect transition="out" filter="blinds(horizontal)">
                                      <p:cBhvr>
                                        <p:cTn id="1503" dur="6000"/>
                                        <p:tgtEl>
                                          <p:spTgt spid="134"/>
                                        </p:tgtEl>
                                      </p:cBhvr>
                                    </p:animEffect>
                                    <p:set>
                                      <p:cBhvr>
                                        <p:cTn id="1504" dur="1" fill="hold">
                                          <p:stCondLst>
                                            <p:cond delay="5999"/>
                                          </p:stCondLst>
                                        </p:cTn>
                                        <p:tgtEl>
                                          <p:spTgt spid="134"/>
                                        </p:tgtEl>
                                        <p:attrNameLst>
                                          <p:attrName>style.visibility</p:attrName>
                                        </p:attrNameLst>
                                      </p:cBhvr>
                                      <p:to>
                                        <p:strVal val="hidden"/>
                                      </p:to>
                                    </p:set>
                                  </p:childTnLst>
                                </p:cTn>
                              </p:par>
                              <p:par>
                                <p:cTn id="1505" presetID="2" presetClass="entr" presetSubtype="4" fill="hold" grpId="0" nodeType="withEffect">
                                  <p:stCondLst>
                                    <p:cond delay="0"/>
                                  </p:stCondLst>
                                  <p:childTnLst>
                                    <p:set>
                                      <p:cBhvr>
                                        <p:cTn id="1506" dur="1" fill="hold">
                                          <p:stCondLst>
                                            <p:cond delay="0"/>
                                          </p:stCondLst>
                                        </p:cTn>
                                        <p:tgtEl>
                                          <p:spTgt spid="142"/>
                                        </p:tgtEl>
                                        <p:attrNameLst>
                                          <p:attrName>style.visibility</p:attrName>
                                        </p:attrNameLst>
                                      </p:cBhvr>
                                      <p:to>
                                        <p:strVal val="visible"/>
                                      </p:to>
                                    </p:set>
                                    <p:anim calcmode="lin" valueType="num">
                                      <p:cBhvr additive="base">
                                        <p:cTn id="1507" dur="4000" fill="hold"/>
                                        <p:tgtEl>
                                          <p:spTgt spid="142"/>
                                        </p:tgtEl>
                                        <p:attrNameLst>
                                          <p:attrName>ppt_x</p:attrName>
                                        </p:attrNameLst>
                                      </p:cBhvr>
                                      <p:tavLst>
                                        <p:tav tm="0">
                                          <p:val>
                                            <p:strVal val="#ppt_x"/>
                                          </p:val>
                                        </p:tav>
                                        <p:tav tm="100000">
                                          <p:val>
                                            <p:strVal val="#ppt_x"/>
                                          </p:val>
                                        </p:tav>
                                      </p:tavLst>
                                    </p:anim>
                                    <p:anim calcmode="lin" valueType="num">
                                      <p:cBhvr additive="base">
                                        <p:cTn id="1508" dur="4000" fill="hold"/>
                                        <p:tgtEl>
                                          <p:spTgt spid="142"/>
                                        </p:tgtEl>
                                        <p:attrNameLst>
                                          <p:attrName>ppt_y</p:attrName>
                                        </p:attrNameLst>
                                      </p:cBhvr>
                                      <p:tavLst>
                                        <p:tav tm="0">
                                          <p:val>
                                            <p:strVal val="1+#ppt_h/2"/>
                                          </p:val>
                                        </p:tav>
                                        <p:tav tm="100000">
                                          <p:val>
                                            <p:strVal val="#ppt_y"/>
                                          </p:val>
                                        </p:tav>
                                      </p:tavLst>
                                    </p:anim>
                                  </p:childTnLst>
                                </p:cTn>
                              </p:par>
                              <p:par>
                                <p:cTn id="1509" presetID="19" presetClass="entr" presetSubtype="5" fill="hold" grpId="1" nodeType="withEffect">
                                  <p:stCondLst>
                                    <p:cond delay="0"/>
                                  </p:stCondLst>
                                  <p:childTnLst>
                                    <p:set>
                                      <p:cBhvr>
                                        <p:cTn id="1510" dur="1" fill="hold">
                                          <p:stCondLst>
                                            <p:cond delay="0"/>
                                          </p:stCondLst>
                                        </p:cTn>
                                        <p:tgtEl>
                                          <p:spTgt spid="142"/>
                                        </p:tgtEl>
                                        <p:attrNameLst>
                                          <p:attrName>style.visibility</p:attrName>
                                        </p:attrNameLst>
                                      </p:cBhvr>
                                      <p:to>
                                        <p:strVal val="visible"/>
                                      </p:to>
                                    </p:set>
                                    <p:anim calcmode="lin" valueType="num">
                                      <p:cBhvr>
                                        <p:cTn id="1511" dur="4000" fill="hold"/>
                                        <p:tgtEl>
                                          <p:spTgt spid="142"/>
                                        </p:tgtEl>
                                        <p:attrNameLst>
                                          <p:attrName>ppt_w</p:attrName>
                                        </p:attrNameLst>
                                      </p:cBhvr>
                                      <p:tavLst>
                                        <p:tav tm="0">
                                          <p:val>
                                            <p:strVal val="#ppt_w"/>
                                          </p:val>
                                        </p:tav>
                                        <p:tav tm="100000">
                                          <p:val>
                                            <p:strVal val="#ppt_w"/>
                                          </p:val>
                                        </p:tav>
                                      </p:tavLst>
                                    </p:anim>
                                    <p:anim calcmode="lin" valueType="num">
                                      <p:cBhvr>
                                        <p:cTn id="1512" dur="4000" fill="hold"/>
                                        <p:tgtEl>
                                          <p:spTgt spid="142"/>
                                        </p:tgtEl>
                                        <p:attrNameLst>
                                          <p:attrName>ppt_h</p:attrName>
                                        </p:attrNameLst>
                                      </p:cBhvr>
                                      <p:tavLst>
                                        <p:tav tm="0" fmla="#ppt_h*sin(2.5*pi*$)">
                                          <p:val>
                                            <p:fltVal val="0"/>
                                          </p:val>
                                        </p:tav>
                                        <p:tav tm="100000">
                                          <p:val>
                                            <p:fltVal val="1"/>
                                          </p:val>
                                        </p:tav>
                                      </p:tavLst>
                                    </p:anim>
                                  </p:childTnLst>
                                </p:cTn>
                              </p:par>
                              <p:par>
                                <p:cTn id="1513" presetID="2" presetClass="exit" presetSubtype="1" fill="hold" grpId="2" nodeType="withEffect">
                                  <p:stCondLst>
                                    <p:cond delay="0"/>
                                  </p:stCondLst>
                                  <p:childTnLst>
                                    <p:anim calcmode="lin" valueType="num">
                                      <p:cBhvr additive="base">
                                        <p:cTn id="1514" dur="4500"/>
                                        <p:tgtEl>
                                          <p:spTgt spid="142"/>
                                        </p:tgtEl>
                                        <p:attrNameLst>
                                          <p:attrName>ppt_x</p:attrName>
                                        </p:attrNameLst>
                                      </p:cBhvr>
                                      <p:tavLst>
                                        <p:tav tm="0">
                                          <p:val>
                                            <p:strVal val="ppt_x"/>
                                          </p:val>
                                        </p:tav>
                                        <p:tav tm="100000">
                                          <p:val>
                                            <p:strVal val="ppt_x"/>
                                          </p:val>
                                        </p:tav>
                                      </p:tavLst>
                                    </p:anim>
                                    <p:anim calcmode="lin" valueType="num">
                                      <p:cBhvr additive="base">
                                        <p:cTn id="1515" dur="4500"/>
                                        <p:tgtEl>
                                          <p:spTgt spid="142"/>
                                        </p:tgtEl>
                                        <p:attrNameLst>
                                          <p:attrName>ppt_y</p:attrName>
                                        </p:attrNameLst>
                                      </p:cBhvr>
                                      <p:tavLst>
                                        <p:tav tm="0">
                                          <p:val>
                                            <p:strVal val="ppt_y"/>
                                          </p:val>
                                        </p:tav>
                                        <p:tav tm="100000">
                                          <p:val>
                                            <p:strVal val="0-ppt_h/2"/>
                                          </p:val>
                                        </p:tav>
                                      </p:tavLst>
                                    </p:anim>
                                    <p:set>
                                      <p:cBhvr>
                                        <p:cTn id="1516" dur="1" fill="hold">
                                          <p:stCondLst>
                                            <p:cond delay="4499"/>
                                          </p:stCondLst>
                                        </p:cTn>
                                        <p:tgtEl>
                                          <p:spTgt spid="142"/>
                                        </p:tgtEl>
                                        <p:attrNameLst>
                                          <p:attrName>style.visibility</p:attrName>
                                        </p:attrNameLst>
                                      </p:cBhvr>
                                      <p:to>
                                        <p:strVal val="hidden"/>
                                      </p:to>
                                    </p:set>
                                  </p:childTnLst>
                                </p:cTn>
                              </p:par>
                              <p:par>
                                <p:cTn id="1517" presetID="3" presetClass="exit" presetSubtype="10" fill="hold" grpId="3" nodeType="withEffect">
                                  <p:stCondLst>
                                    <p:cond delay="0"/>
                                  </p:stCondLst>
                                  <p:childTnLst>
                                    <p:animEffect transition="out" filter="blinds(horizontal)">
                                      <p:cBhvr>
                                        <p:cTn id="1518" dur="6000"/>
                                        <p:tgtEl>
                                          <p:spTgt spid="142"/>
                                        </p:tgtEl>
                                      </p:cBhvr>
                                    </p:animEffect>
                                    <p:set>
                                      <p:cBhvr>
                                        <p:cTn id="1519" dur="1" fill="hold">
                                          <p:stCondLst>
                                            <p:cond delay="5999"/>
                                          </p:stCondLst>
                                        </p:cTn>
                                        <p:tgtEl>
                                          <p:spTgt spid="142"/>
                                        </p:tgtEl>
                                        <p:attrNameLst>
                                          <p:attrName>style.visibility</p:attrName>
                                        </p:attrNameLst>
                                      </p:cBhvr>
                                      <p:to>
                                        <p:strVal val="hidden"/>
                                      </p:to>
                                    </p:set>
                                  </p:childTnLst>
                                </p:cTn>
                              </p:par>
                              <p:par>
                                <p:cTn id="1520" presetID="2" presetClass="entr" presetSubtype="4" fill="hold" grpId="0" nodeType="withEffect">
                                  <p:stCondLst>
                                    <p:cond delay="0"/>
                                  </p:stCondLst>
                                  <p:childTnLst>
                                    <p:set>
                                      <p:cBhvr>
                                        <p:cTn id="1521" dur="1" fill="hold">
                                          <p:stCondLst>
                                            <p:cond delay="0"/>
                                          </p:stCondLst>
                                        </p:cTn>
                                        <p:tgtEl>
                                          <p:spTgt spid="141"/>
                                        </p:tgtEl>
                                        <p:attrNameLst>
                                          <p:attrName>style.visibility</p:attrName>
                                        </p:attrNameLst>
                                      </p:cBhvr>
                                      <p:to>
                                        <p:strVal val="visible"/>
                                      </p:to>
                                    </p:set>
                                    <p:anim calcmode="lin" valueType="num">
                                      <p:cBhvr additive="base">
                                        <p:cTn id="1522" dur="4000" fill="hold"/>
                                        <p:tgtEl>
                                          <p:spTgt spid="141"/>
                                        </p:tgtEl>
                                        <p:attrNameLst>
                                          <p:attrName>ppt_x</p:attrName>
                                        </p:attrNameLst>
                                      </p:cBhvr>
                                      <p:tavLst>
                                        <p:tav tm="0">
                                          <p:val>
                                            <p:strVal val="#ppt_x"/>
                                          </p:val>
                                        </p:tav>
                                        <p:tav tm="100000">
                                          <p:val>
                                            <p:strVal val="#ppt_x"/>
                                          </p:val>
                                        </p:tav>
                                      </p:tavLst>
                                    </p:anim>
                                    <p:anim calcmode="lin" valueType="num">
                                      <p:cBhvr additive="base">
                                        <p:cTn id="1523" dur="4000" fill="hold"/>
                                        <p:tgtEl>
                                          <p:spTgt spid="141"/>
                                        </p:tgtEl>
                                        <p:attrNameLst>
                                          <p:attrName>ppt_y</p:attrName>
                                        </p:attrNameLst>
                                      </p:cBhvr>
                                      <p:tavLst>
                                        <p:tav tm="0">
                                          <p:val>
                                            <p:strVal val="1+#ppt_h/2"/>
                                          </p:val>
                                        </p:tav>
                                        <p:tav tm="100000">
                                          <p:val>
                                            <p:strVal val="#ppt_y"/>
                                          </p:val>
                                        </p:tav>
                                      </p:tavLst>
                                    </p:anim>
                                  </p:childTnLst>
                                </p:cTn>
                              </p:par>
                              <p:par>
                                <p:cTn id="1524" presetID="19" presetClass="entr" presetSubtype="5" fill="hold" grpId="1" nodeType="withEffect">
                                  <p:stCondLst>
                                    <p:cond delay="0"/>
                                  </p:stCondLst>
                                  <p:childTnLst>
                                    <p:set>
                                      <p:cBhvr>
                                        <p:cTn id="1525" dur="1" fill="hold">
                                          <p:stCondLst>
                                            <p:cond delay="0"/>
                                          </p:stCondLst>
                                        </p:cTn>
                                        <p:tgtEl>
                                          <p:spTgt spid="141"/>
                                        </p:tgtEl>
                                        <p:attrNameLst>
                                          <p:attrName>style.visibility</p:attrName>
                                        </p:attrNameLst>
                                      </p:cBhvr>
                                      <p:to>
                                        <p:strVal val="visible"/>
                                      </p:to>
                                    </p:set>
                                    <p:anim calcmode="lin" valueType="num">
                                      <p:cBhvr>
                                        <p:cTn id="1526" dur="4000" fill="hold"/>
                                        <p:tgtEl>
                                          <p:spTgt spid="141"/>
                                        </p:tgtEl>
                                        <p:attrNameLst>
                                          <p:attrName>ppt_w</p:attrName>
                                        </p:attrNameLst>
                                      </p:cBhvr>
                                      <p:tavLst>
                                        <p:tav tm="0">
                                          <p:val>
                                            <p:strVal val="#ppt_w"/>
                                          </p:val>
                                        </p:tav>
                                        <p:tav tm="100000">
                                          <p:val>
                                            <p:strVal val="#ppt_w"/>
                                          </p:val>
                                        </p:tav>
                                      </p:tavLst>
                                    </p:anim>
                                    <p:anim calcmode="lin" valueType="num">
                                      <p:cBhvr>
                                        <p:cTn id="1527" dur="4000" fill="hold"/>
                                        <p:tgtEl>
                                          <p:spTgt spid="141"/>
                                        </p:tgtEl>
                                        <p:attrNameLst>
                                          <p:attrName>ppt_h</p:attrName>
                                        </p:attrNameLst>
                                      </p:cBhvr>
                                      <p:tavLst>
                                        <p:tav tm="0" fmla="#ppt_h*sin(2.5*pi*$)">
                                          <p:val>
                                            <p:fltVal val="0"/>
                                          </p:val>
                                        </p:tav>
                                        <p:tav tm="100000">
                                          <p:val>
                                            <p:fltVal val="1"/>
                                          </p:val>
                                        </p:tav>
                                      </p:tavLst>
                                    </p:anim>
                                  </p:childTnLst>
                                </p:cTn>
                              </p:par>
                              <p:par>
                                <p:cTn id="1528" presetID="2" presetClass="exit" presetSubtype="1" fill="hold" grpId="2" nodeType="withEffect">
                                  <p:stCondLst>
                                    <p:cond delay="0"/>
                                  </p:stCondLst>
                                  <p:childTnLst>
                                    <p:anim calcmode="lin" valueType="num">
                                      <p:cBhvr additive="base">
                                        <p:cTn id="1529" dur="4500"/>
                                        <p:tgtEl>
                                          <p:spTgt spid="141"/>
                                        </p:tgtEl>
                                        <p:attrNameLst>
                                          <p:attrName>ppt_x</p:attrName>
                                        </p:attrNameLst>
                                      </p:cBhvr>
                                      <p:tavLst>
                                        <p:tav tm="0">
                                          <p:val>
                                            <p:strVal val="ppt_x"/>
                                          </p:val>
                                        </p:tav>
                                        <p:tav tm="100000">
                                          <p:val>
                                            <p:strVal val="ppt_x"/>
                                          </p:val>
                                        </p:tav>
                                      </p:tavLst>
                                    </p:anim>
                                    <p:anim calcmode="lin" valueType="num">
                                      <p:cBhvr additive="base">
                                        <p:cTn id="1530" dur="4500"/>
                                        <p:tgtEl>
                                          <p:spTgt spid="141"/>
                                        </p:tgtEl>
                                        <p:attrNameLst>
                                          <p:attrName>ppt_y</p:attrName>
                                        </p:attrNameLst>
                                      </p:cBhvr>
                                      <p:tavLst>
                                        <p:tav tm="0">
                                          <p:val>
                                            <p:strVal val="ppt_y"/>
                                          </p:val>
                                        </p:tav>
                                        <p:tav tm="100000">
                                          <p:val>
                                            <p:strVal val="0-ppt_h/2"/>
                                          </p:val>
                                        </p:tav>
                                      </p:tavLst>
                                    </p:anim>
                                    <p:set>
                                      <p:cBhvr>
                                        <p:cTn id="1531" dur="1" fill="hold">
                                          <p:stCondLst>
                                            <p:cond delay="4499"/>
                                          </p:stCondLst>
                                        </p:cTn>
                                        <p:tgtEl>
                                          <p:spTgt spid="141"/>
                                        </p:tgtEl>
                                        <p:attrNameLst>
                                          <p:attrName>style.visibility</p:attrName>
                                        </p:attrNameLst>
                                      </p:cBhvr>
                                      <p:to>
                                        <p:strVal val="hidden"/>
                                      </p:to>
                                    </p:set>
                                  </p:childTnLst>
                                </p:cTn>
                              </p:par>
                              <p:par>
                                <p:cTn id="1532" presetID="3" presetClass="exit" presetSubtype="10" fill="hold" grpId="3" nodeType="withEffect">
                                  <p:stCondLst>
                                    <p:cond delay="0"/>
                                  </p:stCondLst>
                                  <p:childTnLst>
                                    <p:animEffect transition="out" filter="blinds(horizontal)">
                                      <p:cBhvr>
                                        <p:cTn id="1533" dur="6000"/>
                                        <p:tgtEl>
                                          <p:spTgt spid="141"/>
                                        </p:tgtEl>
                                      </p:cBhvr>
                                    </p:animEffect>
                                    <p:set>
                                      <p:cBhvr>
                                        <p:cTn id="1534" dur="1" fill="hold">
                                          <p:stCondLst>
                                            <p:cond delay="5999"/>
                                          </p:stCondLst>
                                        </p:cTn>
                                        <p:tgtEl>
                                          <p:spTgt spid="141"/>
                                        </p:tgtEl>
                                        <p:attrNameLst>
                                          <p:attrName>style.visibility</p:attrName>
                                        </p:attrNameLst>
                                      </p:cBhvr>
                                      <p:to>
                                        <p:strVal val="hidden"/>
                                      </p:to>
                                    </p:set>
                                  </p:childTnLst>
                                </p:cTn>
                              </p:par>
                              <p:par>
                                <p:cTn id="1535" presetID="2" presetClass="entr" presetSubtype="4" fill="hold" grpId="0" nodeType="withEffect">
                                  <p:stCondLst>
                                    <p:cond delay="0"/>
                                  </p:stCondLst>
                                  <p:childTnLst>
                                    <p:set>
                                      <p:cBhvr>
                                        <p:cTn id="1536" dur="1" fill="hold">
                                          <p:stCondLst>
                                            <p:cond delay="0"/>
                                          </p:stCondLst>
                                        </p:cTn>
                                        <p:tgtEl>
                                          <p:spTgt spid="140"/>
                                        </p:tgtEl>
                                        <p:attrNameLst>
                                          <p:attrName>style.visibility</p:attrName>
                                        </p:attrNameLst>
                                      </p:cBhvr>
                                      <p:to>
                                        <p:strVal val="visible"/>
                                      </p:to>
                                    </p:set>
                                    <p:anim calcmode="lin" valueType="num">
                                      <p:cBhvr additive="base">
                                        <p:cTn id="1537" dur="4000" fill="hold"/>
                                        <p:tgtEl>
                                          <p:spTgt spid="140"/>
                                        </p:tgtEl>
                                        <p:attrNameLst>
                                          <p:attrName>ppt_x</p:attrName>
                                        </p:attrNameLst>
                                      </p:cBhvr>
                                      <p:tavLst>
                                        <p:tav tm="0">
                                          <p:val>
                                            <p:strVal val="#ppt_x"/>
                                          </p:val>
                                        </p:tav>
                                        <p:tav tm="100000">
                                          <p:val>
                                            <p:strVal val="#ppt_x"/>
                                          </p:val>
                                        </p:tav>
                                      </p:tavLst>
                                    </p:anim>
                                    <p:anim calcmode="lin" valueType="num">
                                      <p:cBhvr additive="base">
                                        <p:cTn id="1538" dur="4000" fill="hold"/>
                                        <p:tgtEl>
                                          <p:spTgt spid="140"/>
                                        </p:tgtEl>
                                        <p:attrNameLst>
                                          <p:attrName>ppt_y</p:attrName>
                                        </p:attrNameLst>
                                      </p:cBhvr>
                                      <p:tavLst>
                                        <p:tav tm="0">
                                          <p:val>
                                            <p:strVal val="1+#ppt_h/2"/>
                                          </p:val>
                                        </p:tav>
                                        <p:tav tm="100000">
                                          <p:val>
                                            <p:strVal val="#ppt_y"/>
                                          </p:val>
                                        </p:tav>
                                      </p:tavLst>
                                    </p:anim>
                                  </p:childTnLst>
                                </p:cTn>
                              </p:par>
                              <p:par>
                                <p:cTn id="1539" presetID="19" presetClass="entr" presetSubtype="5" fill="hold" grpId="1" nodeType="withEffect">
                                  <p:stCondLst>
                                    <p:cond delay="0"/>
                                  </p:stCondLst>
                                  <p:childTnLst>
                                    <p:set>
                                      <p:cBhvr>
                                        <p:cTn id="1540" dur="1" fill="hold">
                                          <p:stCondLst>
                                            <p:cond delay="0"/>
                                          </p:stCondLst>
                                        </p:cTn>
                                        <p:tgtEl>
                                          <p:spTgt spid="140"/>
                                        </p:tgtEl>
                                        <p:attrNameLst>
                                          <p:attrName>style.visibility</p:attrName>
                                        </p:attrNameLst>
                                      </p:cBhvr>
                                      <p:to>
                                        <p:strVal val="visible"/>
                                      </p:to>
                                    </p:set>
                                    <p:anim calcmode="lin" valueType="num">
                                      <p:cBhvr>
                                        <p:cTn id="1541" dur="4000" fill="hold"/>
                                        <p:tgtEl>
                                          <p:spTgt spid="140"/>
                                        </p:tgtEl>
                                        <p:attrNameLst>
                                          <p:attrName>ppt_w</p:attrName>
                                        </p:attrNameLst>
                                      </p:cBhvr>
                                      <p:tavLst>
                                        <p:tav tm="0">
                                          <p:val>
                                            <p:strVal val="#ppt_w"/>
                                          </p:val>
                                        </p:tav>
                                        <p:tav tm="100000">
                                          <p:val>
                                            <p:strVal val="#ppt_w"/>
                                          </p:val>
                                        </p:tav>
                                      </p:tavLst>
                                    </p:anim>
                                    <p:anim calcmode="lin" valueType="num">
                                      <p:cBhvr>
                                        <p:cTn id="1542" dur="4000" fill="hold"/>
                                        <p:tgtEl>
                                          <p:spTgt spid="140"/>
                                        </p:tgtEl>
                                        <p:attrNameLst>
                                          <p:attrName>ppt_h</p:attrName>
                                        </p:attrNameLst>
                                      </p:cBhvr>
                                      <p:tavLst>
                                        <p:tav tm="0" fmla="#ppt_h*sin(2.5*pi*$)">
                                          <p:val>
                                            <p:fltVal val="0"/>
                                          </p:val>
                                        </p:tav>
                                        <p:tav tm="100000">
                                          <p:val>
                                            <p:fltVal val="1"/>
                                          </p:val>
                                        </p:tav>
                                      </p:tavLst>
                                    </p:anim>
                                  </p:childTnLst>
                                </p:cTn>
                              </p:par>
                              <p:par>
                                <p:cTn id="1543" presetID="2" presetClass="exit" presetSubtype="1" fill="hold" grpId="2" nodeType="withEffect">
                                  <p:stCondLst>
                                    <p:cond delay="0"/>
                                  </p:stCondLst>
                                  <p:childTnLst>
                                    <p:anim calcmode="lin" valueType="num">
                                      <p:cBhvr additive="base">
                                        <p:cTn id="1544" dur="4500"/>
                                        <p:tgtEl>
                                          <p:spTgt spid="140"/>
                                        </p:tgtEl>
                                        <p:attrNameLst>
                                          <p:attrName>ppt_x</p:attrName>
                                        </p:attrNameLst>
                                      </p:cBhvr>
                                      <p:tavLst>
                                        <p:tav tm="0">
                                          <p:val>
                                            <p:strVal val="ppt_x"/>
                                          </p:val>
                                        </p:tav>
                                        <p:tav tm="100000">
                                          <p:val>
                                            <p:strVal val="ppt_x"/>
                                          </p:val>
                                        </p:tav>
                                      </p:tavLst>
                                    </p:anim>
                                    <p:anim calcmode="lin" valueType="num">
                                      <p:cBhvr additive="base">
                                        <p:cTn id="1545" dur="4500"/>
                                        <p:tgtEl>
                                          <p:spTgt spid="140"/>
                                        </p:tgtEl>
                                        <p:attrNameLst>
                                          <p:attrName>ppt_y</p:attrName>
                                        </p:attrNameLst>
                                      </p:cBhvr>
                                      <p:tavLst>
                                        <p:tav tm="0">
                                          <p:val>
                                            <p:strVal val="ppt_y"/>
                                          </p:val>
                                        </p:tav>
                                        <p:tav tm="100000">
                                          <p:val>
                                            <p:strVal val="0-ppt_h/2"/>
                                          </p:val>
                                        </p:tav>
                                      </p:tavLst>
                                    </p:anim>
                                    <p:set>
                                      <p:cBhvr>
                                        <p:cTn id="1546" dur="1" fill="hold">
                                          <p:stCondLst>
                                            <p:cond delay="4499"/>
                                          </p:stCondLst>
                                        </p:cTn>
                                        <p:tgtEl>
                                          <p:spTgt spid="140"/>
                                        </p:tgtEl>
                                        <p:attrNameLst>
                                          <p:attrName>style.visibility</p:attrName>
                                        </p:attrNameLst>
                                      </p:cBhvr>
                                      <p:to>
                                        <p:strVal val="hidden"/>
                                      </p:to>
                                    </p:set>
                                  </p:childTnLst>
                                </p:cTn>
                              </p:par>
                              <p:par>
                                <p:cTn id="1547" presetID="3" presetClass="exit" presetSubtype="10" fill="hold" grpId="3" nodeType="withEffect">
                                  <p:stCondLst>
                                    <p:cond delay="0"/>
                                  </p:stCondLst>
                                  <p:childTnLst>
                                    <p:animEffect transition="out" filter="blinds(horizontal)">
                                      <p:cBhvr>
                                        <p:cTn id="1548" dur="6000"/>
                                        <p:tgtEl>
                                          <p:spTgt spid="140"/>
                                        </p:tgtEl>
                                      </p:cBhvr>
                                    </p:animEffect>
                                    <p:set>
                                      <p:cBhvr>
                                        <p:cTn id="1549" dur="1" fill="hold">
                                          <p:stCondLst>
                                            <p:cond delay="5999"/>
                                          </p:stCondLst>
                                        </p:cTn>
                                        <p:tgtEl>
                                          <p:spTgt spid="140"/>
                                        </p:tgtEl>
                                        <p:attrNameLst>
                                          <p:attrName>style.visibility</p:attrName>
                                        </p:attrNameLst>
                                      </p:cBhvr>
                                      <p:to>
                                        <p:strVal val="hidden"/>
                                      </p:to>
                                    </p:set>
                                  </p:childTnLst>
                                </p:cTn>
                              </p:par>
                              <p:par>
                                <p:cTn id="1550" presetID="2" presetClass="entr" presetSubtype="4" fill="hold" grpId="0" nodeType="withEffect">
                                  <p:stCondLst>
                                    <p:cond delay="0"/>
                                  </p:stCondLst>
                                  <p:childTnLst>
                                    <p:set>
                                      <p:cBhvr>
                                        <p:cTn id="1551" dur="1" fill="hold">
                                          <p:stCondLst>
                                            <p:cond delay="0"/>
                                          </p:stCondLst>
                                        </p:cTn>
                                        <p:tgtEl>
                                          <p:spTgt spid="139"/>
                                        </p:tgtEl>
                                        <p:attrNameLst>
                                          <p:attrName>style.visibility</p:attrName>
                                        </p:attrNameLst>
                                      </p:cBhvr>
                                      <p:to>
                                        <p:strVal val="visible"/>
                                      </p:to>
                                    </p:set>
                                    <p:anim calcmode="lin" valueType="num">
                                      <p:cBhvr additive="base">
                                        <p:cTn id="1552" dur="4000" fill="hold"/>
                                        <p:tgtEl>
                                          <p:spTgt spid="139"/>
                                        </p:tgtEl>
                                        <p:attrNameLst>
                                          <p:attrName>ppt_x</p:attrName>
                                        </p:attrNameLst>
                                      </p:cBhvr>
                                      <p:tavLst>
                                        <p:tav tm="0">
                                          <p:val>
                                            <p:strVal val="#ppt_x"/>
                                          </p:val>
                                        </p:tav>
                                        <p:tav tm="100000">
                                          <p:val>
                                            <p:strVal val="#ppt_x"/>
                                          </p:val>
                                        </p:tav>
                                      </p:tavLst>
                                    </p:anim>
                                    <p:anim calcmode="lin" valueType="num">
                                      <p:cBhvr additive="base">
                                        <p:cTn id="1553" dur="4000" fill="hold"/>
                                        <p:tgtEl>
                                          <p:spTgt spid="139"/>
                                        </p:tgtEl>
                                        <p:attrNameLst>
                                          <p:attrName>ppt_y</p:attrName>
                                        </p:attrNameLst>
                                      </p:cBhvr>
                                      <p:tavLst>
                                        <p:tav tm="0">
                                          <p:val>
                                            <p:strVal val="1+#ppt_h/2"/>
                                          </p:val>
                                        </p:tav>
                                        <p:tav tm="100000">
                                          <p:val>
                                            <p:strVal val="#ppt_y"/>
                                          </p:val>
                                        </p:tav>
                                      </p:tavLst>
                                    </p:anim>
                                  </p:childTnLst>
                                </p:cTn>
                              </p:par>
                              <p:par>
                                <p:cTn id="1554" presetID="19" presetClass="entr" presetSubtype="5" fill="hold" grpId="1" nodeType="withEffect">
                                  <p:stCondLst>
                                    <p:cond delay="0"/>
                                  </p:stCondLst>
                                  <p:childTnLst>
                                    <p:set>
                                      <p:cBhvr>
                                        <p:cTn id="1555" dur="1" fill="hold">
                                          <p:stCondLst>
                                            <p:cond delay="0"/>
                                          </p:stCondLst>
                                        </p:cTn>
                                        <p:tgtEl>
                                          <p:spTgt spid="139"/>
                                        </p:tgtEl>
                                        <p:attrNameLst>
                                          <p:attrName>style.visibility</p:attrName>
                                        </p:attrNameLst>
                                      </p:cBhvr>
                                      <p:to>
                                        <p:strVal val="visible"/>
                                      </p:to>
                                    </p:set>
                                    <p:anim calcmode="lin" valueType="num">
                                      <p:cBhvr>
                                        <p:cTn id="1556" dur="4000" fill="hold"/>
                                        <p:tgtEl>
                                          <p:spTgt spid="139"/>
                                        </p:tgtEl>
                                        <p:attrNameLst>
                                          <p:attrName>ppt_w</p:attrName>
                                        </p:attrNameLst>
                                      </p:cBhvr>
                                      <p:tavLst>
                                        <p:tav tm="0">
                                          <p:val>
                                            <p:strVal val="#ppt_w"/>
                                          </p:val>
                                        </p:tav>
                                        <p:tav tm="100000">
                                          <p:val>
                                            <p:strVal val="#ppt_w"/>
                                          </p:val>
                                        </p:tav>
                                      </p:tavLst>
                                    </p:anim>
                                    <p:anim calcmode="lin" valueType="num">
                                      <p:cBhvr>
                                        <p:cTn id="1557" dur="4000" fill="hold"/>
                                        <p:tgtEl>
                                          <p:spTgt spid="139"/>
                                        </p:tgtEl>
                                        <p:attrNameLst>
                                          <p:attrName>ppt_h</p:attrName>
                                        </p:attrNameLst>
                                      </p:cBhvr>
                                      <p:tavLst>
                                        <p:tav tm="0" fmla="#ppt_h*sin(2.5*pi*$)">
                                          <p:val>
                                            <p:fltVal val="0"/>
                                          </p:val>
                                        </p:tav>
                                        <p:tav tm="100000">
                                          <p:val>
                                            <p:fltVal val="1"/>
                                          </p:val>
                                        </p:tav>
                                      </p:tavLst>
                                    </p:anim>
                                  </p:childTnLst>
                                </p:cTn>
                              </p:par>
                              <p:par>
                                <p:cTn id="1558" presetID="2" presetClass="exit" presetSubtype="1" fill="hold" grpId="2" nodeType="withEffect">
                                  <p:stCondLst>
                                    <p:cond delay="0"/>
                                  </p:stCondLst>
                                  <p:childTnLst>
                                    <p:anim calcmode="lin" valueType="num">
                                      <p:cBhvr additive="base">
                                        <p:cTn id="1559" dur="4500"/>
                                        <p:tgtEl>
                                          <p:spTgt spid="139"/>
                                        </p:tgtEl>
                                        <p:attrNameLst>
                                          <p:attrName>ppt_x</p:attrName>
                                        </p:attrNameLst>
                                      </p:cBhvr>
                                      <p:tavLst>
                                        <p:tav tm="0">
                                          <p:val>
                                            <p:strVal val="ppt_x"/>
                                          </p:val>
                                        </p:tav>
                                        <p:tav tm="100000">
                                          <p:val>
                                            <p:strVal val="ppt_x"/>
                                          </p:val>
                                        </p:tav>
                                      </p:tavLst>
                                    </p:anim>
                                    <p:anim calcmode="lin" valueType="num">
                                      <p:cBhvr additive="base">
                                        <p:cTn id="1560" dur="4500"/>
                                        <p:tgtEl>
                                          <p:spTgt spid="139"/>
                                        </p:tgtEl>
                                        <p:attrNameLst>
                                          <p:attrName>ppt_y</p:attrName>
                                        </p:attrNameLst>
                                      </p:cBhvr>
                                      <p:tavLst>
                                        <p:tav tm="0">
                                          <p:val>
                                            <p:strVal val="ppt_y"/>
                                          </p:val>
                                        </p:tav>
                                        <p:tav tm="100000">
                                          <p:val>
                                            <p:strVal val="0-ppt_h/2"/>
                                          </p:val>
                                        </p:tav>
                                      </p:tavLst>
                                    </p:anim>
                                    <p:set>
                                      <p:cBhvr>
                                        <p:cTn id="1561" dur="1" fill="hold">
                                          <p:stCondLst>
                                            <p:cond delay="4499"/>
                                          </p:stCondLst>
                                        </p:cTn>
                                        <p:tgtEl>
                                          <p:spTgt spid="139"/>
                                        </p:tgtEl>
                                        <p:attrNameLst>
                                          <p:attrName>style.visibility</p:attrName>
                                        </p:attrNameLst>
                                      </p:cBhvr>
                                      <p:to>
                                        <p:strVal val="hidden"/>
                                      </p:to>
                                    </p:set>
                                  </p:childTnLst>
                                </p:cTn>
                              </p:par>
                              <p:par>
                                <p:cTn id="1562" presetID="3" presetClass="exit" presetSubtype="10" fill="hold" grpId="3" nodeType="withEffect">
                                  <p:stCondLst>
                                    <p:cond delay="0"/>
                                  </p:stCondLst>
                                  <p:childTnLst>
                                    <p:animEffect transition="out" filter="blinds(horizontal)">
                                      <p:cBhvr>
                                        <p:cTn id="1563" dur="6000"/>
                                        <p:tgtEl>
                                          <p:spTgt spid="139"/>
                                        </p:tgtEl>
                                      </p:cBhvr>
                                    </p:animEffect>
                                    <p:set>
                                      <p:cBhvr>
                                        <p:cTn id="1564" dur="1" fill="hold">
                                          <p:stCondLst>
                                            <p:cond delay="5999"/>
                                          </p:stCondLst>
                                        </p:cTn>
                                        <p:tgtEl>
                                          <p:spTgt spid="139"/>
                                        </p:tgtEl>
                                        <p:attrNameLst>
                                          <p:attrName>style.visibility</p:attrName>
                                        </p:attrNameLst>
                                      </p:cBhvr>
                                      <p:to>
                                        <p:strVal val="hidden"/>
                                      </p:to>
                                    </p:set>
                                  </p:childTnLst>
                                </p:cTn>
                              </p:par>
                              <p:par>
                                <p:cTn id="1565" presetID="2" presetClass="entr" presetSubtype="4" fill="hold" grpId="0" nodeType="withEffect">
                                  <p:stCondLst>
                                    <p:cond delay="0"/>
                                  </p:stCondLst>
                                  <p:childTnLst>
                                    <p:set>
                                      <p:cBhvr>
                                        <p:cTn id="1566" dur="1" fill="hold">
                                          <p:stCondLst>
                                            <p:cond delay="0"/>
                                          </p:stCondLst>
                                        </p:cTn>
                                        <p:tgtEl>
                                          <p:spTgt spid="147"/>
                                        </p:tgtEl>
                                        <p:attrNameLst>
                                          <p:attrName>style.visibility</p:attrName>
                                        </p:attrNameLst>
                                      </p:cBhvr>
                                      <p:to>
                                        <p:strVal val="visible"/>
                                      </p:to>
                                    </p:set>
                                    <p:anim calcmode="lin" valueType="num">
                                      <p:cBhvr additive="base">
                                        <p:cTn id="1567" dur="4000" fill="hold"/>
                                        <p:tgtEl>
                                          <p:spTgt spid="147"/>
                                        </p:tgtEl>
                                        <p:attrNameLst>
                                          <p:attrName>ppt_x</p:attrName>
                                        </p:attrNameLst>
                                      </p:cBhvr>
                                      <p:tavLst>
                                        <p:tav tm="0">
                                          <p:val>
                                            <p:strVal val="#ppt_x"/>
                                          </p:val>
                                        </p:tav>
                                        <p:tav tm="100000">
                                          <p:val>
                                            <p:strVal val="#ppt_x"/>
                                          </p:val>
                                        </p:tav>
                                      </p:tavLst>
                                    </p:anim>
                                    <p:anim calcmode="lin" valueType="num">
                                      <p:cBhvr additive="base">
                                        <p:cTn id="1568" dur="4000" fill="hold"/>
                                        <p:tgtEl>
                                          <p:spTgt spid="147"/>
                                        </p:tgtEl>
                                        <p:attrNameLst>
                                          <p:attrName>ppt_y</p:attrName>
                                        </p:attrNameLst>
                                      </p:cBhvr>
                                      <p:tavLst>
                                        <p:tav tm="0">
                                          <p:val>
                                            <p:strVal val="1+#ppt_h/2"/>
                                          </p:val>
                                        </p:tav>
                                        <p:tav tm="100000">
                                          <p:val>
                                            <p:strVal val="#ppt_y"/>
                                          </p:val>
                                        </p:tav>
                                      </p:tavLst>
                                    </p:anim>
                                  </p:childTnLst>
                                </p:cTn>
                              </p:par>
                              <p:par>
                                <p:cTn id="1569" presetID="19" presetClass="entr" presetSubtype="5" fill="hold" grpId="1" nodeType="withEffect">
                                  <p:stCondLst>
                                    <p:cond delay="0"/>
                                  </p:stCondLst>
                                  <p:childTnLst>
                                    <p:set>
                                      <p:cBhvr>
                                        <p:cTn id="1570" dur="1" fill="hold">
                                          <p:stCondLst>
                                            <p:cond delay="0"/>
                                          </p:stCondLst>
                                        </p:cTn>
                                        <p:tgtEl>
                                          <p:spTgt spid="147"/>
                                        </p:tgtEl>
                                        <p:attrNameLst>
                                          <p:attrName>style.visibility</p:attrName>
                                        </p:attrNameLst>
                                      </p:cBhvr>
                                      <p:to>
                                        <p:strVal val="visible"/>
                                      </p:to>
                                    </p:set>
                                    <p:anim calcmode="lin" valueType="num">
                                      <p:cBhvr>
                                        <p:cTn id="1571" dur="4000" fill="hold"/>
                                        <p:tgtEl>
                                          <p:spTgt spid="147"/>
                                        </p:tgtEl>
                                        <p:attrNameLst>
                                          <p:attrName>ppt_w</p:attrName>
                                        </p:attrNameLst>
                                      </p:cBhvr>
                                      <p:tavLst>
                                        <p:tav tm="0">
                                          <p:val>
                                            <p:strVal val="#ppt_w"/>
                                          </p:val>
                                        </p:tav>
                                        <p:tav tm="100000">
                                          <p:val>
                                            <p:strVal val="#ppt_w"/>
                                          </p:val>
                                        </p:tav>
                                      </p:tavLst>
                                    </p:anim>
                                    <p:anim calcmode="lin" valueType="num">
                                      <p:cBhvr>
                                        <p:cTn id="1572" dur="4000" fill="hold"/>
                                        <p:tgtEl>
                                          <p:spTgt spid="147"/>
                                        </p:tgtEl>
                                        <p:attrNameLst>
                                          <p:attrName>ppt_h</p:attrName>
                                        </p:attrNameLst>
                                      </p:cBhvr>
                                      <p:tavLst>
                                        <p:tav tm="0" fmla="#ppt_h*sin(2.5*pi*$)">
                                          <p:val>
                                            <p:fltVal val="0"/>
                                          </p:val>
                                        </p:tav>
                                        <p:tav tm="100000">
                                          <p:val>
                                            <p:fltVal val="1"/>
                                          </p:val>
                                        </p:tav>
                                      </p:tavLst>
                                    </p:anim>
                                  </p:childTnLst>
                                </p:cTn>
                              </p:par>
                              <p:par>
                                <p:cTn id="1573" presetID="2" presetClass="exit" presetSubtype="1" fill="hold" grpId="2" nodeType="withEffect">
                                  <p:stCondLst>
                                    <p:cond delay="0"/>
                                  </p:stCondLst>
                                  <p:childTnLst>
                                    <p:anim calcmode="lin" valueType="num">
                                      <p:cBhvr additive="base">
                                        <p:cTn id="1574" dur="4500"/>
                                        <p:tgtEl>
                                          <p:spTgt spid="147"/>
                                        </p:tgtEl>
                                        <p:attrNameLst>
                                          <p:attrName>ppt_x</p:attrName>
                                        </p:attrNameLst>
                                      </p:cBhvr>
                                      <p:tavLst>
                                        <p:tav tm="0">
                                          <p:val>
                                            <p:strVal val="ppt_x"/>
                                          </p:val>
                                        </p:tav>
                                        <p:tav tm="100000">
                                          <p:val>
                                            <p:strVal val="ppt_x"/>
                                          </p:val>
                                        </p:tav>
                                      </p:tavLst>
                                    </p:anim>
                                    <p:anim calcmode="lin" valueType="num">
                                      <p:cBhvr additive="base">
                                        <p:cTn id="1575" dur="4500"/>
                                        <p:tgtEl>
                                          <p:spTgt spid="147"/>
                                        </p:tgtEl>
                                        <p:attrNameLst>
                                          <p:attrName>ppt_y</p:attrName>
                                        </p:attrNameLst>
                                      </p:cBhvr>
                                      <p:tavLst>
                                        <p:tav tm="0">
                                          <p:val>
                                            <p:strVal val="ppt_y"/>
                                          </p:val>
                                        </p:tav>
                                        <p:tav tm="100000">
                                          <p:val>
                                            <p:strVal val="0-ppt_h/2"/>
                                          </p:val>
                                        </p:tav>
                                      </p:tavLst>
                                    </p:anim>
                                    <p:set>
                                      <p:cBhvr>
                                        <p:cTn id="1576" dur="1" fill="hold">
                                          <p:stCondLst>
                                            <p:cond delay="4499"/>
                                          </p:stCondLst>
                                        </p:cTn>
                                        <p:tgtEl>
                                          <p:spTgt spid="147"/>
                                        </p:tgtEl>
                                        <p:attrNameLst>
                                          <p:attrName>style.visibility</p:attrName>
                                        </p:attrNameLst>
                                      </p:cBhvr>
                                      <p:to>
                                        <p:strVal val="hidden"/>
                                      </p:to>
                                    </p:set>
                                  </p:childTnLst>
                                </p:cTn>
                              </p:par>
                              <p:par>
                                <p:cTn id="1577" presetID="3" presetClass="exit" presetSubtype="10" fill="hold" grpId="3" nodeType="withEffect">
                                  <p:stCondLst>
                                    <p:cond delay="0"/>
                                  </p:stCondLst>
                                  <p:childTnLst>
                                    <p:animEffect transition="out" filter="blinds(horizontal)">
                                      <p:cBhvr>
                                        <p:cTn id="1578" dur="6000"/>
                                        <p:tgtEl>
                                          <p:spTgt spid="147"/>
                                        </p:tgtEl>
                                      </p:cBhvr>
                                    </p:animEffect>
                                    <p:set>
                                      <p:cBhvr>
                                        <p:cTn id="1579" dur="1" fill="hold">
                                          <p:stCondLst>
                                            <p:cond delay="5999"/>
                                          </p:stCondLst>
                                        </p:cTn>
                                        <p:tgtEl>
                                          <p:spTgt spid="147"/>
                                        </p:tgtEl>
                                        <p:attrNameLst>
                                          <p:attrName>style.visibility</p:attrName>
                                        </p:attrNameLst>
                                      </p:cBhvr>
                                      <p:to>
                                        <p:strVal val="hidden"/>
                                      </p:to>
                                    </p:set>
                                  </p:childTnLst>
                                </p:cTn>
                              </p:par>
                              <p:par>
                                <p:cTn id="1580" presetID="2" presetClass="entr" presetSubtype="4" fill="hold" grpId="0" nodeType="withEffect">
                                  <p:stCondLst>
                                    <p:cond delay="0"/>
                                  </p:stCondLst>
                                  <p:childTnLst>
                                    <p:set>
                                      <p:cBhvr>
                                        <p:cTn id="1581" dur="1" fill="hold">
                                          <p:stCondLst>
                                            <p:cond delay="0"/>
                                          </p:stCondLst>
                                        </p:cTn>
                                        <p:tgtEl>
                                          <p:spTgt spid="148"/>
                                        </p:tgtEl>
                                        <p:attrNameLst>
                                          <p:attrName>style.visibility</p:attrName>
                                        </p:attrNameLst>
                                      </p:cBhvr>
                                      <p:to>
                                        <p:strVal val="visible"/>
                                      </p:to>
                                    </p:set>
                                    <p:anim calcmode="lin" valueType="num">
                                      <p:cBhvr additive="base">
                                        <p:cTn id="1582" dur="4000" fill="hold"/>
                                        <p:tgtEl>
                                          <p:spTgt spid="148"/>
                                        </p:tgtEl>
                                        <p:attrNameLst>
                                          <p:attrName>ppt_x</p:attrName>
                                        </p:attrNameLst>
                                      </p:cBhvr>
                                      <p:tavLst>
                                        <p:tav tm="0">
                                          <p:val>
                                            <p:strVal val="#ppt_x"/>
                                          </p:val>
                                        </p:tav>
                                        <p:tav tm="100000">
                                          <p:val>
                                            <p:strVal val="#ppt_x"/>
                                          </p:val>
                                        </p:tav>
                                      </p:tavLst>
                                    </p:anim>
                                    <p:anim calcmode="lin" valueType="num">
                                      <p:cBhvr additive="base">
                                        <p:cTn id="1583" dur="4000" fill="hold"/>
                                        <p:tgtEl>
                                          <p:spTgt spid="148"/>
                                        </p:tgtEl>
                                        <p:attrNameLst>
                                          <p:attrName>ppt_y</p:attrName>
                                        </p:attrNameLst>
                                      </p:cBhvr>
                                      <p:tavLst>
                                        <p:tav tm="0">
                                          <p:val>
                                            <p:strVal val="1+#ppt_h/2"/>
                                          </p:val>
                                        </p:tav>
                                        <p:tav tm="100000">
                                          <p:val>
                                            <p:strVal val="#ppt_y"/>
                                          </p:val>
                                        </p:tav>
                                      </p:tavLst>
                                    </p:anim>
                                  </p:childTnLst>
                                </p:cTn>
                              </p:par>
                              <p:par>
                                <p:cTn id="1584" presetID="19" presetClass="entr" presetSubtype="5" fill="hold" grpId="1" nodeType="withEffect">
                                  <p:stCondLst>
                                    <p:cond delay="0"/>
                                  </p:stCondLst>
                                  <p:childTnLst>
                                    <p:set>
                                      <p:cBhvr>
                                        <p:cTn id="1585" dur="1" fill="hold">
                                          <p:stCondLst>
                                            <p:cond delay="0"/>
                                          </p:stCondLst>
                                        </p:cTn>
                                        <p:tgtEl>
                                          <p:spTgt spid="148"/>
                                        </p:tgtEl>
                                        <p:attrNameLst>
                                          <p:attrName>style.visibility</p:attrName>
                                        </p:attrNameLst>
                                      </p:cBhvr>
                                      <p:to>
                                        <p:strVal val="visible"/>
                                      </p:to>
                                    </p:set>
                                    <p:anim calcmode="lin" valueType="num">
                                      <p:cBhvr>
                                        <p:cTn id="1586" dur="4000" fill="hold"/>
                                        <p:tgtEl>
                                          <p:spTgt spid="148"/>
                                        </p:tgtEl>
                                        <p:attrNameLst>
                                          <p:attrName>ppt_w</p:attrName>
                                        </p:attrNameLst>
                                      </p:cBhvr>
                                      <p:tavLst>
                                        <p:tav tm="0">
                                          <p:val>
                                            <p:strVal val="#ppt_w"/>
                                          </p:val>
                                        </p:tav>
                                        <p:tav tm="100000">
                                          <p:val>
                                            <p:strVal val="#ppt_w"/>
                                          </p:val>
                                        </p:tav>
                                      </p:tavLst>
                                    </p:anim>
                                    <p:anim calcmode="lin" valueType="num">
                                      <p:cBhvr>
                                        <p:cTn id="1587" dur="4000" fill="hold"/>
                                        <p:tgtEl>
                                          <p:spTgt spid="148"/>
                                        </p:tgtEl>
                                        <p:attrNameLst>
                                          <p:attrName>ppt_h</p:attrName>
                                        </p:attrNameLst>
                                      </p:cBhvr>
                                      <p:tavLst>
                                        <p:tav tm="0" fmla="#ppt_h*sin(2.5*pi*$)">
                                          <p:val>
                                            <p:fltVal val="0"/>
                                          </p:val>
                                        </p:tav>
                                        <p:tav tm="100000">
                                          <p:val>
                                            <p:fltVal val="1"/>
                                          </p:val>
                                        </p:tav>
                                      </p:tavLst>
                                    </p:anim>
                                  </p:childTnLst>
                                </p:cTn>
                              </p:par>
                              <p:par>
                                <p:cTn id="1588" presetID="2" presetClass="exit" presetSubtype="1" fill="hold" grpId="2" nodeType="withEffect">
                                  <p:stCondLst>
                                    <p:cond delay="0"/>
                                  </p:stCondLst>
                                  <p:childTnLst>
                                    <p:anim calcmode="lin" valueType="num">
                                      <p:cBhvr additive="base">
                                        <p:cTn id="1589" dur="4500"/>
                                        <p:tgtEl>
                                          <p:spTgt spid="148"/>
                                        </p:tgtEl>
                                        <p:attrNameLst>
                                          <p:attrName>ppt_x</p:attrName>
                                        </p:attrNameLst>
                                      </p:cBhvr>
                                      <p:tavLst>
                                        <p:tav tm="0">
                                          <p:val>
                                            <p:strVal val="ppt_x"/>
                                          </p:val>
                                        </p:tav>
                                        <p:tav tm="100000">
                                          <p:val>
                                            <p:strVal val="ppt_x"/>
                                          </p:val>
                                        </p:tav>
                                      </p:tavLst>
                                    </p:anim>
                                    <p:anim calcmode="lin" valueType="num">
                                      <p:cBhvr additive="base">
                                        <p:cTn id="1590" dur="4500"/>
                                        <p:tgtEl>
                                          <p:spTgt spid="148"/>
                                        </p:tgtEl>
                                        <p:attrNameLst>
                                          <p:attrName>ppt_y</p:attrName>
                                        </p:attrNameLst>
                                      </p:cBhvr>
                                      <p:tavLst>
                                        <p:tav tm="0">
                                          <p:val>
                                            <p:strVal val="ppt_y"/>
                                          </p:val>
                                        </p:tav>
                                        <p:tav tm="100000">
                                          <p:val>
                                            <p:strVal val="0-ppt_h/2"/>
                                          </p:val>
                                        </p:tav>
                                      </p:tavLst>
                                    </p:anim>
                                    <p:set>
                                      <p:cBhvr>
                                        <p:cTn id="1591" dur="1" fill="hold">
                                          <p:stCondLst>
                                            <p:cond delay="4499"/>
                                          </p:stCondLst>
                                        </p:cTn>
                                        <p:tgtEl>
                                          <p:spTgt spid="148"/>
                                        </p:tgtEl>
                                        <p:attrNameLst>
                                          <p:attrName>style.visibility</p:attrName>
                                        </p:attrNameLst>
                                      </p:cBhvr>
                                      <p:to>
                                        <p:strVal val="hidden"/>
                                      </p:to>
                                    </p:set>
                                  </p:childTnLst>
                                </p:cTn>
                              </p:par>
                              <p:par>
                                <p:cTn id="1592" presetID="3" presetClass="exit" presetSubtype="10" fill="hold" grpId="3" nodeType="withEffect">
                                  <p:stCondLst>
                                    <p:cond delay="0"/>
                                  </p:stCondLst>
                                  <p:childTnLst>
                                    <p:animEffect transition="out" filter="blinds(horizontal)">
                                      <p:cBhvr>
                                        <p:cTn id="1593" dur="6000"/>
                                        <p:tgtEl>
                                          <p:spTgt spid="148"/>
                                        </p:tgtEl>
                                      </p:cBhvr>
                                    </p:animEffect>
                                    <p:set>
                                      <p:cBhvr>
                                        <p:cTn id="1594" dur="1" fill="hold">
                                          <p:stCondLst>
                                            <p:cond delay="5999"/>
                                          </p:stCondLst>
                                        </p:cTn>
                                        <p:tgtEl>
                                          <p:spTgt spid="148"/>
                                        </p:tgtEl>
                                        <p:attrNameLst>
                                          <p:attrName>style.visibility</p:attrName>
                                        </p:attrNameLst>
                                      </p:cBhvr>
                                      <p:to>
                                        <p:strVal val="hidden"/>
                                      </p:to>
                                    </p:set>
                                  </p:childTnLst>
                                </p:cTn>
                              </p:par>
                              <p:par>
                                <p:cTn id="1595" presetID="2" presetClass="entr" presetSubtype="4" fill="hold" grpId="0" nodeType="withEffect">
                                  <p:stCondLst>
                                    <p:cond delay="0"/>
                                  </p:stCondLst>
                                  <p:childTnLst>
                                    <p:set>
                                      <p:cBhvr>
                                        <p:cTn id="1596" dur="1" fill="hold">
                                          <p:stCondLst>
                                            <p:cond delay="0"/>
                                          </p:stCondLst>
                                        </p:cTn>
                                        <p:tgtEl>
                                          <p:spTgt spid="149"/>
                                        </p:tgtEl>
                                        <p:attrNameLst>
                                          <p:attrName>style.visibility</p:attrName>
                                        </p:attrNameLst>
                                      </p:cBhvr>
                                      <p:to>
                                        <p:strVal val="visible"/>
                                      </p:to>
                                    </p:set>
                                    <p:anim calcmode="lin" valueType="num">
                                      <p:cBhvr additive="base">
                                        <p:cTn id="1597" dur="4000" fill="hold"/>
                                        <p:tgtEl>
                                          <p:spTgt spid="149"/>
                                        </p:tgtEl>
                                        <p:attrNameLst>
                                          <p:attrName>ppt_x</p:attrName>
                                        </p:attrNameLst>
                                      </p:cBhvr>
                                      <p:tavLst>
                                        <p:tav tm="0">
                                          <p:val>
                                            <p:strVal val="#ppt_x"/>
                                          </p:val>
                                        </p:tav>
                                        <p:tav tm="100000">
                                          <p:val>
                                            <p:strVal val="#ppt_x"/>
                                          </p:val>
                                        </p:tav>
                                      </p:tavLst>
                                    </p:anim>
                                    <p:anim calcmode="lin" valueType="num">
                                      <p:cBhvr additive="base">
                                        <p:cTn id="1598" dur="4000" fill="hold"/>
                                        <p:tgtEl>
                                          <p:spTgt spid="149"/>
                                        </p:tgtEl>
                                        <p:attrNameLst>
                                          <p:attrName>ppt_y</p:attrName>
                                        </p:attrNameLst>
                                      </p:cBhvr>
                                      <p:tavLst>
                                        <p:tav tm="0">
                                          <p:val>
                                            <p:strVal val="1+#ppt_h/2"/>
                                          </p:val>
                                        </p:tav>
                                        <p:tav tm="100000">
                                          <p:val>
                                            <p:strVal val="#ppt_y"/>
                                          </p:val>
                                        </p:tav>
                                      </p:tavLst>
                                    </p:anim>
                                  </p:childTnLst>
                                </p:cTn>
                              </p:par>
                              <p:par>
                                <p:cTn id="1599" presetID="19" presetClass="entr" presetSubtype="5" fill="hold" grpId="1" nodeType="withEffect">
                                  <p:stCondLst>
                                    <p:cond delay="0"/>
                                  </p:stCondLst>
                                  <p:childTnLst>
                                    <p:set>
                                      <p:cBhvr>
                                        <p:cTn id="1600" dur="1" fill="hold">
                                          <p:stCondLst>
                                            <p:cond delay="0"/>
                                          </p:stCondLst>
                                        </p:cTn>
                                        <p:tgtEl>
                                          <p:spTgt spid="149"/>
                                        </p:tgtEl>
                                        <p:attrNameLst>
                                          <p:attrName>style.visibility</p:attrName>
                                        </p:attrNameLst>
                                      </p:cBhvr>
                                      <p:to>
                                        <p:strVal val="visible"/>
                                      </p:to>
                                    </p:set>
                                    <p:anim calcmode="lin" valueType="num">
                                      <p:cBhvr>
                                        <p:cTn id="1601" dur="4000" fill="hold"/>
                                        <p:tgtEl>
                                          <p:spTgt spid="149"/>
                                        </p:tgtEl>
                                        <p:attrNameLst>
                                          <p:attrName>ppt_w</p:attrName>
                                        </p:attrNameLst>
                                      </p:cBhvr>
                                      <p:tavLst>
                                        <p:tav tm="0">
                                          <p:val>
                                            <p:strVal val="#ppt_w"/>
                                          </p:val>
                                        </p:tav>
                                        <p:tav tm="100000">
                                          <p:val>
                                            <p:strVal val="#ppt_w"/>
                                          </p:val>
                                        </p:tav>
                                      </p:tavLst>
                                    </p:anim>
                                    <p:anim calcmode="lin" valueType="num">
                                      <p:cBhvr>
                                        <p:cTn id="1602" dur="4000" fill="hold"/>
                                        <p:tgtEl>
                                          <p:spTgt spid="149"/>
                                        </p:tgtEl>
                                        <p:attrNameLst>
                                          <p:attrName>ppt_h</p:attrName>
                                        </p:attrNameLst>
                                      </p:cBhvr>
                                      <p:tavLst>
                                        <p:tav tm="0" fmla="#ppt_h*sin(2.5*pi*$)">
                                          <p:val>
                                            <p:fltVal val="0"/>
                                          </p:val>
                                        </p:tav>
                                        <p:tav tm="100000">
                                          <p:val>
                                            <p:fltVal val="1"/>
                                          </p:val>
                                        </p:tav>
                                      </p:tavLst>
                                    </p:anim>
                                  </p:childTnLst>
                                </p:cTn>
                              </p:par>
                              <p:par>
                                <p:cTn id="1603" presetID="2" presetClass="exit" presetSubtype="1" fill="hold" grpId="2" nodeType="withEffect">
                                  <p:stCondLst>
                                    <p:cond delay="0"/>
                                  </p:stCondLst>
                                  <p:childTnLst>
                                    <p:anim calcmode="lin" valueType="num">
                                      <p:cBhvr additive="base">
                                        <p:cTn id="1604" dur="4500"/>
                                        <p:tgtEl>
                                          <p:spTgt spid="149"/>
                                        </p:tgtEl>
                                        <p:attrNameLst>
                                          <p:attrName>ppt_x</p:attrName>
                                        </p:attrNameLst>
                                      </p:cBhvr>
                                      <p:tavLst>
                                        <p:tav tm="0">
                                          <p:val>
                                            <p:strVal val="ppt_x"/>
                                          </p:val>
                                        </p:tav>
                                        <p:tav tm="100000">
                                          <p:val>
                                            <p:strVal val="ppt_x"/>
                                          </p:val>
                                        </p:tav>
                                      </p:tavLst>
                                    </p:anim>
                                    <p:anim calcmode="lin" valueType="num">
                                      <p:cBhvr additive="base">
                                        <p:cTn id="1605" dur="4500"/>
                                        <p:tgtEl>
                                          <p:spTgt spid="149"/>
                                        </p:tgtEl>
                                        <p:attrNameLst>
                                          <p:attrName>ppt_y</p:attrName>
                                        </p:attrNameLst>
                                      </p:cBhvr>
                                      <p:tavLst>
                                        <p:tav tm="0">
                                          <p:val>
                                            <p:strVal val="ppt_y"/>
                                          </p:val>
                                        </p:tav>
                                        <p:tav tm="100000">
                                          <p:val>
                                            <p:strVal val="0-ppt_h/2"/>
                                          </p:val>
                                        </p:tav>
                                      </p:tavLst>
                                    </p:anim>
                                    <p:set>
                                      <p:cBhvr>
                                        <p:cTn id="1606" dur="1" fill="hold">
                                          <p:stCondLst>
                                            <p:cond delay="4499"/>
                                          </p:stCondLst>
                                        </p:cTn>
                                        <p:tgtEl>
                                          <p:spTgt spid="149"/>
                                        </p:tgtEl>
                                        <p:attrNameLst>
                                          <p:attrName>style.visibility</p:attrName>
                                        </p:attrNameLst>
                                      </p:cBhvr>
                                      <p:to>
                                        <p:strVal val="hidden"/>
                                      </p:to>
                                    </p:set>
                                  </p:childTnLst>
                                </p:cTn>
                              </p:par>
                              <p:par>
                                <p:cTn id="1607" presetID="3" presetClass="exit" presetSubtype="10" fill="hold" grpId="3" nodeType="withEffect">
                                  <p:stCondLst>
                                    <p:cond delay="0"/>
                                  </p:stCondLst>
                                  <p:childTnLst>
                                    <p:animEffect transition="out" filter="blinds(horizontal)">
                                      <p:cBhvr>
                                        <p:cTn id="1608" dur="6000"/>
                                        <p:tgtEl>
                                          <p:spTgt spid="149"/>
                                        </p:tgtEl>
                                      </p:cBhvr>
                                    </p:animEffect>
                                    <p:set>
                                      <p:cBhvr>
                                        <p:cTn id="1609" dur="1" fill="hold">
                                          <p:stCondLst>
                                            <p:cond delay="5999"/>
                                          </p:stCondLst>
                                        </p:cTn>
                                        <p:tgtEl>
                                          <p:spTgt spid="149"/>
                                        </p:tgtEl>
                                        <p:attrNameLst>
                                          <p:attrName>style.visibility</p:attrName>
                                        </p:attrNameLst>
                                      </p:cBhvr>
                                      <p:to>
                                        <p:strVal val="hidden"/>
                                      </p:to>
                                    </p:set>
                                  </p:childTnLst>
                                </p:cTn>
                              </p:par>
                              <p:par>
                                <p:cTn id="1610" presetID="2" presetClass="entr" presetSubtype="4" fill="hold" grpId="0" nodeType="withEffect">
                                  <p:stCondLst>
                                    <p:cond delay="0"/>
                                  </p:stCondLst>
                                  <p:childTnLst>
                                    <p:set>
                                      <p:cBhvr>
                                        <p:cTn id="1611" dur="1" fill="hold">
                                          <p:stCondLst>
                                            <p:cond delay="0"/>
                                          </p:stCondLst>
                                        </p:cTn>
                                        <p:tgtEl>
                                          <p:spTgt spid="150"/>
                                        </p:tgtEl>
                                        <p:attrNameLst>
                                          <p:attrName>style.visibility</p:attrName>
                                        </p:attrNameLst>
                                      </p:cBhvr>
                                      <p:to>
                                        <p:strVal val="visible"/>
                                      </p:to>
                                    </p:set>
                                    <p:anim calcmode="lin" valueType="num">
                                      <p:cBhvr additive="base">
                                        <p:cTn id="1612" dur="4000" fill="hold"/>
                                        <p:tgtEl>
                                          <p:spTgt spid="150"/>
                                        </p:tgtEl>
                                        <p:attrNameLst>
                                          <p:attrName>ppt_x</p:attrName>
                                        </p:attrNameLst>
                                      </p:cBhvr>
                                      <p:tavLst>
                                        <p:tav tm="0">
                                          <p:val>
                                            <p:strVal val="#ppt_x"/>
                                          </p:val>
                                        </p:tav>
                                        <p:tav tm="100000">
                                          <p:val>
                                            <p:strVal val="#ppt_x"/>
                                          </p:val>
                                        </p:tav>
                                      </p:tavLst>
                                    </p:anim>
                                    <p:anim calcmode="lin" valueType="num">
                                      <p:cBhvr additive="base">
                                        <p:cTn id="1613" dur="4000" fill="hold"/>
                                        <p:tgtEl>
                                          <p:spTgt spid="150"/>
                                        </p:tgtEl>
                                        <p:attrNameLst>
                                          <p:attrName>ppt_y</p:attrName>
                                        </p:attrNameLst>
                                      </p:cBhvr>
                                      <p:tavLst>
                                        <p:tav tm="0">
                                          <p:val>
                                            <p:strVal val="1+#ppt_h/2"/>
                                          </p:val>
                                        </p:tav>
                                        <p:tav tm="100000">
                                          <p:val>
                                            <p:strVal val="#ppt_y"/>
                                          </p:val>
                                        </p:tav>
                                      </p:tavLst>
                                    </p:anim>
                                  </p:childTnLst>
                                </p:cTn>
                              </p:par>
                              <p:par>
                                <p:cTn id="1614" presetID="19" presetClass="entr" presetSubtype="5" fill="hold" grpId="1" nodeType="withEffect">
                                  <p:stCondLst>
                                    <p:cond delay="0"/>
                                  </p:stCondLst>
                                  <p:childTnLst>
                                    <p:set>
                                      <p:cBhvr>
                                        <p:cTn id="1615" dur="1" fill="hold">
                                          <p:stCondLst>
                                            <p:cond delay="0"/>
                                          </p:stCondLst>
                                        </p:cTn>
                                        <p:tgtEl>
                                          <p:spTgt spid="150"/>
                                        </p:tgtEl>
                                        <p:attrNameLst>
                                          <p:attrName>style.visibility</p:attrName>
                                        </p:attrNameLst>
                                      </p:cBhvr>
                                      <p:to>
                                        <p:strVal val="visible"/>
                                      </p:to>
                                    </p:set>
                                    <p:anim calcmode="lin" valueType="num">
                                      <p:cBhvr>
                                        <p:cTn id="1616" dur="4000" fill="hold"/>
                                        <p:tgtEl>
                                          <p:spTgt spid="150"/>
                                        </p:tgtEl>
                                        <p:attrNameLst>
                                          <p:attrName>ppt_w</p:attrName>
                                        </p:attrNameLst>
                                      </p:cBhvr>
                                      <p:tavLst>
                                        <p:tav tm="0">
                                          <p:val>
                                            <p:strVal val="#ppt_w"/>
                                          </p:val>
                                        </p:tav>
                                        <p:tav tm="100000">
                                          <p:val>
                                            <p:strVal val="#ppt_w"/>
                                          </p:val>
                                        </p:tav>
                                      </p:tavLst>
                                    </p:anim>
                                    <p:anim calcmode="lin" valueType="num">
                                      <p:cBhvr>
                                        <p:cTn id="1617" dur="4000" fill="hold"/>
                                        <p:tgtEl>
                                          <p:spTgt spid="150"/>
                                        </p:tgtEl>
                                        <p:attrNameLst>
                                          <p:attrName>ppt_h</p:attrName>
                                        </p:attrNameLst>
                                      </p:cBhvr>
                                      <p:tavLst>
                                        <p:tav tm="0" fmla="#ppt_h*sin(2.5*pi*$)">
                                          <p:val>
                                            <p:fltVal val="0"/>
                                          </p:val>
                                        </p:tav>
                                        <p:tav tm="100000">
                                          <p:val>
                                            <p:fltVal val="1"/>
                                          </p:val>
                                        </p:tav>
                                      </p:tavLst>
                                    </p:anim>
                                  </p:childTnLst>
                                </p:cTn>
                              </p:par>
                              <p:par>
                                <p:cTn id="1618" presetID="2" presetClass="exit" presetSubtype="1" fill="hold" grpId="2" nodeType="withEffect">
                                  <p:stCondLst>
                                    <p:cond delay="0"/>
                                  </p:stCondLst>
                                  <p:childTnLst>
                                    <p:anim calcmode="lin" valueType="num">
                                      <p:cBhvr additive="base">
                                        <p:cTn id="1619" dur="4500"/>
                                        <p:tgtEl>
                                          <p:spTgt spid="150"/>
                                        </p:tgtEl>
                                        <p:attrNameLst>
                                          <p:attrName>ppt_x</p:attrName>
                                        </p:attrNameLst>
                                      </p:cBhvr>
                                      <p:tavLst>
                                        <p:tav tm="0">
                                          <p:val>
                                            <p:strVal val="ppt_x"/>
                                          </p:val>
                                        </p:tav>
                                        <p:tav tm="100000">
                                          <p:val>
                                            <p:strVal val="ppt_x"/>
                                          </p:val>
                                        </p:tav>
                                      </p:tavLst>
                                    </p:anim>
                                    <p:anim calcmode="lin" valueType="num">
                                      <p:cBhvr additive="base">
                                        <p:cTn id="1620" dur="4500"/>
                                        <p:tgtEl>
                                          <p:spTgt spid="150"/>
                                        </p:tgtEl>
                                        <p:attrNameLst>
                                          <p:attrName>ppt_y</p:attrName>
                                        </p:attrNameLst>
                                      </p:cBhvr>
                                      <p:tavLst>
                                        <p:tav tm="0">
                                          <p:val>
                                            <p:strVal val="ppt_y"/>
                                          </p:val>
                                        </p:tav>
                                        <p:tav tm="100000">
                                          <p:val>
                                            <p:strVal val="0-ppt_h/2"/>
                                          </p:val>
                                        </p:tav>
                                      </p:tavLst>
                                    </p:anim>
                                    <p:set>
                                      <p:cBhvr>
                                        <p:cTn id="1621" dur="1" fill="hold">
                                          <p:stCondLst>
                                            <p:cond delay="4499"/>
                                          </p:stCondLst>
                                        </p:cTn>
                                        <p:tgtEl>
                                          <p:spTgt spid="150"/>
                                        </p:tgtEl>
                                        <p:attrNameLst>
                                          <p:attrName>style.visibility</p:attrName>
                                        </p:attrNameLst>
                                      </p:cBhvr>
                                      <p:to>
                                        <p:strVal val="hidden"/>
                                      </p:to>
                                    </p:set>
                                  </p:childTnLst>
                                </p:cTn>
                              </p:par>
                              <p:par>
                                <p:cTn id="1622" presetID="3" presetClass="exit" presetSubtype="10" fill="hold" grpId="3" nodeType="withEffect">
                                  <p:stCondLst>
                                    <p:cond delay="0"/>
                                  </p:stCondLst>
                                  <p:childTnLst>
                                    <p:animEffect transition="out" filter="blinds(horizontal)">
                                      <p:cBhvr>
                                        <p:cTn id="1623" dur="6000"/>
                                        <p:tgtEl>
                                          <p:spTgt spid="150"/>
                                        </p:tgtEl>
                                      </p:cBhvr>
                                    </p:animEffect>
                                    <p:set>
                                      <p:cBhvr>
                                        <p:cTn id="1624" dur="1" fill="hold">
                                          <p:stCondLst>
                                            <p:cond delay="5999"/>
                                          </p:stCondLst>
                                        </p:cTn>
                                        <p:tgtEl>
                                          <p:spTgt spid="150"/>
                                        </p:tgtEl>
                                        <p:attrNameLst>
                                          <p:attrName>style.visibility</p:attrName>
                                        </p:attrNameLst>
                                      </p:cBhvr>
                                      <p:to>
                                        <p:strVal val="hidden"/>
                                      </p:to>
                                    </p:set>
                                  </p:childTnLst>
                                </p:cTn>
                              </p:par>
                              <p:par>
                                <p:cTn id="1625" presetID="2" presetClass="entr" presetSubtype="4" fill="hold" grpId="0" nodeType="withEffect">
                                  <p:stCondLst>
                                    <p:cond delay="0"/>
                                  </p:stCondLst>
                                  <p:childTnLst>
                                    <p:set>
                                      <p:cBhvr>
                                        <p:cTn id="1626" dur="1" fill="hold">
                                          <p:stCondLst>
                                            <p:cond delay="0"/>
                                          </p:stCondLst>
                                        </p:cTn>
                                        <p:tgtEl>
                                          <p:spTgt spid="158"/>
                                        </p:tgtEl>
                                        <p:attrNameLst>
                                          <p:attrName>style.visibility</p:attrName>
                                        </p:attrNameLst>
                                      </p:cBhvr>
                                      <p:to>
                                        <p:strVal val="visible"/>
                                      </p:to>
                                    </p:set>
                                    <p:anim calcmode="lin" valueType="num">
                                      <p:cBhvr additive="base">
                                        <p:cTn id="1627" dur="4000" fill="hold"/>
                                        <p:tgtEl>
                                          <p:spTgt spid="158"/>
                                        </p:tgtEl>
                                        <p:attrNameLst>
                                          <p:attrName>ppt_x</p:attrName>
                                        </p:attrNameLst>
                                      </p:cBhvr>
                                      <p:tavLst>
                                        <p:tav tm="0">
                                          <p:val>
                                            <p:strVal val="#ppt_x"/>
                                          </p:val>
                                        </p:tav>
                                        <p:tav tm="100000">
                                          <p:val>
                                            <p:strVal val="#ppt_x"/>
                                          </p:val>
                                        </p:tav>
                                      </p:tavLst>
                                    </p:anim>
                                    <p:anim calcmode="lin" valueType="num">
                                      <p:cBhvr additive="base">
                                        <p:cTn id="1628" dur="4000" fill="hold"/>
                                        <p:tgtEl>
                                          <p:spTgt spid="158"/>
                                        </p:tgtEl>
                                        <p:attrNameLst>
                                          <p:attrName>ppt_y</p:attrName>
                                        </p:attrNameLst>
                                      </p:cBhvr>
                                      <p:tavLst>
                                        <p:tav tm="0">
                                          <p:val>
                                            <p:strVal val="1+#ppt_h/2"/>
                                          </p:val>
                                        </p:tav>
                                        <p:tav tm="100000">
                                          <p:val>
                                            <p:strVal val="#ppt_y"/>
                                          </p:val>
                                        </p:tav>
                                      </p:tavLst>
                                    </p:anim>
                                  </p:childTnLst>
                                </p:cTn>
                              </p:par>
                              <p:par>
                                <p:cTn id="1629" presetID="19" presetClass="entr" presetSubtype="5" fill="hold" grpId="1" nodeType="withEffect">
                                  <p:stCondLst>
                                    <p:cond delay="0"/>
                                  </p:stCondLst>
                                  <p:childTnLst>
                                    <p:set>
                                      <p:cBhvr>
                                        <p:cTn id="1630" dur="1" fill="hold">
                                          <p:stCondLst>
                                            <p:cond delay="0"/>
                                          </p:stCondLst>
                                        </p:cTn>
                                        <p:tgtEl>
                                          <p:spTgt spid="158"/>
                                        </p:tgtEl>
                                        <p:attrNameLst>
                                          <p:attrName>style.visibility</p:attrName>
                                        </p:attrNameLst>
                                      </p:cBhvr>
                                      <p:to>
                                        <p:strVal val="visible"/>
                                      </p:to>
                                    </p:set>
                                    <p:anim calcmode="lin" valueType="num">
                                      <p:cBhvr>
                                        <p:cTn id="1631" dur="4000" fill="hold"/>
                                        <p:tgtEl>
                                          <p:spTgt spid="158"/>
                                        </p:tgtEl>
                                        <p:attrNameLst>
                                          <p:attrName>ppt_w</p:attrName>
                                        </p:attrNameLst>
                                      </p:cBhvr>
                                      <p:tavLst>
                                        <p:tav tm="0">
                                          <p:val>
                                            <p:strVal val="#ppt_w"/>
                                          </p:val>
                                        </p:tav>
                                        <p:tav tm="100000">
                                          <p:val>
                                            <p:strVal val="#ppt_w"/>
                                          </p:val>
                                        </p:tav>
                                      </p:tavLst>
                                    </p:anim>
                                    <p:anim calcmode="lin" valueType="num">
                                      <p:cBhvr>
                                        <p:cTn id="1632" dur="4000" fill="hold"/>
                                        <p:tgtEl>
                                          <p:spTgt spid="158"/>
                                        </p:tgtEl>
                                        <p:attrNameLst>
                                          <p:attrName>ppt_h</p:attrName>
                                        </p:attrNameLst>
                                      </p:cBhvr>
                                      <p:tavLst>
                                        <p:tav tm="0" fmla="#ppt_h*sin(2.5*pi*$)">
                                          <p:val>
                                            <p:fltVal val="0"/>
                                          </p:val>
                                        </p:tav>
                                        <p:tav tm="100000">
                                          <p:val>
                                            <p:fltVal val="1"/>
                                          </p:val>
                                        </p:tav>
                                      </p:tavLst>
                                    </p:anim>
                                  </p:childTnLst>
                                </p:cTn>
                              </p:par>
                              <p:par>
                                <p:cTn id="1633" presetID="2" presetClass="exit" presetSubtype="1" fill="hold" grpId="2" nodeType="withEffect">
                                  <p:stCondLst>
                                    <p:cond delay="0"/>
                                  </p:stCondLst>
                                  <p:childTnLst>
                                    <p:anim calcmode="lin" valueType="num">
                                      <p:cBhvr additive="base">
                                        <p:cTn id="1634" dur="4500"/>
                                        <p:tgtEl>
                                          <p:spTgt spid="158"/>
                                        </p:tgtEl>
                                        <p:attrNameLst>
                                          <p:attrName>ppt_x</p:attrName>
                                        </p:attrNameLst>
                                      </p:cBhvr>
                                      <p:tavLst>
                                        <p:tav tm="0">
                                          <p:val>
                                            <p:strVal val="ppt_x"/>
                                          </p:val>
                                        </p:tav>
                                        <p:tav tm="100000">
                                          <p:val>
                                            <p:strVal val="ppt_x"/>
                                          </p:val>
                                        </p:tav>
                                      </p:tavLst>
                                    </p:anim>
                                    <p:anim calcmode="lin" valueType="num">
                                      <p:cBhvr additive="base">
                                        <p:cTn id="1635" dur="4500"/>
                                        <p:tgtEl>
                                          <p:spTgt spid="158"/>
                                        </p:tgtEl>
                                        <p:attrNameLst>
                                          <p:attrName>ppt_y</p:attrName>
                                        </p:attrNameLst>
                                      </p:cBhvr>
                                      <p:tavLst>
                                        <p:tav tm="0">
                                          <p:val>
                                            <p:strVal val="ppt_y"/>
                                          </p:val>
                                        </p:tav>
                                        <p:tav tm="100000">
                                          <p:val>
                                            <p:strVal val="0-ppt_h/2"/>
                                          </p:val>
                                        </p:tav>
                                      </p:tavLst>
                                    </p:anim>
                                    <p:set>
                                      <p:cBhvr>
                                        <p:cTn id="1636" dur="1" fill="hold">
                                          <p:stCondLst>
                                            <p:cond delay="4499"/>
                                          </p:stCondLst>
                                        </p:cTn>
                                        <p:tgtEl>
                                          <p:spTgt spid="158"/>
                                        </p:tgtEl>
                                        <p:attrNameLst>
                                          <p:attrName>style.visibility</p:attrName>
                                        </p:attrNameLst>
                                      </p:cBhvr>
                                      <p:to>
                                        <p:strVal val="hidden"/>
                                      </p:to>
                                    </p:set>
                                  </p:childTnLst>
                                </p:cTn>
                              </p:par>
                              <p:par>
                                <p:cTn id="1637" presetID="3" presetClass="exit" presetSubtype="10" fill="hold" grpId="3" nodeType="withEffect">
                                  <p:stCondLst>
                                    <p:cond delay="0"/>
                                  </p:stCondLst>
                                  <p:childTnLst>
                                    <p:animEffect transition="out" filter="blinds(horizontal)">
                                      <p:cBhvr>
                                        <p:cTn id="1638" dur="6000"/>
                                        <p:tgtEl>
                                          <p:spTgt spid="158"/>
                                        </p:tgtEl>
                                      </p:cBhvr>
                                    </p:animEffect>
                                    <p:set>
                                      <p:cBhvr>
                                        <p:cTn id="1639" dur="1" fill="hold">
                                          <p:stCondLst>
                                            <p:cond delay="5999"/>
                                          </p:stCondLst>
                                        </p:cTn>
                                        <p:tgtEl>
                                          <p:spTgt spid="158"/>
                                        </p:tgtEl>
                                        <p:attrNameLst>
                                          <p:attrName>style.visibility</p:attrName>
                                        </p:attrNameLst>
                                      </p:cBhvr>
                                      <p:to>
                                        <p:strVal val="hidden"/>
                                      </p:to>
                                    </p:set>
                                  </p:childTnLst>
                                </p:cTn>
                              </p:par>
                              <p:par>
                                <p:cTn id="1640" presetID="2" presetClass="entr" presetSubtype="4" fill="hold" grpId="0" nodeType="withEffect">
                                  <p:stCondLst>
                                    <p:cond delay="0"/>
                                  </p:stCondLst>
                                  <p:childTnLst>
                                    <p:set>
                                      <p:cBhvr>
                                        <p:cTn id="1641" dur="1" fill="hold">
                                          <p:stCondLst>
                                            <p:cond delay="0"/>
                                          </p:stCondLst>
                                        </p:cTn>
                                        <p:tgtEl>
                                          <p:spTgt spid="157"/>
                                        </p:tgtEl>
                                        <p:attrNameLst>
                                          <p:attrName>style.visibility</p:attrName>
                                        </p:attrNameLst>
                                      </p:cBhvr>
                                      <p:to>
                                        <p:strVal val="visible"/>
                                      </p:to>
                                    </p:set>
                                    <p:anim calcmode="lin" valueType="num">
                                      <p:cBhvr additive="base">
                                        <p:cTn id="1642" dur="4000" fill="hold"/>
                                        <p:tgtEl>
                                          <p:spTgt spid="157"/>
                                        </p:tgtEl>
                                        <p:attrNameLst>
                                          <p:attrName>ppt_x</p:attrName>
                                        </p:attrNameLst>
                                      </p:cBhvr>
                                      <p:tavLst>
                                        <p:tav tm="0">
                                          <p:val>
                                            <p:strVal val="#ppt_x"/>
                                          </p:val>
                                        </p:tav>
                                        <p:tav tm="100000">
                                          <p:val>
                                            <p:strVal val="#ppt_x"/>
                                          </p:val>
                                        </p:tav>
                                      </p:tavLst>
                                    </p:anim>
                                    <p:anim calcmode="lin" valueType="num">
                                      <p:cBhvr additive="base">
                                        <p:cTn id="1643" dur="4000" fill="hold"/>
                                        <p:tgtEl>
                                          <p:spTgt spid="157"/>
                                        </p:tgtEl>
                                        <p:attrNameLst>
                                          <p:attrName>ppt_y</p:attrName>
                                        </p:attrNameLst>
                                      </p:cBhvr>
                                      <p:tavLst>
                                        <p:tav tm="0">
                                          <p:val>
                                            <p:strVal val="1+#ppt_h/2"/>
                                          </p:val>
                                        </p:tav>
                                        <p:tav tm="100000">
                                          <p:val>
                                            <p:strVal val="#ppt_y"/>
                                          </p:val>
                                        </p:tav>
                                      </p:tavLst>
                                    </p:anim>
                                  </p:childTnLst>
                                </p:cTn>
                              </p:par>
                              <p:par>
                                <p:cTn id="1644" presetID="19" presetClass="entr" presetSubtype="5" fill="hold" grpId="1" nodeType="withEffect">
                                  <p:stCondLst>
                                    <p:cond delay="0"/>
                                  </p:stCondLst>
                                  <p:childTnLst>
                                    <p:set>
                                      <p:cBhvr>
                                        <p:cTn id="1645" dur="1" fill="hold">
                                          <p:stCondLst>
                                            <p:cond delay="0"/>
                                          </p:stCondLst>
                                        </p:cTn>
                                        <p:tgtEl>
                                          <p:spTgt spid="157"/>
                                        </p:tgtEl>
                                        <p:attrNameLst>
                                          <p:attrName>style.visibility</p:attrName>
                                        </p:attrNameLst>
                                      </p:cBhvr>
                                      <p:to>
                                        <p:strVal val="visible"/>
                                      </p:to>
                                    </p:set>
                                    <p:anim calcmode="lin" valueType="num">
                                      <p:cBhvr>
                                        <p:cTn id="1646" dur="4000" fill="hold"/>
                                        <p:tgtEl>
                                          <p:spTgt spid="157"/>
                                        </p:tgtEl>
                                        <p:attrNameLst>
                                          <p:attrName>ppt_w</p:attrName>
                                        </p:attrNameLst>
                                      </p:cBhvr>
                                      <p:tavLst>
                                        <p:tav tm="0">
                                          <p:val>
                                            <p:strVal val="#ppt_w"/>
                                          </p:val>
                                        </p:tav>
                                        <p:tav tm="100000">
                                          <p:val>
                                            <p:strVal val="#ppt_w"/>
                                          </p:val>
                                        </p:tav>
                                      </p:tavLst>
                                    </p:anim>
                                    <p:anim calcmode="lin" valueType="num">
                                      <p:cBhvr>
                                        <p:cTn id="1647" dur="4000" fill="hold"/>
                                        <p:tgtEl>
                                          <p:spTgt spid="157"/>
                                        </p:tgtEl>
                                        <p:attrNameLst>
                                          <p:attrName>ppt_h</p:attrName>
                                        </p:attrNameLst>
                                      </p:cBhvr>
                                      <p:tavLst>
                                        <p:tav tm="0" fmla="#ppt_h*sin(2.5*pi*$)">
                                          <p:val>
                                            <p:fltVal val="0"/>
                                          </p:val>
                                        </p:tav>
                                        <p:tav tm="100000">
                                          <p:val>
                                            <p:fltVal val="1"/>
                                          </p:val>
                                        </p:tav>
                                      </p:tavLst>
                                    </p:anim>
                                  </p:childTnLst>
                                </p:cTn>
                              </p:par>
                              <p:par>
                                <p:cTn id="1648" presetID="2" presetClass="exit" presetSubtype="1" fill="hold" grpId="2" nodeType="withEffect">
                                  <p:stCondLst>
                                    <p:cond delay="0"/>
                                  </p:stCondLst>
                                  <p:childTnLst>
                                    <p:anim calcmode="lin" valueType="num">
                                      <p:cBhvr additive="base">
                                        <p:cTn id="1649" dur="4500"/>
                                        <p:tgtEl>
                                          <p:spTgt spid="157"/>
                                        </p:tgtEl>
                                        <p:attrNameLst>
                                          <p:attrName>ppt_x</p:attrName>
                                        </p:attrNameLst>
                                      </p:cBhvr>
                                      <p:tavLst>
                                        <p:tav tm="0">
                                          <p:val>
                                            <p:strVal val="ppt_x"/>
                                          </p:val>
                                        </p:tav>
                                        <p:tav tm="100000">
                                          <p:val>
                                            <p:strVal val="ppt_x"/>
                                          </p:val>
                                        </p:tav>
                                      </p:tavLst>
                                    </p:anim>
                                    <p:anim calcmode="lin" valueType="num">
                                      <p:cBhvr additive="base">
                                        <p:cTn id="1650" dur="4500"/>
                                        <p:tgtEl>
                                          <p:spTgt spid="157"/>
                                        </p:tgtEl>
                                        <p:attrNameLst>
                                          <p:attrName>ppt_y</p:attrName>
                                        </p:attrNameLst>
                                      </p:cBhvr>
                                      <p:tavLst>
                                        <p:tav tm="0">
                                          <p:val>
                                            <p:strVal val="ppt_y"/>
                                          </p:val>
                                        </p:tav>
                                        <p:tav tm="100000">
                                          <p:val>
                                            <p:strVal val="0-ppt_h/2"/>
                                          </p:val>
                                        </p:tav>
                                      </p:tavLst>
                                    </p:anim>
                                    <p:set>
                                      <p:cBhvr>
                                        <p:cTn id="1651" dur="1" fill="hold">
                                          <p:stCondLst>
                                            <p:cond delay="4499"/>
                                          </p:stCondLst>
                                        </p:cTn>
                                        <p:tgtEl>
                                          <p:spTgt spid="157"/>
                                        </p:tgtEl>
                                        <p:attrNameLst>
                                          <p:attrName>style.visibility</p:attrName>
                                        </p:attrNameLst>
                                      </p:cBhvr>
                                      <p:to>
                                        <p:strVal val="hidden"/>
                                      </p:to>
                                    </p:set>
                                  </p:childTnLst>
                                </p:cTn>
                              </p:par>
                              <p:par>
                                <p:cTn id="1652" presetID="3" presetClass="exit" presetSubtype="10" fill="hold" grpId="3" nodeType="withEffect">
                                  <p:stCondLst>
                                    <p:cond delay="0"/>
                                  </p:stCondLst>
                                  <p:childTnLst>
                                    <p:animEffect transition="out" filter="blinds(horizontal)">
                                      <p:cBhvr>
                                        <p:cTn id="1653" dur="6000"/>
                                        <p:tgtEl>
                                          <p:spTgt spid="157"/>
                                        </p:tgtEl>
                                      </p:cBhvr>
                                    </p:animEffect>
                                    <p:set>
                                      <p:cBhvr>
                                        <p:cTn id="1654" dur="1" fill="hold">
                                          <p:stCondLst>
                                            <p:cond delay="5999"/>
                                          </p:stCondLst>
                                        </p:cTn>
                                        <p:tgtEl>
                                          <p:spTgt spid="157"/>
                                        </p:tgtEl>
                                        <p:attrNameLst>
                                          <p:attrName>style.visibility</p:attrName>
                                        </p:attrNameLst>
                                      </p:cBhvr>
                                      <p:to>
                                        <p:strVal val="hidden"/>
                                      </p:to>
                                    </p:set>
                                  </p:childTnLst>
                                </p:cTn>
                              </p:par>
                              <p:par>
                                <p:cTn id="1655" presetID="2" presetClass="entr" presetSubtype="4" fill="hold" grpId="0" nodeType="withEffect">
                                  <p:stCondLst>
                                    <p:cond delay="0"/>
                                  </p:stCondLst>
                                  <p:childTnLst>
                                    <p:set>
                                      <p:cBhvr>
                                        <p:cTn id="1656" dur="1" fill="hold">
                                          <p:stCondLst>
                                            <p:cond delay="0"/>
                                          </p:stCondLst>
                                        </p:cTn>
                                        <p:tgtEl>
                                          <p:spTgt spid="156"/>
                                        </p:tgtEl>
                                        <p:attrNameLst>
                                          <p:attrName>style.visibility</p:attrName>
                                        </p:attrNameLst>
                                      </p:cBhvr>
                                      <p:to>
                                        <p:strVal val="visible"/>
                                      </p:to>
                                    </p:set>
                                    <p:anim calcmode="lin" valueType="num">
                                      <p:cBhvr additive="base">
                                        <p:cTn id="1657" dur="4000" fill="hold"/>
                                        <p:tgtEl>
                                          <p:spTgt spid="156"/>
                                        </p:tgtEl>
                                        <p:attrNameLst>
                                          <p:attrName>ppt_x</p:attrName>
                                        </p:attrNameLst>
                                      </p:cBhvr>
                                      <p:tavLst>
                                        <p:tav tm="0">
                                          <p:val>
                                            <p:strVal val="#ppt_x"/>
                                          </p:val>
                                        </p:tav>
                                        <p:tav tm="100000">
                                          <p:val>
                                            <p:strVal val="#ppt_x"/>
                                          </p:val>
                                        </p:tav>
                                      </p:tavLst>
                                    </p:anim>
                                    <p:anim calcmode="lin" valueType="num">
                                      <p:cBhvr additive="base">
                                        <p:cTn id="1658" dur="4000" fill="hold"/>
                                        <p:tgtEl>
                                          <p:spTgt spid="156"/>
                                        </p:tgtEl>
                                        <p:attrNameLst>
                                          <p:attrName>ppt_y</p:attrName>
                                        </p:attrNameLst>
                                      </p:cBhvr>
                                      <p:tavLst>
                                        <p:tav tm="0">
                                          <p:val>
                                            <p:strVal val="1+#ppt_h/2"/>
                                          </p:val>
                                        </p:tav>
                                        <p:tav tm="100000">
                                          <p:val>
                                            <p:strVal val="#ppt_y"/>
                                          </p:val>
                                        </p:tav>
                                      </p:tavLst>
                                    </p:anim>
                                  </p:childTnLst>
                                </p:cTn>
                              </p:par>
                              <p:par>
                                <p:cTn id="1659" presetID="19" presetClass="entr" presetSubtype="5" fill="hold" grpId="1" nodeType="withEffect">
                                  <p:stCondLst>
                                    <p:cond delay="0"/>
                                  </p:stCondLst>
                                  <p:childTnLst>
                                    <p:set>
                                      <p:cBhvr>
                                        <p:cTn id="1660" dur="1" fill="hold">
                                          <p:stCondLst>
                                            <p:cond delay="0"/>
                                          </p:stCondLst>
                                        </p:cTn>
                                        <p:tgtEl>
                                          <p:spTgt spid="156"/>
                                        </p:tgtEl>
                                        <p:attrNameLst>
                                          <p:attrName>style.visibility</p:attrName>
                                        </p:attrNameLst>
                                      </p:cBhvr>
                                      <p:to>
                                        <p:strVal val="visible"/>
                                      </p:to>
                                    </p:set>
                                    <p:anim calcmode="lin" valueType="num">
                                      <p:cBhvr>
                                        <p:cTn id="1661" dur="4000" fill="hold"/>
                                        <p:tgtEl>
                                          <p:spTgt spid="156"/>
                                        </p:tgtEl>
                                        <p:attrNameLst>
                                          <p:attrName>ppt_w</p:attrName>
                                        </p:attrNameLst>
                                      </p:cBhvr>
                                      <p:tavLst>
                                        <p:tav tm="0">
                                          <p:val>
                                            <p:strVal val="#ppt_w"/>
                                          </p:val>
                                        </p:tav>
                                        <p:tav tm="100000">
                                          <p:val>
                                            <p:strVal val="#ppt_w"/>
                                          </p:val>
                                        </p:tav>
                                      </p:tavLst>
                                    </p:anim>
                                    <p:anim calcmode="lin" valueType="num">
                                      <p:cBhvr>
                                        <p:cTn id="1662" dur="4000" fill="hold"/>
                                        <p:tgtEl>
                                          <p:spTgt spid="156"/>
                                        </p:tgtEl>
                                        <p:attrNameLst>
                                          <p:attrName>ppt_h</p:attrName>
                                        </p:attrNameLst>
                                      </p:cBhvr>
                                      <p:tavLst>
                                        <p:tav tm="0" fmla="#ppt_h*sin(2.5*pi*$)">
                                          <p:val>
                                            <p:fltVal val="0"/>
                                          </p:val>
                                        </p:tav>
                                        <p:tav tm="100000">
                                          <p:val>
                                            <p:fltVal val="1"/>
                                          </p:val>
                                        </p:tav>
                                      </p:tavLst>
                                    </p:anim>
                                  </p:childTnLst>
                                </p:cTn>
                              </p:par>
                              <p:par>
                                <p:cTn id="1663" presetID="2" presetClass="exit" presetSubtype="1" fill="hold" grpId="2" nodeType="withEffect">
                                  <p:stCondLst>
                                    <p:cond delay="0"/>
                                  </p:stCondLst>
                                  <p:childTnLst>
                                    <p:anim calcmode="lin" valueType="num">
                                      <p:cBhvr additive="base">
                                        <p:cTn id="1664" dur="4500"/>
                                        <p:tgtEl>
                                          <p:spTgt spid="156"/>
                                        </p:tgtEl>
                                        <p:attrNameLst>
                                          <p:attrName>ppt_x</p:attrName>
                                        </p:attrNameLst>
                                      </p:cBhvr>
                                      <p:tavLst>
                                        <p:tav tm="0">
                                          <p:val>
                                            <p:strVal val="ppt_x"/>
                                          </p:val>
                                        </p:tav>
                                        <p:tav tm="100000">
                                          <p:val>
                                            <p:strVal val="ppt_x"/>
                                          </p:val>
                                        </p:tav>
                                      </p:tavLst>
                                    </p:anim>
                                    <p:anim calcmode="lin" valueType="num">
                                      <p:cBhvr additive="base">
                                        <p:cTn id="1665" dur="4500"/>
                                        <p:tgtEl>
                                          <p:spTgt spid="156"/>
                                        </p:tgtEl>
                                        <p:attrNameLst>
                                          <p:attrName>ppt_y</p:attrName>
                                        </p:attrNameLst>
                                      </p:cBhvr>
                                      <p:tavLst>
                                        <p:tav tm="0">
                                          <p:val>
                                            <p:strVal val="ppt_y"/>
                                          </p:val>
                                        </p:tav>
                                        <p:tav tm="100000">
                                          <p:val>
                                            <p:strVal val="0-ppt_h/2"/>
                                          </p:val>
                                        </p:tav>
                                      </p:tavLst>
                                    </p:anim>
                                    <p:set>
                                      <p:cBhvr>
                                        <p:cTn id="1666" dur="1" fill="hold">
                                          <p:stCondLst>
                                            <p:cond delay="4499"/>
                                          </p:stCondLst>
                                        </p:cTn>
                                        <p:tgtEl>
                                          <p:spTgt spid="156"/>
                                        </p:tgtEl>
                                        <p:attrNameLst>
                                          <p:attrName>style.visibility</p:attrName>
                                        </p:attrNameLst>
                                      </p:cBhvr>
                                      <p:to>
                                        <p:strVal val="hidden"/>
                                      </p:to>
                                    </p:set>
                                  </p:childTnLst>
                                </p:cTn>
                              </p:par>
                              <p:par>
                                <p:cTn id="1667" presetID="3" presetClass="exit" presetSubtype="10" fill="hold" grpId="3" nodeType="withEffect">
                                  <p:stCondLst>
                                    <p:cond delay="0"/>
                                  </p:stCondLst>
                                  <p:childTnLst>
                                    <p:animEffect transition="out" filter="blinds(horizontal)">
                                      <p:cBhvr>
                                        <p:cTn id="1668" dur="6000"/>
                                        <p:tgtEl>
                                          <p:spTgt spid="156"/>
                                        </p:tgtEl>
                                      </p:cBhvr>
                                    </p:animEffect>
                                    <p:set>
                                      <p:cBhvr>
                                        <p:cTn id="1669" dur="1" fill="hold">
                                          <p:stCondLst>
                                            <p:cond delay="5999"/>
                                          </p:stCondLst>
                                        </p:cTn>
                                        <p:tgtEl>
                                          <p:spTgt spid="156"/>
                                        </p:tgtEl>
                                        <p:attrNameLst>
                                          <p:attrName>style.visibility</p:attrName>
                                        </p:attrNameLst>
                                      </p:cBhvr>
                                      <p:to>
                                        <p:strVal val="hidden"/>
                                      </p:to>
                                    </p:set>
                                  </p:childTnLst>
                                </p:cTn>
                              </p:par>
                              <p:par>
                                <p:cTn id="1670" presetID="2" presetClass="entr" presetSubtype="4" fill="hold" grpId="0" nodeType="withEffect">
                                  <p:stCondLst>
                                    <p:cond delay="0"/>
                                  </p:stCondLst>
                                  <p:childTnLst>
                                    <p:set>
                                      <p:cBhvr>
                                        <p:cTn id="1671" dur="1" fill="hold">
                                          <p:stCondLst>
                                            <p:cond delay="0"/>
                                          </p:stCondLst>
                                        </p:cTn>
                                        <p:tgtEl>
                                          <p:spTgt spid="155"/>
                                        </p:tgtEl>
                                        <p:attrNameLst>
                                          <p:attrName>style.visibility</p:attrName>
                                        </p:attrNameLst>
                                      </p:cBhvr>
                                      <p:to>
                                        <p:strVal val="visible"/>
                                      </p:to>
                                    </p:set>
                                    <p:anim calcmode="lin" valueType="num">
                                      <p:cBhvr additive="base">
                                        <p:cTn id="1672" dur="4000" fill="hold"/>
                                        <p:tgtEl>
                                          <p:spTgt spid="155"/>
                                        </p:tgtEl>
                                        <p:attrNameLst>
                                          <p:attrName>ppt_x</p:attrName>
                                        </p:attrNameLst>
                                      </p:cBhvr>
                                      <p:tavLst>
                                        <p:tav tm="0">
                                          <p:val>
                                            <p:strVal val="#ppt_x"/>
                                          </p:val>
                                        </p:tav>
                                        <p:tav tm="100000">
                                          <p:val>
                                            <p:strVal val="#ppt_x"/>
                                          </p:val>
                                        </p:tav>
                                      </p:tavLst>
                                    </p:anim>
                                    <p:anim calcmode="lin" valueType="num">
                                      <p:cBhvr additive="base">
                                        <p:cTn id="1673" dur="4000" fill="hold"/>
                                        <p:tgtEl>
                                          <p:spTgt spid="155"/>
                                        </p:tgtEl>
                                        <p:attrNameLst>
                                          <p:attrName>ppt_y</p:attrName>
                                        </p:attrNameLst>
                                      </p:cBhvr>
                                      <p:tavLst>
                                        <p:tav tm="0">
                                          <p:val>
                                            <p:strVal val="1+#ppt_h/2"/>
                                          </p:val>
                                        </p:tav>
                                        <p:tav tm="100000">
                                          <p:val>
                                            <p:strVal val="#ppt_y"/>
                                          </p:val>
                                        </p:tav>
                                      </p:tavLst>
                                    </p:anim>
                                  </p:childTnLst>
                                </p:cTn>
                              </p:par>
                              <p:par>
                                <p:cTn id="1674" presetID="19" presetClass="entr" presetSubtype="5" fill="hold" grpId="1" nodeType="withEffect">
                                  <p:stCondLst>
                                    <p:cond delay="0"/>
                                  </p:stCondLst>
                                  <p:childTnLst>
                                    <p:set>
                                      <p:cBhvr>
                                        <p:cTn id="1675" dur="1" fill="hold">
                                          <p:stCondLst>
                                            <p:cond delay="0"/>
                                          </p:stCondLst>
                                        </p:cTn>
                                        <p:tgtEl>
                                          <p:spTgt spid="155"/>
                                        </p:tgtEl>
                                        <p:attrNameLst>
                                          <p:attrName>style.visibility</p:attrName>
                                        </p:attrNameLst>
                                      </p:cBhvr>
                                      <p:to>
                                        <p:strVal val="visible"/>
                                      </p:to>
                                    </p:set>
                                    <p:anim calcmode="lin" valueType="num">
                                      <p:cBhvr>
                                        <p:cTn id="1676" dur="4000" fill="hold"/>
                                        <p:tgtEl>
                                          <p:spTgt spid="155"/>
                                        </p:tgtEl>
                                        <p:attrNameLst>
                                          <p:attrName>ppt_w</p:attrName>
                                        </p:attrNameLst>
                                      </p:cBhvr>
                                      <p:tavLst>
                                        <p:tav tm="0">
                                          <p:val>
                                            <p:strVal val="#ppt_w"/>
                                          </p:val>
                                        </p:tav>
                                        <p:tav tm="100000">
                                          <p:val>
                                            <p:strVal val="#ppt_w"/>
                                          </p:val>
                                        </p:tav>
                                      </p:tavLst>
                                    </p:anim>
                                    <p:anim calcmode="lin" valueType="num">
                                      <p:cBhvr>
                                        <p:cTn id="1677" dur="4000" fill="hold"/>
                                        <p:tgtEl>
                                          <p:spTgt spid="155"/>
                                        </p:tgtEl>
                                        <p:attrNameLst>
                                          <p:attrName>ppt_h</p:attrName>
                                        </p:attrNameLst>
                                      </p:cBhvr>
                                      <p:tavLst>
                                        <p:tav tm="0" fmla="#ppt_h*sin(2.5*pi*$)">
                                          <p:val>
                                            <p:fltVal val="0"/>
                                          </p:val>
                                        </p:tav>
                                        <p:tav tm="100000">
                                          <p:val>
                                            <p:fltVal val="1"/>
                                          </p:val>
                                        </p:tav>
                                      </p:tavLst>
                                    </p:anim>
                                  </p:childTnLst>
                                </p:cTn>
                              </p:par>
                              <p:par>
                                <p:cTn id="1678" presetID="2" presetClass="exit" presetSubtype="1" fill="hold" grpId="2" nodeType="withEffect">
                                  <p:stCondLst>
                                    <p:cond delay="0"/>
                                  </p:stCondLst>
                                  <p:childTnLst>
                                    <p:anim calcmode="lin" valueType="num">
                                      <p:cBhvr additive="base">
                                        <p:cTn id="1679" dur="4500"/>
                                        <p:tgtEl>
                                          <p:spTgt spid="155"/>
                                        </p:tgtEl>
                                        <p:attrNameLst>
                                          <p:attrName>ppt_x</p:attrName>
                                        </p:attrNameLst>
                                      </p:cBhvr>
                                      <p:tavLst>
                                        <p:tav tm="0">
                                          <p:val>
                                            <p:strVal val="ppt_x"/>
                                          </p:val>
                                        </p:tav>
                                        <p:tav tm="100000">
                                          <p:val>
                                            <p:strVal val="ppt_x"/>
                                          </p:val>
                                        </p:tav>
                                      </p:tavLst>
                                    </p:anim>
                                    <p:anim calcmode="lin" valueType="num">
                                      <p:cBhvr additive="base">
                                        <p:cTn id="1680" dur="4500"/>
                                        <p:tgtEl>
                                          <p:spTgt spid="155"/>
                                        </p:tgtEl>
                                        <p:attrNameLst>
                                          <p:attrName>ppt_y</p:attrName>
                                        </p:attrNameLst>
                                      </p:cBhvr>
                                      <p:tavLst>
                                        <p:tav tm="0">
                                          <p:val>
                                            <p:strVal val="ppt_y"/>
                                          </p:val>
                                        </p:tav>
                                        <p:tav tm="100000">
                                          <p:val>
                                            <p:strVal val="0-ppt_h/2"/>
                                          </p:val>
                                        </p:tav>
                                      </p:tavLst>
                                    </p:anim>
                                    <p:set>
                                      <p:cBhvr>
                                        <p:cTn id="1681" dur="1" fill="hold">
                                          <p:stCondLst>
                                            <p:cond delay="4499"/>
                                          </p:stCondLst>
                                        </p:cTn>
                                        <p:tgtEl>
                                          <p:spTgt spid="155"/>
                                        </p:tgtEl>
                                        <p:attrNameLst>
                                          <p:attrName>style.visibility</p:attrName>
                                        </p:attrNameLst>
                                      </p:cBhvr>
                                      <p:to>
                                        <p:strVal val="hidden"/>
                                      </p:to>
                                    </p:set>
                                  </p:childTnLst>
                                </p:cTn>
                              </p:par>
                              <p:par>
                                <p:cTn id="1682" presetID="3" presetClass="exit" presetSubtype="10" fill="hold" grpId="3" nodeType="withEffect">
                                  <p:stCondLst>
                                    <p:cond delay="0"/>
                                  </p:stCondLst>
                                  <p:childTnLst>
                                    <p:animEffect transition="out" filter="blinds(horizontal)">
                                      <p:cBhvr>
                                        <p:cTn id="1683" dur="6000"/>
                                        <p:tgtEl>
                                          <p:spTgt spid="155"/>
                                        </p:tgtEl>
                                      </p:cBhvr>
                                    </p:animEffect>
                                    <p:set>
                                      <p:cBhvr>
                                        <p:cTn id="1684" dur="1" fill="hold">
                                          <p:stCondLst>
                                            <p:cond delay="5999"/>
                                          </p:stCondLst>
                                        </p:cTn>
                                        <p:tgtEl>
                                          <p:spTgt spid="155"/>
                                        </p:tgtEl>
                                        <p:attrNameLst>
                                          <p:attrName>style.visibility</p:attrName>
                                        </p:attrNameLst>
                                      </p:cBhvr>
                                      <p:to>
                                        <p:strVal val="hidden"/>
                                      </p:to>
                                    </p:set>
                                  </p:childTnLst>
                                </p:cTn>
                              </p:par>
                              <p:par>
                                <p:cTn id="1685" presetID="2" presetClass="entr" presetSubtype="4" fill="hold" grpId="0" nodeType="withEffect">
                                  <p:stCondLst>
                                    <p:cond delay="0"/>
                                  </p:stCondLst>
                                  <p:childTnLst>
                                    <p:set>
                                      <p:cBhvr>
                                        <p:cTn id="1686" dur="1" fill="hold">
                                          <p:stCondLst>
                                            <p:cond delay="0"/>
                                          </p:stCondLst>
                                        </p:cTn>
                                        <p:tgtEl>
                                          <p:spTgt spid="163"/>
                                        </p:tgtEl>
                                        <p:attrNameLst>
                                          <p:attrName>style.visibility</p:attrName>
                                        </p:attrNameLst>
                                      </p:cBhvr>
                                      <p:to>
                                        <p:strVal val="visible"/>
                                      </p:to>
                                    </p:set>
                                    <p:anim calcmode="lin" valueType="num">
                                      <p:cBhvr additive="base">
                                        <p:cTn id="1687" dur="4000" fill="hold"/>
                                        <p:tgtEl>
                                          <p:spTgt spid="163"/>
                                        </p:tgtEl>
                                        <p:attrNameLst>
                                          <p:attrName>ppt_x</p:attrName>
                                        </p:attrNameLst>
                                      </p:cBhvr>
                                      <p:tavLst>
                                        <p:tav tm="0">
                                          <p:val>
                                            <p:strVal val="#ppt_x"/>
                                          </p:val>
                                        </p:tav>
                                        <p:tav tm="100000">
                                          <p:val>
                                            <p:strVal val="#ppt_x"/>
                                          </p:val>
                                        </p:tav>
                                      </p:tavLst>
                                    </p:anim>
                                    <p:anim calcmode="lin" valueType="num">
                                      <p:cBhvr additive="base">
                                        <p:cTn id="1688" dur="4000" fill="hold"/>
                                        <p:tgtEl>
                                          <p:spTgt spid="163"/>
                                        </p:tgtEl>
                                        <p:attrNameLst>
                                          <p:attrName>ppt_y</p:attrName>
                                        </p:attrNameLst>
                                      </p:cBhvr>
                                      <p:tavLst>
                                        <p:tav tm="0">
                                          <p:val>
                                            <p:strVal val="1+#ppt_h/2"/>
                                          </p:val>
                                        </p:tav>
                                        <p:tav tm="100000">
                                          <p:val>
                                            <p:strVal val="#ppt_y"/>
                                          </p:val>
                                        </p:tav>
                                      </p:tavLst>
                                    </p:anim>
                                  </p:childTnLst>
                                </p:cTn>
                              </p:par>
                              <p:par>
                                <p:cTn id="1689" presetID="19" presetClass="entr" presetSubtype="5" fill="hold" grpId="1" nodeType="withEffect">
                                  <p:stCondLst>
                                    <p:cond delay="0"/>
                                  </p:stCondLst>
                                  <p:childTnLst>
                                    <p:set>
                                      <p:cBhvr>
                                        <p:cTn id="1690" dur="1" fill="hold">
                                          <p:stCondLst>
                                            <p:cond delay="0"/>
                                          </p:stCondLst>
                                        </p:cTn>
                                        <p:tgtEl>
                                          <p:spTgt spid="163"/>
                                        </p:tgtEl>
                                        <p:attrNameLst>
                                          <p:attrName>style.visibility</p:attrName>
                                        </p:attrNameLst>
                                      </p:cBhvr>
                                      <p:to>
                                        <p:strVal val="visible"/>
                                      </p:to>
                                    </p:set>
                                    <p:anim calcmode="lin" valueType="num">
                                      <p:cBhvr>
                                        <p:cTn id="1691" dur="4000" fill="hold"/>
                                        <p:tgtEl>
                                          <p:spTgt spid="163"/>
                                        </p:tgtEl>
                                        <p:attrNameLst>
                                          <p:attrName>ppt_w</p:attrName>
                                        </p:attrNameLst>
                                      </p:cBhvr>
                                      <p:tavLst>
                                        <p:tav tm="0">
                                          <p:val>
                                            <p:strVal val="#ppt_w"/>
                                          </p:val>
                                        </p:tav>
                                        <p:tav tm="100000">
                                          <p:val>
                                            <p:strVal val="#ppt_w"/>
                                          </p:val>
                                        </p:tav>
                                      </p:tavLst>
                                    </p:anim>
                                    <p:anim calcmode="lin" valueType="num">
                                      <p:cBhvr>
                                        <p:cTn id="1692" dur="4000" fill="hold"/>
                                        <p:tgtEl>
                                          <p:spTgt spid="163"/>
                                        </p:tgtEl>
                                        <p:attrNameLst>
                                          <p:attrName>ppt_h</p:attrName>
                                        </p:attrNameLst>
                                      </p:cBhvr>
                                      <p:tavLst>
                                        <p:tav tm="0" fmla="#ppt_h*sin(2.5*pi*$)">
                                          <p:val>
                                            <p:fltVal val="0"/>
                                          </p:val>
                                        </p:tav>
                                        <p:tav tm="100000">
                                          <p:val>
                                            <p:fltVal val="1"/>
                                          </p:val>
                                        </p:tav>
                                      </p:tavLst>
                                    </p:anim>
                                  </p:childTnLst>
                                </p:cTn>
                              </p:par>
                              <p:par>
                                <p:cTn id="1693" presetID="2" presetClass="exit" presetSubtype="1" fill="hold" grpId="2" nodeType="withEffect">
                                  <p:stCondLst>
                                    <p:cond delay="0"/>
                                  </p:stCondLst>
                                  <p:childTnLst>
                                    <p:anim calcmode="lin" valueType="num">
                                      <p:cBhvr additive="base">
                                        <p:cTn id="1694" dur="4500"/>
                                        <p:tgtEl>
                                          <p:spTgt spid="163"/>
                                        </p:tgtEl>
                                        <p:attrNameLst>
                                          <p:attrName>ppt_x</p:attrName>
                                        </p:attrNameLst>
                                      </p:cBhvr>
                                      <p:tavLst>
                                        <p:tav tm="0">
                                          <p:val>
                                            <p:strVal val="ppt_x"/>
                                          </p:val>
                                        </p:tav>
                                        <p:tav tm="100000">
                                          <p:val>
                                            <p:strVal val="ppt_x"/>
                                          </p:val>
                                        </p:tav>
                                      </p:tavLst>
                                    </p:anim>
                                    <p:anim calcmode="lin" valueType="num">
                                      <p:cBhvr additive="base">
                                        <p:cTn id="1695" dur="4500"/>
                                        <p:tgtEl>
                                          <p:spTgt spid="163"/>
                                        </p:tgtEl>
                                        <p:attrNameLst>
                                          <p:attrName>ppt_y</p:attrName>
                                        </p:attrNameLst>
                                      </p:cBhvr>
                                      <p:tavLst>
                                        <p:tav tm="0">
                                          <p:val>
                                            <p:strVal val="ppt_y"/>
                                          </p:val>
                                        </p:tav>
                                        <p:tav tm="100000">
                                          <p:val>
                                            <p:strVal val="0-ppt_h/2"/>
                                          </p:val>
                                        </p:tav>
                                      </p:tavLst>
                                    </p:anim>
                                    <p:set>
                                      <p:cBhvr>
                                        <p:cTn id="1696" dur="1" fill="hold">
                                          <p:stCondLst>
                                            <p:cond delay="4499"/>
                                          </p:stCondLst>
                                        </p:cTn>
                                        <p:tgtEl>
                                          <p:spTgt spid="163"/>
                                        </p:tgtEl>
                                        <p:attrNameLst>
                                          <p:attrName>style.visibility</p:attrName>
                                        </p:attrNameLst>
                                      </p:cBhvr>
                                      <p:to>
                                        <p:strVal val="hidden"/>
                                      </p:to>
                                    </p:set>
                                  </p:childTnLst>
                                </p:cTn>
                              </p:par>
                              <p:par>
                                <p:cTn id="1697" presetID="3" presetClass="exit" presetSubtype="10" fill="hold" grpId="3" nodeType="withEffect">
                                  <p:stCondLst>
                                    <p:cond delay="0"/>
                                  </p:stCondLst>
                                  <p:childTnLst>
                                    <p:animEffect transition="out" filter="blinds(horizontal)">
                                      <p:cBhvr>
                                        <p:cTn id="1698" dur="6000"/>
                                        <p:tgtEl>
                                          <p:spTgt spid="163"/>
                                        </p:tgtEl>
                                      </p:cBhvr>
                                    </p:animEffect>
                                    <p:set>
                                      <p:cBhvr>
                                        <p:cTn id="1699" dur="1" fill="hold">
                                          <p:stCondLst>
                                            <p:cond delay="5999"/>
                                          </p:stCondLst>
                                        </p:cTn>
                                        <p:tgtEl>
                                          <p:spTgt spid="163"/>
                                        </p:tgtEl>
                                        <p:attrNameLst>
                                          <p:attrName>style.visibility</p:attrName>
                                        </p:attrNameLst>
                                      </p:cBhvr>
                                      <p:to>
                                        <p:strVal val="hidden"/>
                                      </p:to>
                                    </p:set>
                                  </p:childTnLst>
                                </p:cTn>
                              </p:par>
                              <p:par>
                                <p:cTn id="1700" presetID="2" presetClass="entr" presetSubtype="4" fill="hold" grpId="0" nodeType="withEffect">
                                  <p:stCondLst>
                                    <p:cond delay="0"/>
                                  </p:stCondLst>
                                  <p:childTnLst>
                                    <p:set>
                                      <p:cBhvr>
                                        <p:cTn id="1701" dur="1" fill="hold">
                                          <p:stCondLst>
                                            <p:cond delay="0"/>
                                          </p:stCondLst>
                                        </p:cTn>
                                        <p:tgtEl>
                                          <p:spTgt spid="164"/>
                                        </p:tgtEl>
                                        <p:attrNameLst>
                                          <p:attrName>style.visibility</p:attrName>
                                        </p:attrNameLst>
                                      </p:cBhvr>
                                      <p:to>
                                        <p:strVal val="visible"/>
                                      </p:to>
                                    </p:set>
                                    <p:anim calcmode="lin" valueType="num">
                                      <p:cBhvr additive="base">
                                        <p:cTn id="1702" dur="4000" fill="hold"/>
                                        <p:tgtEl>
                                          <p:spTgt spid="164"/>
                                        </p:tgtEl>
                                        <p:attrNameLst>
                                          <p:attrName>ppt_x</p:attrName>
                                        </p:attrNameLst>
                                      </p:cBhvr>
                                      <p:tavLst>
                                        <p:tav tm="0">
                                          <p:val>
                                            <p:strVal val="#ppt_x"/>
                                          </p:val>
                                        </p:tav>
                                        <p:tav tm="100000">
                                          <p:val>
                                            <p:strVal val="#ppt_x"/>
                                          </p:val>
                                        </p:tav>
                                      </p:tavLst>
                                    </p:anim>
                                    <p:anim calcmode="lin" valueType="num">
                                      <p:cBhvr additive="base">
                                        <p:cTn id="1703" dur="4000" fill="hold"/>
                                        <p:tgtEl>
                                          <p:spTgt spid="164"/>
                                        </p:tgtEl>
                                        <p:attrNameLst>
                                          <p:attrName>ppt_y</p:attrName>
                                        </p:attrNameLst>
                                      </p:cBhvr>
                                      <p:tavLst>
                                        <p:tav tm="0">
                                          <p:val>
                                            <p:strVal val="1+#ppt_h/2"/>
                                          </p:val>
                                        </p:tav>
                                        <p:tav tm="100000">
                                          <p:val>
                                            <p:strVal val="#ppt_y"/>
                                          </p:val>
                                        </p:tav>
                                      </p:tavLst>
                                    </p:anim>
                                  </p:childTnLst>
                                </p:cTn>
                              </p:par>
                              <p:par>
                                <p:cTn id="1704" presetID="19" presetClass="entr" presetSubtype="5" fill="hold" grpId="1" nodeType="withEffect">
                                  <p:stCondLst>
                                    <p:cond delay="0"/>
                                  </p:stCondLst>
                                  <p:childTnLst>
                                    <p:set>
                                      <p:cBhvr>
                                        <p:cTn id="1705" dur="1" fill="hold">
                                          <p:stCondLst>
                                            <p:cond delay="0"/>
                                          </p:stCondLst>
                                        </p:cTn>
                                        <p:tgtEl>
                                          <p:spTgt spid="164"/>
                                        </p:tgtEl>
                                        <p:attrNameLst>
                                          <p:attrName>style.visibility</p:attrName>
                                        </p:attrNameLst>
                                      </p:cBhvr>
                                      <p:to>
                                        <p:strVal val="visible"/>
                                      </p:to>
                                    </p:set>
                                    <p:anim calcmode="lin" valueType="num">
                                      <p:cBhvr>
                                        <p:cTn id="1706" dur="4000" fill="hold"/>
                                        <p:tgtEl>
                                          <p:spTgt spid="164"/>
                                        </p:tgtEl>
                                        <p:attrNameLst>
                                          <p:attrName>ppt_w</p:attrName>
                                        </p:attrNameLst>
                                      </p:cBhvr>
                                      <p:tavLst>
                                        <p:tav tm="0">
                                          <p:val>
                                            <p:strVal val="#ppt_w"/>
                                          </p:val>
                                        </p:tav>
                                        <p:tav tm="100000">
                                          <p:val>
                                            <p:strVal val="#ppt_w"/>
                                          </p:val>
                                        </p:tav>
                                      </p:tavLst>
                                    </p:anim>
                                    <p:anim calcmode="lin" valueType="num">
                                      <p:cBhvr>
                                        <p:cTn id="1707" dur="4000" fill="hold"/>
                                        <p:tgtEl>
                                          <p:spTgt spid="164"/>
                                        </p:tgtEl>
                                        <p:attrNameLst>
                                          <p:attrName>ppt_h</p:attrName>
                                        </p:attrNameLst>
                                      </p:cBhvr>
                                      <p:tavLst>
                                        <p:tav tm="0" fmla="#ppt_h*sin(2.5*pi*$)">
                                          <p:val>
                                            <p:fltVal val="0"/>
                                          </p:val>
                                        </p:tav>
                                        <p:tav tm="100000">
                                          <p:val>
                                            <p:fltVal val="1"/>
                                          </p:val>
                                        </p:tav>
                                      </p:tavLst>
                                    </p:anim>
                                  </p:childTnLst>
                                </p:cTn>
                              </p:par>
                              <p:par>
                                <p:cTn id="1708" presetID="2" presetClass="exit" presetSubtype="1" fill="hold" grpId="2" nodeType="withEffect">
                                  <p:stCondLst>
                                    <p:cond delay="0"/>
                                  </p:stCondLst>
                                  <p:childTnLst>
                                    <p:anim calcmode="lin" valueType="num">
                                      <p:cBhvr additive="base">
                                        <p:cTn id="1709" dur="4500"/>
                                        <p:tgtEl>
                                          <p:spTgt spid="164"/>
                                        </p:tgtEl>
                                        <p:attrNameLst>
                                          <p:attrName>ppt_x</p:attrName>
                                        </p:attrNameLst>
                                      </p:cBhvr>
                                      <p:tavLst>
                                        <p:tav tm="0">
                                          <p:val>
                                            <p:strVal val="ppt_x"/>
                                          </p:val>
                                        </p:tav>
                                        <p:tav tm="100000">
                                          <p:val>
                                            <p:strVal val="ppt_x"/>
                                          </p:val>
                                        </p:tav>
                                      </p:tavLst>
                                    </p:anim>
                                    <p:anim calcmode="lin" valueType="num">
                                      <p:cBhvr additive="base">
                                        <p:cTn id="1710" dur="4500"/>
                                        <p:tgtEl>
                                          <p:spTgt spid="164"/>
                                        </p:tgtEl>
                                        <p:attrNameLst>
                                          <p:attrName>ppt_y</p:attrName>
                                        </p:attrNameLst>
                                      </p:cBhvr>
                                      <p:tavLst>
                                        <p:tav tm="0">
                                          <p:val>
                                            <p:strVal val="ppt_y"/>
                                          </p:val>
                                        </p:tav>
                                        <p:tav tm="100000">
                                          <p:val>
                                            <p:strVal val="0-ppt_h/2"/>
                                          </p:val>
                                        </p:tav>
                                      </p:tavLst>
                                    </p:anim>
                                    <p:set>
                                      <p:cBhvr>
                                        <p:cTn id="1711" dur="1" fill="hold">
                                          <p:stCondLst>
                                            <p:cond delay="4499"/>
                                          </p:stCondLst>
                                        </p:cTn>
                                        <p:tgtEl>
                                          <p:spTgt spid="164"/>
                                        </p:tgtEl>
                                        <p:attrNameLst>
                                          <p:attrName>style.visibility</p:attrName>
                                        </p:attrNameLst>
                                      </p:cBhvr>
                                      <p:to>
                                        <p:strVal val="hidden"/>
                                      </p:to>
                                    </p:set>
                                  </p:childTnLst>
                                </p:cTn>
                              </p:par>
                              <p:par>
                                <p:cTn id="1712" presetID="3" presetClass="exit" presetSubtype="10" fill="hold" grpId="3" nodeType="withEffect">
                                  <p:stCondLst>
                                    <p:cond delay="0"/>
                                  </p:stCondLst>
                                  <p:childTnLst>
                                    <p:animEffect transition="out" filter="blinds(horizontal)">
                                      <p:cBhvr>
                                        <p:cTn id="1713" dur="6000"/>
                                        <p:tgtEl>
                                          <p:spTgt spid="164"/>
                                        </p:tgtEl>
                                      </p:cBhvr>
                                    </p:animEffect>
                                    <p:set>
                                      <p:cBhvr>
                                        <p:cTn id="1714" dur="1" fill="hold">
                                          <p:stCondLst>
                                            <p:cond delay="5999"/>
                                          </p:stCondLst>
                                        </p:cTn>
                                        <p:tgtEl>
                                          <p:spTgt spid="164"/>
                                        </p:tgtEl>
                                        <p:attrNameLst>
                                          <p:attrName>style.visibility</p:attrName>
                                        </p:attrNameLst>
                                      </p:cBhvr>
                                      <p:to>
                                        <p:strVal val="hidden"/>
                                      </p:to>
                                    </p:set>
                                  </p:childTnLst>
                                </p:cTn>
                              </p:par>
                              <p:par>
                                <p:cTn id="1715" presetID="2" presetClass="entr" presetSubtype="4" fill="hold" grpId="0" nodeType="withEffect">
                                  <p:stCondLst>
                                    <p:cond delay="0"/>
                                  </p:stCondLst>
                                  <p:childTnLst>
                                    <p:set>
                                      <p:cBhvr>
                                        <p:cTn id="1716" dur="1" fill="hold">
                                          <p:stCondLst>
                                            <p:cond delay="0"/>
                                          </p:stCondLst>
                                        </p:cTn>
                                        <p:tgtEl>
                                          <p:spTgt spid="165"/>
                                        </p:tgtEl>
                                        <p:attrNameLst>
                                          <p:attrName>style.visibility</p:attrName>
                                        </p:attrNameLst>
                                      </p:cBhvr>
                                      <p:to>
                                        <p:strVal val="visible"/>
                                      </p:to>
                                    </p:set>
                                    <p:anim calcmode="lin" valueType="num">
                                      <p:cBhvr additive="base">
                                        <p:cTn id="1717" dur="4000" fill="hold"/>
                                        <p:tgtEl>
                                          <p:spTgt spid="165"/>
                                        </p:tgtEl>
                                        <p:attrNameLst>
                                          <p:attrName>ppt_x</p:attrName>
                                        </p:attrNameLst>
                                      </p:cBhvr>
                                      <p:tavLst>
                                        <p:tav tm="0">
                                          <p:val>
                                            <p:strVal val="#ppt_x"/>
                                          </p:val>
                                        </p:tav>
                                        <p:tav tm="100000">
                                          <p:val>
                                            <p:strVal val="#ppt_x"/>
                                          </p:val>
                                        </p:tav>
                                      </p:tavLst>
                                    </p:anim>
                                    <p:anim calcmode="lin" valueType="num">
                                      <p:cBhvr additive="base">
                                        <p:cTn id="1718" dur="4000" fill="hold"/>
                                        <p:tgtEl>
                                          <p:spTgt spid="165"/>
                                        </p:tgtEl>
                                        <p:attrNameLst>
                                          <p:attrName>ppt_y</p:attrName>
                                        </p:attrNameLst>
                                      </p:cBhvr>
                                      <p:tavLst>
                                        <p:tav tm="0">
                                          <p:val>
                                            <p:strVal val="1+#ppt_h/2"/>
                                          </p:val>
                                        </p:tav>
                                        <p:tav tm="100000">
                                          <p:val>
                                            <p:strVal val="#ppt_y"/>
                                          </p:val>
                                        </p:tav>
                                      </p:tavLst>
                                    </p:anim>
                                  </p:childTnLst>
                                </p:cTn>
                              </p:par>
                              <p:par>
                                <p:cTn id="1719" presetID="19" presetClass="entr" presetSubtype="5" fill="hold" grpId="1" nodeType="withEffect">
                                  <p:stCondLst>
                                    <p:cond delay="0"/>
                                  </p:stCondLst>
                                  <p:childTnLst>
                                    <p:set>
                                      <p:cBhvr>
                                        <p:cTn id="1720" dur="1" fill="hold">
                                          <p:stCondLst>
                                            <p:cond delay="0"/>
                                          </p:stCondLst>
                                        </p:cTn>
                                        <p:tgtEl>
                                          <p:spTgt spid="165"/>
                                        </p:tgtEl>
                                        <p:attrNameLst>
                                          <p:attrName>style.visibility</p:attrName>
                                        </p:attrNameLst>
                                      </p:cBhvr>
                                      <p:to>
                                        <p:strVal val="visible"/>
                                      </p:to>
                                    </p:set>
                                    <p:anim calcmode="lin" valueType="num">
                                      <p:cBhvr>
                                        <p:cTn id="1721" dur="4000" fill="hold"/>
                                        <p:tgtEl>
                                          <p:spTgt spid="165"/>
                                        </p:tgtEl>
                                        <p:attrNameLst>
                                          <p:attrName>ppt_w</p:attrName>
                                        </p:attrNameLst>
                                      </p:cBhvr>
                                      <p:tavLst>
                                        <p:tav tm="0">
                                          <p:val>
                                            <p:strVal val="#ppt_w"/>
                                          </p:val>
                                        </p:tav>
                                        <p:tav tm="100000">
                                          <p:val>
                                            <p:strVal val="#ppt_w"/>
                                          </p:val>
                                        </p:tav>
                                      </p:tavLst>
                                    </p:anim>
                                    <p:anim calcmode="lin" valueType="num">
                                      <p:cBhvr>
                                        <p:cTn id="1722" dur="4000" fill="hold"/>
                                        <p:tgtEl>
                                          <p:spTgt spid="165"/>
                                        </p:tgtEl>
                                        <p:attrNameLst>
                                          <p:attrName>ppt_h</p:attrName>
                                        </p:attrNameLst>
                                      </p:cBhvr>
                                      <p:tavLst>
                                        <p:tav tm="0" fmla="#ppt_h*sin(2.5*pi*$)">
                                          <p:val>
                                            <p:fltVal val="0"/>
                                          </p:val>
                                        </p:tav>
                                        <p:tav tm="100000">
                                          <p:val>
                                            <p:fltVal val="1"/>
                                          </p:val>
                                        </p:tav>
                                      </p:tavLst>
                                    </p:anim>
                                  </p:childTnLst>
                                </p:cTn>
                              </p:par>
                              <p:par>
                                <p:cTn id="1723" presetID="2" presetClass="exit" presetSubtype="1" fill="hold" grpId="2" nodeType="withEffect">
                                  <p:stCondLst>
                                    <p:cond delay="0"/>
                                  </p:stCondLst>
                                  <p:childTnLst>
                                    <p:anim calcmode="lin" valueType="num">
                                      <p:cBhvr additive="base">
                                        <p:cTn id="1724" dur="4500"/>
                                        <p:tgtEl>
                                          <p:spTgt spid="165"/>
                                        </p:tgtEl>
                                        <p:attrNameLst>
                                          <p:attrName>ppt_x</p:attrName>
                                        </p:attrNameLst>
                                      </p:cBhvr>
                                      <p:tavLst>
                                        <p:tav tm="0">
                                          <p:val>
                                            <p:strVal val="ppt_x"/>
                                          </p:val>
                                        </p:tav>
                                        <p:tav tm="100000">
                                          <p:val>
                                            <p:strVal val="ppt_x"/>
                                          </p:val>
                                        </p:tav>
                                      </p:tavLst>
                                    </p:anim>
                                    <p:anim calcmode="lin" valueType="num">
                                      <p:cBhvr additive="base">
                                        <p:cTn id="1725" dur="4500"/>
                                        <p:tgtEl>
                                          <p:spTgt spid="165"/>
                                        </p:tgtEl>
                                        <p:attrNameLst>
                                          <p:attrName>ppt_y</p:attrName>
                                        </p:attrNameLst>
                                      </p:cBhvr>
                                      <p:tavLst>
                                        <p:tav tm="0">
                                          <p:val>
                                            <p:strVal val="ppt_y"/>
                                          </p:val>
                                        </p:tav>
                                        <p:tav tm="100000">
                                          <p:val>
                                            <p:strVal val="0-ppt_h/2"/>
                                          </p:val>
                                        </p:tav>
                                      </p:tavLst>
                                    </p:anim>
                                    <p:set>
                                      <p:cBhvr>
                                        <p:cTn id="1726" dur="1" fill="hold">
                                          <p:stCondLst>
                                            <p:cond delay="4499"/>
                                          </p:stCondLst>
                                        </p:cTn>
                                        <p:tgtEl>
                                          <p:spTgt spid="165"/>
                                        </p:tgtEl>
                                        <p:attrNameLst>
                                          <p:attrName>style.visibility</p:attrName>
                                        </p:attrNameLst>
                                      </p:cBhvr>
                                      <p:to>
                                        <p:strVal val="hidden"/>
                                      </p:to>
                                    </p:set>
                                  </p:childTnLst>
                                </p:cTn>
                              </p:par>
                              <p:par>
                                <p:cTn id="1727" presetID="3" presetClass="exit" presetSubtype="10" fill="hold" grpId="3" nodeType="withEffect">
                                  <p:stCondLst>
                                    <p:cond delay="0"/>
                                  </p:stCondLst>
                                  <p:childTnLst>
                                    <p:animEffect transition="out" filter="blinds(horizontal)">
                                      <p:cBhvr>
                                        <p:cTn id="1728" dur="6000"/>
                                        <p:tgtEl>
                                          <p:spTgt spid="165"/>
                                        </p:tgtEl>
                                      </p:cBhvr>
                                    </p:animEffect>
                                    <p:set>
                                      <p:cBhvr>
                                        <p:cTn id="1729" dur="1" fill="hold">
                                          <p:stCondLst>
                                            <p:cond delay="5999"/>
                                          </p:stCondLst>
                                        </p:cTn>
                                        <p:tgtEl>
                                          <p:spTgt spid="165"/>
                                        </p:tgtEl>
                                        <p:attrNameLst>
                                          <p:attrName>style.visibility</p:attrName>
                                        </p:attrNameLst>
                                      </p:cBhvr>
                                      <p:to>
                                        <p:strVal val="hidden"/>
                                      </p:to>
                                    </p:set>
                                  </p:childTnLst>
                                </p:cTn>
                              </p:par>
                              <p:par>
                                <p:cTn id="1730" presetID="2" presetClass="entr" presetSubtype="4" fill="hold" grpId="0" nodeType="withEffect">
                                  <p:stCondLst>
                                    <p:cond delay="0"/>
                                  </p:stCondLst>
                                  <p:childTnLst>
                                    <p:set>
                                      <p:cBhvr>
                                        <p:cTn id="1731" dur="1" fill="hold">
                                          <p:stCondLst>
                                            <p:cond delay="0"/>
                                          </p:stCondLst>
                                        </p:cTn>
                                        <p:tgtEl>
                                          <p:spTgt spid="166"/>
                                        </p:tgtEl>
                                        <p:attrNameLst>
                                          <p:attrName>style.visibility</p:attrName>
                                        </p:attrNameLst>
                                      </p:cBhvr>
                                      <p:to>
                                        <p:strVal val="visible"/>
                                      </p:to>
                                    </p:set>
                                    <p:anim calcmode="lin" valueType="num">
                                      <p:cBhvr additive="base">
                                        <p:cTn id="1732" dur="4000" fill="hold"/>
                                        <p:tgtEl>
                                          <p:spTgt spid="166"/>
                                        </p:tgtEl>
                                        <p:attrNameLst>
                                          <p:attrName>ppt_x</p:attrName>
                                        </p:attrNameLst>
                                      </p:cBhvr>
                                      <p:tavLst>
                                        <p:tav tm="0">
                                          <p:val>
                                            <p:strVal val="#ppt_x"/>
                                          </p:val>
                                        </p:tav>
                                        <p:tav tm="100000">
                                          <p:val>
                                            <p:strVal val="#ppt_x"/>
                                          </p:val>
                                        </p:tav>
                                      </p:tavLst>
                                    </p:anim>
                                    <p:anim calcmode="lin" valueType="num">
                                      <p:cBhvr additive="base">
                                        <p:cTn id="1733" dur="4000" fill="hold"/>
                                        <p:tgtEl>
                                          <p:spTgt spid="166"/>
                                        </p:tgtEl>
                                        <p:attrNameLst>
                                          <p:attrName>ppt_y</p:attrName>
                                        </p:attrNameLst>
                                      </p:cBhvr>
                                      <p:tavLst>
                                        <p:tav tm="0">
                                          <p:val>
                                            <p:strVal val="1+#ppt_h/2"/>
                                          </p:val>
                                        </p:tav>
                                        <p:tav tm="100000">
                                          <p:val>
                                            <p:strVal val="#ppt_y"/>
                                          </p:val>
                                        </p:tav>
                                      </p:tavLst>
                                    </p:anim>
                                  </p:childTnLst>
                                </p:cTn>
                              </p:par>
                              <p:par>
                                <p:cTn id="1734" presetID="19" presetClass="entr" presetSubtype="5" fill="hold" grpId="1" nodeType="withEffect">
                                  <p:stCondLst>
                                    <p:cond delay="0"/>
                                  </p:stCondLst>
                                  <p:childTnLst>
                                    <p:set>
                                      <p:cBhvr>
                                        <p:cTn id="1735" dur="1" fill="hold">
                                          <p:stCondLst>
                                            <p:cond delay="0"/>
                                          </p:stCondLst>
                                        </p:cTn>
                                        <p:tgtEl>
                                          <p:spTgt spid="166"/>
                                        </p:tgtEl>
                                        <p:attrNameLst>
                                          <p:attrName>style.visibility</p:attrName>
                                        </p:attrNameLst>
                                      </p:cBhvr>
                                      <p:to>
                                        <p:strVal val="visible"/>
                                      </p:to>
                                    </p:set>
                                    <p:anim calcmode="lin" valueType="num">
                                      <p:cBhvr>
                                        <p:cTn id="1736" dur="4000" fill="hold"/>
                                        <p:tgtEl>
                                          <p:spTgt spid="166"/>
                                        </p:tgtEl>
                                        <p:attrNameLst>
                                          <p:attrName>ppt_w</p:attrName>
                                        </p:attrNameLst>
                                      </p:cBhvr>
                                      <p:tavLst>
                                        <p:tav tm="0">
                                          <p:val>
                                            <p:strVal val="#ppt_w"/>
                                          </p:val>
                                        </p:tav>
                                        <p:tav tm="100000">
                                          <p:val>
                                            <p:strVal val="#ppt_w"/>
                                          </p:val>
                                        </p:tav>
                                      </p:tavLst>
                                    </p:anim>
                                    <p:anim calcmode="lin" valueType="num">
                                      <p:cBhvr>
                                        <p:cTn id="1737" dur="4000" fill="hold"/>
                                        <p:tgtEl>
                                          <p:spTgt spid="166"/>
                                        </p:tgtEl>
                                        <p:attrNameLst>
                                          <p:attrName>ppt_h</p:attrName>
                                        </p:attrNameLst>
                                      </p:cBhvr>
                                      <p:tavLst>
                                        <p:tav tm="0" fmla="#ppt_h*sin(2.5*pi*$)">
                                          <p:val>
                                            <p:fltVal val="0"/>
                                          </p:val>
                                        </p:tav>
                                        <p:tav tm="100000">
                                          <p:val>
                                            <p:fltVal val="1"/>
                                          </p:val>
                                        </p:tav>
                                      </p:tavLst>
                                    </p:anim>
                                  </p:childTnLst>
                                </p:cTn>
                              </p:par>
                              <p:par>
                                <p:cTn id="1738" presetID="2" presetClass="exit" presetSubtype="1" fill="hold" grpId="2" nodeType="withEffect">
                                  <p:stCondLst>
                                    <p:cond delay="0"/>
                                  </p:stCondLst>
                                  <p:childTnLst>
                                    <p:anim calcmode="lin" valueType="num">
                                      <p:cBhvr additive="base">
                                        <p:cTn id="1739" dur="4500"/>
                                        <p:tgtEl>
                                          <p:spTgt spid="166"/>
                                        </p:tgtEl>
                                        <p:attrNameLst>
                                          <p:attrName>ppt_x</p:attrName>
                                        </p:attrNameLst>
                                      </p:cBhvr>
                                      <p:tavLst>
                                        <p:tav tm="0">
                                          <p:val>
                                            <p:strVal val="ppt_x"/>
                                          </p:val>
                                        </p:tav>
                                        <p:tav tm="100000">
                                          <p:val>
                                            <p:strVal val="ppt_x"/>
                                          </p:val>
                                        </p:tav>
                                      </p:tavLst>
                                    </p:anim>
                                    <p:anim calcmode="lin" valueType="num">
                                      <p:cBhvr additive="base">
                                        <p:cTn id="1740" dur="4500"/>
                                        <p:tgtEl>
                                          <p:spTgt spid="166"/>
                                        </p:tgtEl>
                                        <p:attrNameLst>
                                          <p:attrName>ppt_y</p:attrName>
                                        </p:attrNameLst>
                                      </p:cBhvr>
                                      <p:tavLst>
                                        <p:tav tm="0">
                                          <p:val>
                                            <p:strVal val="ppt_y"/>
                                          </p:val>
                                        </p:tav>
                                        <p:tav tm="100000">
                                          <p:val>
                                            <p:strVal val="0-ppt_h/2"/>
                                          </p:val>
                                        </p:tav>
                                      </p:tavLst>
                                    </p:anim>
                                    <p:set>
                                      <p:cBhvr>
                                        <p:cTn id="1741" dur="1" fill="hold">
                                          <p:stCondLst>
                                            <p:cond delay="4499"/>
                                          </p:stCondLst>
                                        </p:cTn>
                                        <p:tgtEl>
                                          <p:spTgt spid="166"/>
                                        </p:tgtEl>
                                        <p:attrNameLst>
                                          <p:attrName>style.visibility</p:attrName>
                                        </p:attrNameLst>
                                      </p:cBhvr>
                                      <p:to>
                                        <p:strVal val="hidden"/>
                                      </p:to>
                                    </p:set>
                                  </p:childTnLst>
                                </p:cTn>
                              </p:par>
                              <p:par>
                                <p:cTn id="1742" presetID="3" presetClass="exit" presetSubtype="10" fill="hold" grpId="3" nodeType="withEffect">
                                  <p:stCondLst>
                                    <p:cond delay="0"/>
                                  </p:stCondLst>
                                  <p:childTnLst>
                                    <p:animEffect transition="out" filter="blinds(horizontal)">
                                      <p:cBhvr>
                                        <p:cTn id="1743" dur="6000"/>
                                        <p:tgtEl>
                                          <p:spTgt spid="166"/>
                                        </p:tgtEl>
                                      </p:cBhvr>
                                    </p:animEffect>
                                    <p:set>
                                      <p:cBhvr>
                                        <p:cTn id="1744" dur="1" fill="hold">
                                          <p:stCondLst>
                                            <p:cond delay="5999"/>
                                          </p:stCondLst>
                                        </p:cTn>
                                        <p:tgtEl>
                                          <p:spTgt spid="166"/>
                                        </p:tgtEl>
                                        <p:attrNameLst>
                                          <p:attrName>style.visibility</p:attrName>
                                        </p:attrNameLst>
                                      </p:cBhvr>
                                      <p:to>
                                        <p:strVal val="hidden"/>
                                      </p:to>
                                    </p:set>
                                  </p:childTnLst>
                                </p:cTn>
                              </p:par>
                              <p:par>
                                <p:cTn id="1745" presetID="2" presetClass="entr" presetSubtype="4" fill="hold" grpId="0" nodeType="withEffect">
                                  <p:stCondLst>
                                    <p:cond delay="0"/>
                                  </p:stCondLst>
                                  <p:childTnLst>
                                    <p:set>
                                      <p:cBhvr>
                                        <p:cTn id="1746" dur="1" fill="hold">
                                          <p:stCondLst>
                                            <p:cond delay="0"/>
                                          </p:stCondLst>
                                        </p:cTn>
                                        <p:tgtEl>
                                          <p:spTgt spid="174"/>
                                        </p:tgtEl>
                                        <p:attrNameLst>
                                          <p:attrName>style.visibility</p:attrName>
                                        </p:attrNameLst>
                                      </p:cBhvr>
                                      <p:to>
                                        <p:strVal val="visible"/>
                                      </p:to>
                                    </p:set>
                                    <p:anim calcmode="lin" valueType="num">
                                      <p:cBhvr additive="base">
                                        <p:cTn id="1747" dur="4000" fill="hold"/>
                                        <p:tgtEl>
                                          <p:spTgt spid="174"/>
                                        </p:tgtEl>
                                        <p:attrNameLst>
                                          <p:attrName>ppt_x</p:attrName>
                                        </p:attrNameLst>
                                      </p:cBhvr>
                                      <p:tavLst>
                                        <p:tav tm="0">
                                          <p:val>
                                            <p:strVal val="#ppt_x"/>
                                          </p:val>
                                        </p:tav>
                                        <p:tav tm="100000">
                                          <p:val>
                                            <p:strVal val="#ppt_x"/>
                                          </p:val>
                                        </p:tav>
                                      </p:tavLst>
                                    </p:anim>
                                    <p:anim calcmode="lin" valueType="num">
                                      <p:cBhvr additive="base">
                                        <p:cTn id="1748" dur="4000" fill="hold"/>
                                        <p:tgtEl>
                                          <p:spTgt spid="174"/>
                                        </p:tgtEl>
                                        <p:attrNameLst>
                                          <p:attrName>ppt_y</p:attrName>
                                        </p:attrNameLst>
                                      </p:cBhvr>
                                      <p:tavLst>
                                        <p:tav tm="0">
                                          <p:val>
                                            <p:strVal val="1+#ppt_h/2"/>
                                          </p:val>
                                        </p:tav>
                                        <p:tav tm="100000">
                                          <p:val>
                                            <p:strVal val="#ppt_y"/>
                                          </p:val>
                                        </p:tav>
                                      </p:tavLst>
                                    </p:anim>
                                  </p:childTnLst>
                                </p:cTn>
                              </p:par>
                              <p:par>
                                <p:cTn id="1749" presetID="19" presetClass="entr" presetSubtype="5" fill="hold" grpId="1" nodeType="withEffect">
                                  <p:stCondLst>
                                    <p:cond delay="0"/>
                                  </p:stCondLst>
                                  <p:childTnLst>
                                    <p:set>
                                      <p:cBhvr>
                                        <p:cTn id="1750" dur="1" fill="hold">
                                          <p:stCondLst>
                                            <p:cond delay="0"/>
                                          </p:stCondLst>
                                        </p:cTn>
                                        <p:tgtEl>
                                          <p:spTgt spid="174"/>
                                        </p:tgtEl>
                                        <p:attrNameLst>
                                          <p:attrName>style.visibility</p:attrName>
                                        </p:attrNameLst>
                                      </p:cBhvr>
                                      <p:to>
                                        <p:strVal val="visible"/>
                                      </p:to>
                                    </p:set>
                                    <p:anim calcmode="lin" valueType="num">
                                      <p:cBhvr>
                                        <p:cTn id="1751" dur="4000" fill="hold"/>
                                        <p:tgtEl>
                                          <p:spTgt spid="174"/>
                                        </p:tgtEl>
                                        <p:attrNameLst>
                                          <p:attrName>ppt_w</p:attrName>
                                        </p:attrNameLst>
                                      </p:cBhvr>
                                      <p:tavLst>
                                        <p:tav tm="0">
                                          <p:val>
                                            <p:strVal val="#ppt_w"/>
                                          </p:val>
                                        </p:tav>
                                        <p:tav tm="100000">
                                          <p:val>
                                            <p:strVal val="#ppt_w"/>
                                          </p:val>
                                        </p:tav>
                                      </p:tavLst>
                                    </p:anim>
                                    <p:anim calcmode="lin" valueType="num">
                                      <p:cBhvr>
                                        <p:cTn id="1752" dur="4000" fill="hold"/>
                                        <p:tgtEl>
                                          <p:spTgt spid="174"/>
                                        </p:tgtEl>
                                        <p:attrNameLst>
                                          <p:attrName>ppt_h</p:attrName>
                                        </p:attrNameLst>
                                      </p:cBhvr>
                                      <p:tavLst>
                                        <p:tav tm="0" fmla="#ppt_h*sin(2.5*pi*$)">
                                          <p:val>
                                            <p:fltVal val="0"/>
                                          </p:val>
                                        </p:tav>
                                        <p:tav tm="100000">
                                          <p:val>
                                            <p:fltVal val="1"/>
                                          </p:val>
                                        </p:tav>
                                      </p:tavLst>
                                    </p:anim>
                                  </p:childTnLst>
                                </p:cTn>
                              </p:par>
                              <p:par>
                                <p:cTn id="1753" presetID="2" presetClass="exit" presetSubtype="1" fill="hold" grpId="2" nodeType="withEffect">
                                  <p:stCondLst>
                                    <p:cond delay="0"/>
                                  </p:stCondLst>
                                  <p:childTnLst>
                                    <p:anim calcmode="lin" valueType="num">
                                      <p:cBhvr additive="base">
                                        <p:cTn id="1754" dur="4500"/>
                                        <p:tgtEl>
                                          <p:spTgt spid="174"/>
                                        </p:tgtEl>
                                        <p:attrNameLst>
                                          <p:attrName>ppt_x</p:attrName>
                                        </p:attrNameLst>
                                      </p:cBhvr>
                                      <p:tavLst>
                                        <p:tav tm="0">
                                          <p:val>
                                            <p:strVal val="ppt_x"/>
                                          </p:val>
                                        </p:tav>
                                        <p:tav tm="100000">
                                          <p:val>
                                            <p:strVal val="ppt_x"/>
                                          </p:val>
                                        </p:tav>
                                      </p:tavLst>
                                    </p:anim>
                                    <p:anim calcmode="lin" valueType="num">
                                      <p:cBhvr additive="base">
                                        <p:cTn id="1755" dur="4500"/>
                                        <p:tgtEl>
                                          <p:spTgt spid="174"/>
                                        </p:tgtEl>
                                        <p:attrNameLst>
                                          <p:attrName>ppt_y</p:attrName>
                                        </p:attrNameLst>
                                      </p:cBhvr>
                                      <p:tavLst>
                                        <p:tav tm="0">
                                          <p:val>
                                            <p:strVal val="ppt_y"/>
                                          </p:val>
                                        </p:tav>
                                        <p:tav tm="100000">
                                          <p:val>
                                            <p:strVal val="0-ppt_h/2"/>
                                          </p:val>
                                        </p:tav>
                                      </p:tavLst>
                                    </p:anim>
                                    <p:set>
                                      <p:cBhvr>
                                        <p:cTn id="1756" dur="1" fill="hold">
                                          <p:stCondLst>
                                            <p:cond delay="4499"/>
                                          </p:stCondLst>
                                        </p:cTn>
                                        <p:tgtEl>
                                          <p:spTgt spid="174"/>
                                        </p:tgtEl>
                                        <p:attrNameLst>
                                          <p:attrName>style.visibility</p:attrName>
                                        </p:attrNameLst>
                                      </p:cBhvr>
                                      <p:to>
                                        <p:strVal val="hidden"/>
                                      </p:to>
                                    </p:set>
                                  </p:childTnLst>
                                </p:cTn>
                              </p:par>
                              <p:par>
                                <p:cTn id="1757" presetID="3" presetClass="exit" presetSubtype="10" fill="hold" grpId="3" nodeType="withEffect">
                                  <p:stCondLst>
                                    <p:cond delay="0"/>
                                  </p:stCondLst>
                                  <p:childTnLst>
                                    <p:animEffect transition="out" filter="blinds(horizontal)">
                                      <p:cBhvr>
                                        <p:cTn id="1758" dur="6000"/>
                                        <p:tgtEl>
                                          <p:spTgt spid="174"/>
                                        </p:tgtEl>
                                      </p:cBhvr>
                                    </p:animEffect>
                                    <p:set>
                                      <p:cBhvr>
                                        <p:cTn id="1759" dur="1" fill="hold">
                                          <p:stCondLst>
                                            <p:cond delay="5999"/>
                                          </p:stCondLst>
                                        </p:cTn>
                                        <p:tgtEl>
                                          <p:spTgt spid="174"/>
                                        </p:tgtEl>
                                        <p:attrNameLst>
                                          <p:attrName>style.visibility</p:attrName>
                                        </p:attrNameLst>
                                      </p:cBhvr>
                                      <p:to>
                                        <p:strVal val="hidden"/>
                                      </p:to>
                                    </p:set>
                                  </p:childTnLst>
                                </p:cTn>
                              </p:par>
                              <p:par>
                                <p:cTn id="1760" presetID="2" presetClass="entr" presetSubtype="4" fill="hold" grpId="0" nodeType="withEffect">
                                  <p:stCondLst>
                                    <p:cond delay="0"/>
                                  </p:stCondLst>
                                  <p:childTnLst>
                                    <p:set>
                                      <p:cBhvr>
                                        <p:cTn id="1761" dur="1" fill="hold">
                                          <p:stCondLst>
                                            <p:cond delay="0"/>
                                          </p:stCondLst>
                                        </p:cTn>
                                        <p:tgtEl>
                                          <p:spTgt spid="173"/>
                                        </p:tgtEl>
                                        <p:attrNameLst>
                                          <p:attrName>style.visibility</p:attrName>
                                        </p:attrNameLst>
                                      </p:cBhvr>
                                      <p:to>
                                        <p:strVal val="visible"/>
                                      </p:to>
                                    </p:set>
                                    <p:anim calcmode="lin" valueType="num">
                                      <p:cBhvr additive="base">
                                        <p:cTn id="1762" dur="4000" fill="hold"/>
                                        <p:tgtEl>
                                          <p:spTgt spid="173"/>
                                        </p:tgtEl>
                                        <p:attrNameLst>
                                          <p:attrName>ppt_x</p:attrName>
                                        </p:attrNameLst>
                                      </p:cBhvr>
                                      <p:tavLst>
                                        <p:tav tm="0">
                                          <p:val>
                                            <p:strVal val="#ppt_x"/>
                                          </p:val>
                                        </p:tav>
                                        <p:tav tm="100000">
                                          <p:val>
                                            <p:strVal val="#ppt_x"/>
                                          </p:val>
                                        </p:tav>
                                      </p:tavLst>
                                    </p:anim>
                                    <p:anim calcmode="lin" valueType="num">
                                      <p:cBhvr additive="base">
                                        <p:cTn id="1763" dur="4000" fill="hold"/>
                                        <p:tgtEl>
                                          <p:spTgt spid="173"/>
                                        </p:tgtEl>
                                        <p:attrNameLst>
                                          <p:attrName>ppt_y</p:attrName>
                                        </p:attrNameLst>
                                      </p:cBhvr>
                                      <p:tavLst>
                                        <p:tav tm="0">
                                          <p:val>
                                            <p:strVal val="1+#ppt_h/2"/>
                                          </p:val>
                                        </p:tav>
                                        <p:tav tm="100000">
                                          <p:val>
                                            <p:strVal val="#ppt_y"/>
                                          </p:val>
                                        </p:tav>
                                      </p:tavLst>
                                    </p:anim>
                                  </p:childTnLst>
                                </p:cTn>
                              </p:par>
                              <p:par>
                                <p:cTn id="1764" presetID="19" presetClass="entr" presetSubtype="5" fill="hold" grpId="1" nodeType="withEffect">
                                  <p:stCondLst>
                                    <p:cond delay="0"/>
                                  </p:stCondLst>
                                  <p:childTnLst>
                                    <p:set>
                                      <p:cBhvr>
                                        <p:cTn id="1765" dur="1" fill="hold">
                                          <p:stCondLst>
                                            <p:cond delay="0"/>
                                          </p:stCondLst>
                                        </p:cTn>
                                        <p:tgtEl>
                                          <p:spTgt spid="173"/>
                                        </p:tgtEl>
                                        <p:attrNameLst>
                                          <p:attrName>style.visibility</p:attrName>
                                        </p:attrNameLst>
                                      </p:cBhvr>
                                      <p:to>
                                        <p:strVal val="visible"/>
                                      </p:to>
                                    </p:set>
                                    <p:anim calcmode="lin" valueType="num">
                                      <p:cBhvr>
                                        <p:cTn id="1766" dur="4000" fill="hold"/>
                                        <p:tgtEl>
                                          <p:spTgt spid="173"/>
                                        </p:tgtEl>
                                        <p:attrNameLst>
                                          <p:attrName>ppt_w</p:attrName>
                                        </p:attrNameLst>
                                      </p:cBhvr>
                                      <p:tavLst>
                                        <p:tav tm="0">
                                          <p:val>
                                            <p:strVal val="#ppt_w"/>
                                          </p:val>
                                        </p:tav>
                                        <p:tav tm="100000">
                                          <p:val>
                                            <p:strVal val="#ppt_w"/>
                                          </p:val>
                                        </p:tav>
                                      </p:tavLst>
                                    </p:anim>
                                    <p:anim calcmode="lin" valueType="num">
                                      <p:cBhvr>
                                        <p:cTn id="1767" dur="4000" fill="hold"/>
                                        <p:tgtEl>
                                          <p:spTgt spid="173"/>
                                        </p:tgtEl>
                                        <p:attrNameLst>
                                          <p:attrName>ppt_h</p:attrName>
                                        </p:attrNameLst>
                                      </p:cBhvr>
                                      <p:tavLst>
                                        <p:tav tm="0" fmla="#ppt_h*sin(2.5*pi*$)">
                                          <p:val>
                                            <p:fltVal val="0"/>
                                          </p:val>
                                        </p:tav>
                                        <p:tav tm="100000">
                                          <p:val>
                                            <p:fltVal val="1"/>
                                          </p:val>
                                        </p:tav>
                                      </p:tavLst>
                                    </p:anim>
                                  </p:childTnLst>
                                </p:cTn>
                              </p:par>
                              <p:par>
                                <p:cTn id="1768" presetID="2" presetClass="exit" presetSubtype="1" fill="hold" grpId="2" nodeType="withEffect">
                                  <p:stCondLst>
                                    <p:cond delay="0"/>
                                  </p:stCondLst>
                                  <p:childTnLst>
                                    <p:anim calcmode="lin" valueType="num">
                                      <p:cBhvr additive="base">
                                        <p:cTn id="1769" dur="4500"/>
                                        <p:tgtEl>
                                          <p:spTgt spid="173"/>
                                        </p:tgtEl>
                                        <p:attrNameLst>
                                          <p:attrName>ppt_x</p:attrName>
                                        </p:attrNameLst>
                                      </p:cBhvr>
                                      <p:tavLst>
                                        <p:tav tm="0">
                                          <p:val>
                                            <p:strVal val="ppt_x"/>
                                          </p:val>
                                        </p:tav>
                                        <p:tav tm="100000">
                                          <p:val>
                                            <p:strVal val="ppt_x"/>
                                          </p:val>
                                        </p:tav>
                                      </p:tavLst>
                                    </p:anim>
                                    <p:anim calcmode="lin" valueType="num">
                                      <p:cBhvr additive="base">
                                        <p:cTn id="1770" dur="4500"/>
                                        <p:tgtEl>
                                          <p:spTgt spid="173"/>
                                        </p:tgtEl>
                                        <p:attrNameLst>
                                          <p:attrName>ppt_y</p:attrName>
                                        </p:attrNameLst>
                                      </p:cBhvr>
                                      <p:tavLst>
                                        <p:tav tm="0">
                                          <p:val>
                                            <p:strVal val="ppt_y"/>
                                          </p:val>
                                        </p:tav>
                                        <p:tav tm="100000">
                                          <p:val>
                                            <p:strVal val="0-ppt_h/2"/>
                                          </p:val>
                                        </p:tav>
                                      </p:tavLst>
                                    </p:anim>
                                    <p:set>
                                      <p:cBhvr>
                                        <p:cTn id="1771" dur="1" fill="hold">
                                          <p:stCondLst>
                                            <p:cond delay="4499"/>
                                          </p:stCondLst>
                                        </p:cTn>
                                        <p:tgtEl>
                                          <p:spTgt spid="173"/>
                                        </p:tgtEl>
                                        <p:attrNameLst>
                                          <p:attrName>style.visibility</p:attrName>
                                        </p:attrNameLst>
                                      </p:cBhvr>
                                      <p:to>
                                        <p:strVal val="hidden"/>
                                      </p:to>
                                    </p:set>
                                  </p:childTnLst>
                                </p:cTn>
                              </p:par>
                              <p:par>
                                <p:cTn id="1772" presetID="3" presetClass="exit" presetSubtype="10" fill="hold" grpId="3" nodeType="withEffect">
                                  <p:stCondLst>
                                    <p:cond delay="0"/>
                                  </p:stCondLst>
                                  <p:childTnLst>
                                    <p:animEffect transition="out" filter="blinds(horizontal)">
                                      <p:cBhvr>
                                        <p:cTn id="1773" dur="6000"/>
                                        <p:tgtEl>
                                          <p:spTgt spid="173"/>
                                        </p:tgtEl>
                                      </p:cBhvr>
                                    </p:animEffect>
                                    <p:set>
                                      <p:cBhvr>
                                        <p:cTn id="1774" dur="1" fill="hold">
                                          <p:stCondLst>
                                            <p:cond delay="5999"/>
                                          </p:stCondLst>
                                        </p:cTn>
                                        <p:tgtEl>
                                          <p:spTgt spid="173"/>
                                        </p:tgtEl>
                                        <p:attrNameLst>
                                          <p:attrName>style.visibility</p:attrName>
                                        </p:attrNameLst>
                                      </p:cBhvr>
                                      <p:to>
                                        <p:strVal val="hidden"/>
                                      </p:to>
                                    </p:set>
                                  </p:childTnLst>
                                </p:cTn>
                              </p:par>
                              <p:par>
                                <p:cTn id="1775" presetID="2" presetClass="entr" presetSubtype="4" fill="hold" grpId="0" nodeType="withEffect">
                                  <p:stCondLst>
                                    <p:cond delay="0"/>
                                  </p:stCondLst>
                                  <p:childTnLst>
                                    <p:set>
                                      <p:cBhvr>
                                        <p:cTn id="1776" dur="1" fill="hold">
                                          <p:stCondLst>
                                            <p:cond delay="0"/>
                                          </p:stCondLst>
                                        </p:cTn>
                                        <p:tgtEl>
                                          <p:spTgt spid="172"/>
                                        </p:tgtEl>
                                        <p:attrNameLst>
                                          <p:attrName>style.visibility</p:attrName>
                                        </p:attrNameLst>
                                      </p:cBhvr>
                                      <p:to>
                                        <p:strVal val="visible"/>
                                      </p:to>
                                    </p:set>
                                    <p:anim calcmode="lin" valueType="num">
                                      <p:cBhvr additive="base">
                                        <p:cTn id="1777" dur="4000" fill="hold"/>
                                        <p:tgtEl>
                                          <p:spTgt spid="172"/>
                                        </p:tgtEl>
                                        <p:attrNameLst>
                                          <p:attrName>ppt_x</p:attrName>
                                        </p:attrNameLst>
                                      </p:cBhvr>
                                      <p:tavLst>
                                        <p:tav tm="0">
                                          <p:val>
                                            <p:strVal val="#ppt_x"/>
                                          </p:val>
                                        </p:tav>
                                        <p:tav tm="100000">
                                          <p:val>
                                            <p:strVal val="#ppt_x"/>
                                          </p:val>
                                        </p:tav>
                                      </p:tavLst>
                                    </p:anim>
                                    <p:anim calcmode="lin" valueType="num">
                                      <p:cBhvr additive="base">
                                        <p:cTn id="1778" dur="4000" fill="hold"/>
                                        <p:tgtEl>
                                          <p:spTgt spid="172"/>
                                        </p:tgtEl>
                                        <p:attrNameLst>
                                          <p:attrName>ppt_y</p:attrName>
                                        </p:attrNameLst>
                                      </p:cBhvr>
                                      <p:tavLst>
                                        <p:tav tm="0">
                                          <p:val>
                                            <p:strVal val="1+#ppt_h/2"/>
                                          </p:val>
                                        </p:tav>
                                        <p:tav tm="100000">
                                          <p:val>
                                            <p:strVal val="#ppt_y"/>
                                          </p:val>
                                        </p:tav>
                                      </p:tavLst>
                                    </p:anim>
                                  </p:childTnLst>
                                </p:cTn>
                              </p:par>
                              <p:par>
                                <p:cTn id="1779" presetID="19" presetClass="entr" presetSubtype="5" fill="hold" grpId="1" nodeType="withEffect">
                                  <p:stCondLst>
                                    <p:cond delay="0"/>
                                  </p:stCondLst>
                                  <p:childTnLst>
                                    <p:set>
                                      <p:cBhvr>
                                        <p:cTn id="1780" dur="1" fill="hold">
                                          <p:stCondLst>
                                            <p:cond delay="0"/>
                                          </p:stCondLst>
                                        </p:cTn>
                                        <p:tgtEl>
                                          <p:spTgt spid="172"/>
                                        </p:tgtEl>
                                        <p:attrNameLst>
                                          <p:attrName>style.visibility</p:attrName>
                                        </p:attrNameLst>
                                      </p:cBhvr>
                                      <p:to>
                                        <p:strVal val="visible"/>
                                      </p:to>
                                    </p:set>
                                    <p:anim calcmode="lin" valueType="num">
                                      <p:cBhvr>
                                        <p:cTn id="1781" dur="4000" fill="hold"/>
                                        <p:tgtEl>
                                          <p:spTgt spid="172"/>
                                        </p:tgtEl>
                                        <p:attrNameLst>
                                          <p:attrName>ppt_w</p:attrName>
                                        </p:attrNameLst>
                                      </p:cBhvr>
                                      <p:tavLst>
                                        <p:tav tm="0">
                                          <p:val>
                                            <p:strVal val="#ppt_w"/>
                                          </p:val>
                                        </p:tav>
                                        <p:tav tm="100000">
                                          <p:val>
                                            <p:strVal val="#ppt_w"/>
                                          </p:val>
                                        </p:tav>
                                      </p:tavLst>
                                    </p:anim>
                                    <p:anim calcmode="lin" valueType="num">
                                      <p:cBhvr>
                                        <p:cTn id="1782" dur="4000" fill="hold"/>
                                        <p:tgtEl>
                                          <p:spTgt spid="172"/>
                                        </p:tgtEl>
                                        <p:attrNameLst>
                                          <p:attrName>ppt_h</p:attrName>
                                        </p:attrNameLst>
                                      </p:cBhvr>
                                      <p:tavLst>
                                        <p:tav tm="0" fmla="#ppt_h*sin(2.5*pi*$)">
                                          <p:val>
                                            <p:fltVal val="0"/>
                                          </p:val>
                                        </p:tav>
                                        <p:tav tm="100000">
                                          <p:val>
                                            <p:fltVal val="1"/>
                                          </p:val>
                                        </p:tav>
                                      </p:tavLst>
                                    </p:anim>
                                  </p:childTnLst>
                                </p:cTn>
                              </p:par>
                              <p:par>
                                <p:cTn id="1783" presetID="2" presetClass="exit" presetSubtype="1" fill="hold" grpId="2" nodeType="withEffect">
                                  <p:stCondLst>
                                    <p:cond delay="0"/>
                                  </p:stCondLst>
                                  <p:childTnLst>
                                    <p:anim calcmode="lin" valueType="num">
                                      <p:cBhvr additive="base">
                                        <p:cTn id="1784" dur="4500"/>
                                        <p:tgtEl>
                                          <p:spTgt spid="172"/>
                                        </p:tgtEl>
                                        <p:attrNameLst>
                                          <p:attrName>ppt_x</p:attrName>
                                        </p:attrNameLst>
                                      </p:cBhvr>
                                      <p:tavLst>
                                        <p:tav tm="0">
                                          <p:val>
                                            <p:strVal val="ppt_x"/>
                                          </p:val>
                                        </p:tav>
                                        <p:tav tm="100000">
                                          <p:val>
                                            <p:strVal val="ppt_x"/>
                                          </p:val>
                                        </p:tav>
                                      </p:tavLst>
                                    </p:anim>
                                    <p:anim calcmode="lin" valueType="num">
                                      <p:cBhvr additive="base">
                                        <p:cTn id="1785" dur="4500"/>
                                        <p:tgtEl>
                                          <p:spTgt spid="172"/>
                                        </p:tgtEl>
                                        <p:attrNameLst>
                                          <p:attrName>ppt_y</p:attrName>
                                        </p:attrNameLst>
                                      </p:cBhvr>
                                      <p:tavLst>
                                        <p:tav tm="0">
                                          <p:val>
                                            <p:strVal val="ppt_y"/>
                                          </p:val>
                                        </p:tav>
                                        <p:tav tm="100000">
                                          <p:val>
                                            <p:strVal val="0-ppt_h/2"/>
                                          </p:val>
                                        </p:tav>
                                      </p:tavLst>
                                    </p:anim>
                                    <p:set>
                                      <p:cBhvr>
                                        <p:cTn id="1786" dur="1" fill="hold">
                                          <p:stCondLst>
                                            <p:cond delay="4499"/>
                                          </p:stCondLst>
                                        </p:cTn>
                                        <p:tgtEl>
                                          <p:spTgt spid="172"/>
                                        </p:tgtEl>
                                        <p:attrNameLst>
                                          <p:attrName>style.visibility</p:attrName>
                                        </p:attrNameLst>
                                      </p:cBhvr>
                                      <p:to>
                                        <p:strVal val="hidden"/>
                                      </p:to>
                                    </p:set>
                                  </p:childTnLst>
                                </p:cTn>
                              </p:par>
                              <p:par>
                                <p:cTn id="1787" presetID="3" presetClass="exit" presetSubtype="10" fill="hold" grpId="3" nodeType="withEffect">
                                  <p:stCondLst>
                                    <p:cond delay="0"/>
                                  </p:stCondLst>
                                  <p:childTnLst>
                                    <p:animEffect transition="out" filter="blinds(horizontal)">
                                      <p:cBhvr>
                                        <p:cTn id="1788" dur="6000"/>
                                        <p:tgtEl>
                                          <p:spTgt spid="172"/>
                                        </p:tgtEl>
                                      </p:cBhvr>
                                    </p:animEffect>
                                    <p:set>
                                      <p:cBhvr>
                                        <p:cTn id="1789" dur="1" fill="hold">
                                          <p:stCondLst>
                                            <p:cond delay="5999"/>
                                          </p:stCondLst>
                                        </p:cTn>
                                        <p:tgtEl>
                                          <p:spTgt spid="172"/>
                                        </p:tgtEl>
                                        <p:attrNameLst>
                                          <p:attrName>style.visibility</p:attrName>
                                        </p:attrNameLst>
                                      </p:cBhvr>
                                      <p:to>
                                        <p:strVal val="hidden"/>
                                      </p:to>
                                    </p:set>
                                  </p:childTnLst>
                                </p:cTn>
                              </p:par>
                              <p:par>
                                <p:cTn id="1790" presetID="2" presetClass="entr" presetSubtype="4" fill="hold" grpId="0" nodeType="withEffect">
                                  <p:stCondLst>
                                    <p:cond delay="0"/>
                                  </p:stCondLst>
                                  <p:childTnLst>
                                    <p:set>
                                      <p:cBhvr>
                                        <p:cTn id="1791" dur="1" fill="hold">
                                          <p:stCondLst>
                                            <p:cond delay="0"/>
                                          </p:stCondLst>
                                        </p:cTn>
                                        <p:tgtEl>
                                          <p:spTgt spid="171"/>
                                        </p:tgtEl>
                                        <p:attrNameLst>
                                          <p:attrName>style.visibility</p:attrName>
                                        </p:attrNameLst>
                                      </p:cBhvr>
                                      <p:to>
                                        <p:strVal val="visible"/>
                                      </p:to>
                                    </p:set>
                                    <p:anim calcmode="lin" valueType="num">
                                      <p:cBhvr additive="base">
                                        <p:cTn id="1792" dur="4000" fill="hold"/>
                                        <p:tgtEl>
                                          <p:spTgt spid="171"/>
                                        </p:tgtEl>
                                        <p:attrNameLst>
                                          <p:attrName>ppt_x</p:attrName>
                                        </p:attrNameLst>
                                      </p:cBhvr>
                                      <p:tavLst>
                                        <p:tav tm="0">
                                          <p:val>
                                            <p:strVal val="#ppt_x"/>
                                          </p:val>
                                        </p:tav>
                                        <p:tav tm="100000">
                                          <p:val>
                                            <p:strVal val="#ppt_x"/>
                                          </p:val>
                                        </p:tav>
                                      </p:tavLst>
                                    </p:anim>
                                    <p:anim calcmode="lin" valueType="num">
                                      <p:cBhvr additive="base">
                                        <p:cTn id="1793" dur="4000" fill="hold"/>
                                        <p:tgtEl>
                                          <p:spTgt spid="171"/>
                                        </p:tgtEl>
                                        <p:attrNameLst>
                                          <p:attrName>ppt_y</p:attrName>
                                        </p:attrNameLst>
                                      </p:cBhvr>
                                      <p:tavLst>
                                        <p:tav tm="0">
                                          <p:val>
                                            <p:strVal val="1+#ppt_h/2"/>
                                          </p:val>
                                        </p:tav>
                                        <p:tav tm="100000">
                                          <p:val>
                                            <p:strVal val="#ppt_y"/>
                                          </p:val>
                                        </p:tav>
                                      </p:tavLst>
                                    </p:anim>
                                  </p:childTnLst>
                                </p:cTn>
                              </p:par>
                              <p:par>
                                <p:cTn id="1794" presetID="19" presetClass="entr" presetSubtype="5" fill="hold" grpId="1" nodeType="withEffect">
                                  <p:stCondLst>
                                    <p:cond delay="0"/>
                                  </p:stCondLst>
                                  <p:childTnLst>
                                    <p:set>
                                      <p:cBhvr>
                                        <p:cTn id="1795" dur="1" fill="hold">
                                          <p:stCondLst>
                                            <p:cond delay="0"/>
                                          </p:stCondLst>
                                        </p:cTn>
                                        <p:tgtEl>
                                          <p:spTgt spid="171"/>
                                        </p:tgtEl>
                                        <p:attrNameLst>
                                          <p:attrName>style.visibility</p:attrName>
                                        </p:attrNameLst>
                                      </p:cBhvr>
                                      <p:to>
                                        <p:strVal val="visible"/>
                                      </p:to>
                                    </p:set>
                                    <p:anim calcmode="lin" valueType="num">
                                      <p:cBhvr>
                                        <p:cTn id="1796" dur="4000" fill="hold"/>
                                        <p:tgtEl>
                                          <p:spTgt spid="171"/>
                                        </p:tgtEl>
                                        <p:attrNameLst>
                                          <p:attrName>ppt_w</p:attrName>
                                        </p:attrNameLst>
                                      </p:cBhvr>
                                      <p:tavLst>
                                        <p:tav tm="0">
                                          <p:val>
                                            <p:strVal val="#ppt_w"/>
                                          </p:val>
                                        </p:tav>
                                        <p:tav tm="100000">
                                          <p:val>
                                            <p:strVal val="#ppt_w"/>
                                          </p:val>
                                        </p:tav>
                                      </p:tavLst>
                                    </p:anim>
                                    <p:anim calcmode="lin" valueType="num">
                                      <p:cBhvr>
                                        <p:cTn id="1797" dur="4000" fill="hold"/>
                                        <p:tgtEl>
                                          <p:spTgt spid="171"/>
                                        </p:tgtEl>
                                        <p:attrNameLst>
                                          <p:attrName>ppt_h</p:attrName>
                                        </p:attrNameLst>
                                      </p:cBhvr>
                                      <p:tavLst>
                                        <p:tav tm="0" fmla="#ppt_h*sin(2.5*pi*$)">
                                          <p:val>
                                            <p:fltVal val="0"/>
                                          </p:val>
                                        </p:tav>
                                        <p:tav tm="100000">
                                          <p:val>
                                            <p:fltVal val="1"/>
                                          </p:val>
                                        </p:tav>
                                      </p:tavLst>
                                    </p:anim>
                                  </p:childTnLst>
                                </p:cTn>
                              </p:par>
                              <p:par>
                                <p:cTn id="1798" presetID="2" presetClass="exit" presetSubtype="1" fill="hold" grpId="2" nodeType="withEffect">
                                  <p:stCondLst>
                                    <p:cond delay="0"/>
                                  </p:stCondLst>
                                  <p:childTnLst>
                                    <p:anim calcmode="lin" valueType="num">
                                      <p:cBhvr additive="base">
                                        <p:cTn id="1799" dur="4500"/>
                                        <p:tgtEl>
                                          <p:spTgt spid="171"/>
                                        </p:tgtEl>
                                        <p:attrNameLst>
                                          <p:attrName>ppt_x</p:attrName>
                                        </p:attrNameLst>
                                      </p:cBhvr>
                                      <p:tavLst>
                                        <p:tav tm="0">
                                          <p:val>
                                            <p:strVal val="ppt_x"/>
                                          </p:val>
                                        </p:tav>
                                        <p:tav tm="100000">
                                          <p:val>
                                            <p:strVal val="ppt_x"/>
                                          </p:val>
                                        </p:tav>
                                      </p:tavLst>
                                    </p:anim>
                                    <p:anim calcmode="lin" valueType="num">
                                      <p:cBhvr additive="base">
                                        <p:cTn id="1800" dur="4500"/>
                                        <p:tgtEl>
                                          <p:spTgt spid="171"/>
                                        </p:tgtEl>
                                        <p:attrNameLst>
                                          <p:attrName>ppt_y</p:attrName>
                                        </p:attrNameLst>
                                      </p:cBhvr>
                                      <p:tavLst>
                                        <p:tav tm="0">
                                          <p:val>
                                            <p:strVal val="ppt_y"/>
                                          </p:val>
                                        </p:tav>
                                        <p:tav tm="100000">
                                          <p:val>
                                            <p:strVal val="0-ppt_h/2"/>
                                          </p:val>
                                        </p:tav>
                                      </p:tavLst>
                                    </p:anim>
                                    <p:set>
                                      <p:cBhvr>
                                        <p:cTn id="1801" dur="1" fill="hold">
                                          <p:stCondLst>
                                            <p:cond delay="4499"/>
                                          </p:stCondLst>
                                        </p:cTn>
                                        <p:tgtEl>
                                          <p:spTgt spid="171"/>
                                        </p:tgtEl>
                                        <p:attrNameLst>
                                          <p:attrName>style.visibility</p:attrName>
                                        </p:attrNameLst>
                                      </p:cBhvr>
                                      <p:to>
                                        <p:strVal val="hidden"/>
                                      </p:to>
                                    </p:set>
                                  </p:childTnLst>
                                </p:cTn>
                              </p:par>
                              <p:par>
                                <p:cTn id="1802" presetID="3" presetClass="exit" presetSubtype="10" fill="hold" grpId="3" nodeType="withEffect">
                                  <p:stCondLst>
                                    <p:cond delay="0"/>
                                  </p:stCondLst>
                                  <p:childTnLst>
                                    <p:animEffect transition="out" filter="blinds(horizontal)">
                                      <p:cBhvr>
                                        <p:cTn id="1803" dur="6000"/>
                                        <p:tgtEl>
                                          <p:spTgt spid="171"/>
                                        </p:tgtEl>
                                      </p:cBhvr>
                                    </p:animEffect>
                                    <p:set>
                                      <p:cBhvr>
                                        <p:cTn id="1804" dur="1" fill="hold">
                                          <p:stCondLst>
                                            <p:cond delay="5999"/>
                                          </p:stCondLst>
                                        </p:cTn>
                                        <p:tgtEl>
                                          <p:spTgt spid="171"/>
                                        </p:tgtEl>
                                        <p:attrNameLst>
                                          <p:attrName>style.visibility</p:attrName>
                                        </p:attrNameLst>
                                      </p:cBhvr>
                                      <p:to>
                                        <p:strVal val="hidden"/>
                                      </p:to>
                                    </p:set>
                                  </p:childTnLst>
                                </p:cTn>
                              </p:par>
                              <p:par>
                                <p:cTn id="1805" presetID="2" presetClass="entr" presetSubtype="4" fill="hold" grpId="0" nodeType="withEffect">
                                  <p:stCondLst>
                                    <p:cond delay="0"/>
                                  </p:stCondLst>
                                  <p:childTnLst>
                                    <p:set>
                                      <p:cBhvr>
                                        <p:cTn id="1806" dur="1" fill="hold">
                                          <p:stCondLst>
                                            <p:cond delay="0"/>
                                          </p:stCondLst>
                                        </p:cTn>
                                        <p:tgtEl>
                                          <p:spTgt spid="179"/>
                                        </p:tgtEl>
                                        <p:attrNameLst>
                                          <p:attrName>style.visibility</p:attrName>
                                        </p:attrNameLst>
                                      </p:cBhvr>
                                      <p:to>
                                        <p:strVal val="visible"/>
                                      </p:to>
                                    </p:set>
                                    <p:anim calcmode="lin" valueType="num">
                                      <p:cBhvr additive="base">
                                        <p:cTn id="1807" dur="4000" fill="hold"/>
                                        <p:tgtEl>
                                          <p:spTgt spid="179"/>
                                        </p:tgtEl>
                                        <p:attrNameLst>
                                          <p:attrName>ppt_x</p:attrName>
                                        </p:attrNameLst>
                                      </p:cBhvr>
                                      <p:tavLst>
                                        <p:tav tm="0">
                                          <p:val>
                                            <p:strVal val="#ppt_x"/>
                                          </p:val>
                                        </p:tav>
                                        <p:tav tm="100000">
                                          <p:val>
                                            <p:strVal val="#ppt_x"/>
                                          </p:val>
                                        </p:tav>
                                      </p:tavLst>
                                    </p:anim>
                                    <p:anim calcmode="lin" valueType="num">
                                      <p:cBhvr additive="base">
                                        <p:cTn id="1808" dur="4000" fill="hold"/>
                                        <p:tgtEl>
                                          <p:spTgt spid="179"/>
                                        </p:tgtEl>
                                        <p:attrNameLst>
                                          <p:attrName>ppt_y</p:attrName>
                                        </p:attrNameLst>
                                      </p:cBhvr>
                                      <p:tavLst>
                                        <p:tav tm="0">
                                          <p:val>
                                            <p:strVal val="1+#ppt_h/2"/>
                                          </p:val>
                                        </p:tav>
                                        <p:tav tm="100000">
                                          <p:val>
                                            <p:strVal val="#ppt_y"/>
                                          </p:val>
                                        </p:tav>
                                      </p:tavLst>
                                    </p:anim>
                                  </p:childTnLst>
                                </p:cTn>
                              </p:par>
                              <p:par>
                                <p:cTn id="1809" presetID="19" presetClass="entr" presetSubtype="5" fill="hold" grpId="1" nodeType="withEffect">
                                  <p:stCondLst>
                                    <p:cond delay="0"/>
                                  </p:stCondLst>
                                  <p:childTnLst>
                                    <p:set>
                                      <p:cBhvr>
                                        <p:cTn id="1810" dur="1" fill="hold">
                                          <p:stCondLst>
                                            <p:cond delay="0"/>
                                          </p:stCondLst>
                                        </p:cTn>
                                        <p:tgtEl>
                                          <p:spTgt spid="179"/>
                                        </p:tgtEl>
                                        <p:attrNameLst>
                                          <p:attrName>style.visibility</p:attrName>
                                        </p:attrNameLst>
                                      </p:cBhvr>
                                      <p:to>
                                        <p:strVal val="visible"/>
                                      </p:to>
                                    </p:set>
                                    <p:anim calcmode="lin" valueType="num">
                                      <p:cBhvr>
                                        <p:cTn id="1811" dur="4000" fill="hold"/>
                                        <p:tgtEl>
                                          <p:spTgt spid="179"/>
                                        </p:tgtEl>
                                        <p:attrNameLst>
                                          <p:attrName>ppt_w</p:attrName>
                                        </p:attrNameLst>
                                      </p:cBhvr>
                                      <p:tavLst>
                                        <p:tav tm="0">
                                          <p:val>
                                            <p:strVal val="#ppt_w"/>
                                          </p:val>
                                        </p:tav>
                                        <p:tav tm="100000">
                                          <p:val>
                                            <p:strVal val="#ppt_w"/>
                                          </p:val>
                                        </p:tav>
                                      </p:tavLst>
                                    </p:anim>
                                    <p:anim calcmode="lin" valueType="num">
                                      <p:cBhvr>
                                        <p:cTn id="1812" dur="4000" fill="hold"/>
                                        <p:tgtEl>
                                          <p:spTgt spid="179"/>
                                        </p:tgtEl>
                                        <p:attrNameLst>
                                          <p:attrName>ppt_h</p:attrName>
                                        </p:attrNameLst>
                                      </p:cBhvr>
                                      <p:tavLst>
                                        <p:tav tm="0" fmla="#ppt_h*sin(2.5*pi*$)">
                                          <p:val>
                                            <p:fltVal val="0"/>
                                          </p:val>
                                        </p:tav>
                                        <p:tav tm="100000">
                                          <p:val>
                                            <p:fltVal val="1"/>
                                          </p:val>
                                        </p:tav>
                                      </p:tavLst>
                                    </p:anim>
                                  </p:childTnLst>
                                </p:cTn>
                              </p:par>
                              <p:par>
                                <p:cTn id="1813" presetID="2" presetClass="exit" presetSubtype="1" fill="hold" grpId="2" nodeType="withEffect">
                                  <p:stCondLst>
                                    <p:cond delay="0"/>
                                  </p:stCondLst>
                                  <p:childTnLst>
                                    <p:anim calcmode="lin" valueType="num">
                                      <p:cBhvr additive="base">
                                        <p:cTn id="1814" dur="4500"/>
                                        <p:tgtEl>
                                          <p:spTgt spid="179"/>
                                        </p:tgtEl>
                                        <p:attrNameLst>
                                          <p:attrName>ppt_x</p:attrName>
                                        </p:attrNameLst>
                                      </p:cBhvr>
                                      <p:tavLst>
                                        <p:tav tm="0">
                                          <p:val>
                                            <p:strVal val="ppt_x"/>
                                          </p:val>
                                        </p:tav>
                                        <p:tav tm="100000">
                                          <p:val>
                                            <p:strVal val="ppt_x"/>
                                          </p:val>
                                        </p:tav>
                                      </p:tavLst>
                                    </p:anim>
                                    <p:anim calcmode="lin" valueType="num">
                                      <p:cBhvr additive="base">
                                        <p:cTn id="1815" dur="4500"/>
                                        <p:tgtEl>
                                          <p:spTgt spid="179"/>
                                        </p:tgtEl>
                                        <p:attrNameLst>
                                          <p:attrName>ppt_y</p:attrName>
                                        </p:attrNameLst>
                                      </p:cBhvr>
                                      <p:tavLst>
                                        <p:tav tm="0">
                                          <p:val>
                                            <p:strVal val="ppt_y"/>
                                          </p:val>
                                        </p:tav>
                                        <p:tav tm="100000">
                                          <p:val>
                                            <p:strVal val="0-ppt_h/2"/>
                                          </p:val>
                                        </p:tav>
                                      </p:tavLst>
                                    </p:anim>
                                    <p:set>
                                      <p:cBhvr>
                                        <p:cTn id="1816" dur="1" fill="hold">
                                          <p:stCondLst>
                                            <p:cond delay="4499"/>
                                          </p:stCondLst>
                                        </p:cTn>
                                        <p:tgtEl>
                                          <p:spTgt spid="179"/>
                                        </p:tgtEl>
                                        <p:attrNameLst>
                                          <p:attrName>style.visibility</p:attrName>
                                        </p:attrNameLst>
                                      </p:cBhvr>
                                      <p:to>
                                        <p:strVal val="hidden"/>
                                      </p:to>
                                    </p:set>
                                  </p:childTnLst>
                                </p:cTn>
                              </p:par>
                              <p:par>
                                <p:cTn id="1817" presetID="3" presetClass="exit" presetSubtype="10" fill="hold" grpId="3" nodeType="withEffect">
                                  <p:stCondLst>
                                    <p:cond delay="0"/>
                                  </p:stCondLst>
                                  <p:childTnLst>
                                    <p:animEffect transition="out" filter="blinds(horizontal)">
                                      <p:cBhvr>
                                        <p:cTn id="1818" dur="6000"/>
                                        <p:tgtEl>
                                          <p:spTgt spid="179"/>
                                        </p:tgtEl>
                                      </p:cBhvr>
                                    </p:animEffect>
                                    <p:set>
                                      <p:cBhvr>
                                        <p:cTn id="1819" dur="1" fill="hold">
                                          <p:stCondLst>
                                            <p:cond delay="5999"/>
                                          </p:stCondLst>
                                        </p:cTn>
                                        <p:tgtEl>
                                          <p:spTgt spid="179"/>
                                        </p:tgtEl>
                                        <p:attrNameLst>
                                          <p:attrName>style.visibility</p:attrName>
                                        </p:attrNameLst>
                                      </p:cBhvr>
                                      <p:to>
                                        <p:strVal val="hidden"/>
                                      </p:to>
                                    </p:set>
                                  </p:childTnLst>
                                </p:cTn>
                              </p:par>
                              <p:par>
                                <p:cTn id="1820" presetID="2" presetClass="entr" presetSubtype="4" fill="hold" grpId="0" nodeType="withEffect">
                                  <p:stCondLst>
                                    <p:cond delay="0"/>
                                  </p:stCondLst>
                                  <p:childTnLst>
                                    <p:set>
                                      <p:cBhvr>
                                        <p:cTn id="1821" dur="1" fill="hold">
                                          <p:stCondLst>
                                            <p:cond delay="0"/>
                                          </p:stCondLst>
                                        </p:cTn>
                                        <p:tgtEl>
                                          <p:spTgt spid="180"/>
                                        </p:tgtEl>
                                        <p:attrNameLst>
                                          <p:attrName>style.visibility</p:attrName>
                                        </p:attrNameLst>
                                      </p:cBhvr>
                                      <p:to>
                                        <p:strVal val="visible"/>
                                      </p:to>
                                    </p:set>
                                    <p:anim calcmode="lin" valueType="num">
                                      <p:cBhvr additive="base">
                                        <p:cTn id="1822" dur="4000" fill="hold"/>
                                        <p:tgtEl>
                                          <p:spTgt spid="180"/>
                                        </p:tgtEl>
                                        <p:attrNameLst>
                                          <p:attrName>ppt_x</p:attrName>
                                        </p:attrNameLst>
                                      </p:cBhvr>
                                      <p:tavLst>
                                        <p:tav tm="0">
                                          <p:val>
                                            <p:strVal val="#ppt_x"/>
                                          </p:val>
                                        </p:tav>
                                        <p:tav tm="100000">
                                          <p:val>
                                            <p:strVal val="#ppt_x"/>
                                          </p:val>
                                        </p:tav>
                                      </p:tavLst>
                                    </p:anim>
                                    <p:anim calcmode="lin" valueType="num">
                                      <p:cBhvr additive="base">
                                        <p:cTn id="1823" dur="4000" fill="hold"/>
                                        <p:tgtEl>
                                          <p:spTgt spid="180"/>
                                        </p:tgtEl>
                                        <p:attrNameLst>
                                          <p:attrName>ppt_y</p:attrName>
                                        </p:attrNameLst>
                                      </p:cBhvr>
                                      <p:tavLst>
                                        <p:tav tm="0">
                                          <p:val>
                                            <p:strVal val="1+#ppt_h/2"/>
                                          </p:val>
                                        </p:tav>
                                        <p:tav tm="100000">
                                          <p:val>
                                            <p:strVal val="#ppt_y"/>
                                          </p:val>
                                        </p:tav>
                                      </p:tavLst>
                                    </p:anim>
                                  </p:childTnLst>
                                </p:cTn>
                              </p:par>
                              <p:par>
                                <p:cTn id="1824" presetID="19" presetClass="entr" presetSubtype="5" fill="hold" grpId="1" nodeType="withEffect">
                                  <p:stCondLst>
                                    <p:cond delay="0"/>
                                  </p:stCondLst>
                                  <p:childTnLst>
                                    <p:set>
                                      <p:cBhvr>
                                        <p:cTn id="1825" dur="1" fill="hold">
                                          <p:stCondLst>
                                            <p:cond delay="0"/>
                                          </p:stCondLst>
                                        </p:cTn>
                                        <p:tgtEl>
                                          <p:spTgt spid="180"/>
                                        </p:tgtEl>
                                        <p:attrNameLst>
                                          <p:attrName>style.visibility</p:attrName>
                                        </p:attrNameLst>
                                      </p:cBhvr>
                                      <p:to>
                                        <p:strVal val="visible"/>
                                      </p:to>
                                    </p:set>
                                    <p:anim calcmode="lin" valueType="num">
                                      <p:cBhvr>
                                        <p:cTn id="1826" dur="4000" fill="hold"/>
                                        <p:tgtEl>
                                          <p:spTgt spid="180"/>
                                        </p:tgtEl>
                                        <p:attrNameLst>
                                          <p:attrName>ppt_w</p:attrName>
                                        </p:attrNameLst>
                                      </p:cBhvr>
                                      <p:tavLst>
                                        <p:tav tm="0">
                                          <p:val>
                                            <p:strVal val="#ppt_w"/>
                                          </p:val>
                                        </p:tav>
                                        <p:tav tm="100000">
                                          <p:val>
                                            <p:strVal val="#ppt_w"/>
                                          </p:val>
                                        </p:tav>
                                      </p:tavLst>
                                    </p:anim>
                                    <p:anim calcmode="lin" valueType="num">
                                      <p:cBhvr>
                                        <p:cTn id="1827" dur="4000" fill="hold"/>
                                        <p:tgtEl>
                                          <p:spTgt spid="180"/>
                                        </p:tgtEl>
                                        <p:attrNameLst>
                                          <p:attrName>ppt_h</p:attrName>
                                        </p:attrNameLst>
                                      </p:cBhvr>
                                      <p:tavLst>
                                        <p:tav tm="0" fmla="#ppt_h*sin(2.5*pi*$)">
                                          <p:val>
                                            <p:fltVal val="0"/>
                                          </p:val>
                                        </p:tav>
                                        <p:tav tm="100000">
                                          <p:val>
                                            <p:fltVal val="1"/>
                                          </p:val>
                                        </p:tav>
                                      </p:tavLst>
                                    </p:anim>
                                  </p:childTnLst>
                                </p:cTn>
                              </p:par>
                              <p:par>
                                <p:cTn id="1828" presetID="2" presetClass="exit" presetSubtype="1" fill="hold" grpId="2" nodeType="withEffect">
                                  <p:stCondLst>
                                    <p:cond delay="0"/>
                                  </p:stCondLst>
                                  <p:childTnLst>
                                    <p:anim calcmode="lin" valueType="num">
                                      <p:cBhvr additive="base">
                                        <p:cTn id="1829" dur="4500"/>
                                        <p:tgtEl>
                                          <p:spTgt spid="180"/>
                                        </p:tgtEl>
                                        <p:attrNameLst>
                                          <p:attrName>ppt_x</p:attrName>
                                        </p:attrNameLst>
                                      </p:cBhvr>
                                      <p:tavLst>
                                        <p:tav tm="0">
                                          <p:val>
                                            <p:strVal val="ppt_x"/>
                                          </p:val>
                                        </p:tav>
                                        <p:tav tm="100000">
                                          <p:val>
                                            <p:strVal val="ppt_x"/>
                                          </p:val>
                                        </p:tav>
                                      </p:tavLst>
                                    </p:anim>
                                    <p:anim calcmode="lin" valueType="num">
                                      <p:cBhvr additive="base">
                                        <p:cTn id="1830" dur="4500"/>
                                        <p:tgtEl>
                                          <p:spTgt spid="180"/>
                                        </p:tgtEl>
                                        <p:attrNameLst>
                                          <p:attrName>ppt_y</p:attrName>
                                        </p:attrNameLst>
                                      </p:cBhvr>
                                      <p:tavLst>
                                        <p:tav tm="0">
                                          <p:val>
                                            <p:strVal val="ppt_y"/>
                                          </p:val>
                                        </p:tav>
                                        <p:tav tm="100000">
                                          <p:val>
                                            <p:strVal val="0-ppt_h/2"/>
                                          </p:val>
                                        </p:tav>
                                      </p:tavLst>
                                    </p:anim>
                                    <p:set>
                                      <p:cBhvr>
                                        <p:cTn id="1831" dur="1" fill="hold">
                                          <p:stCondLst>
                                            <p:cond delay="4499"/>
                                          </p:stCondLst>
                                        </p:cTn>
                                        <p:tgtEl>
                                          <p:spTgt spid="180"/>
                                        </p:tgtEl>
                                        <p:attrNameLst>
                                          <p:attrName>style.visibility</p:attrName>
                                        </p:attrNameLst>
                                      </p:cBhvr>
                                      <p:to>
                                        <p:strVal val="hidden"/>
                                      </p:to>
                                    </p:set>
                                  </p:childTnLst>
                                </p:cTn>
                              </p:par>
                              <p:par>
                                <p:cTn id="1832" presetID="3" presetClass="exit" presetSubtype="10" fill="hold" grpId="3" nodeType="withEffect">
                                  <p:stCondLst>
                                    <p:cond delay="0"/>
                                  </p:stCondLst>
                                  <p:childTnLst>
                                    <p:animEffect transition="out" filter="blinds(horizontal)">
                                      <p:cBhvr>
                                        <p:cTn id="1833" dur="6000"/>
                                        <p:tgtEl>
                                          <p:spTgt spid="180"/>
                                        </p:tgtEl>
                                      </p:cBhvr>
                                    </p:animEffect>
                                    <p:set>
                                      <p:cBhvr>
                                        <p:cTn id="1834" dur="1" fill="hold">
                                          <p:stCondLst>
                                            <p:cond delay="5999"/>
                                          </p:stCondLst>
                                        </p:cTn>
                                        <p:tgtEl>
                                          <p:spTgt spid="180"/>
                                        </p:tgtEl>
                                        <p:attrNameLst>
                                          <p:attrName>style.visibility</p:attrName>
                                        </p:attrNameLst>
                                      </p:cBhvr>
                                      <p:to>
                                        <p:strVal val="hidden"/>
                                      </p:to>
                                    </p:set>
                                  </p:childTnLst>
                                </p:cTn>
                              </p:par>
                              <p:par>
                                <p:cTn id="1835" presetID="2" presetClass="entr" presetSubtype="4" fill="hold" grpId="0" nodeType="withEffect">
                                  <p:stCondLst>
                                    <p:cond delay="0"/>
                                  </p:stCondLst>
                                  <p:childTnLst>
                                    <p:set>
                                      <p:cBhvr>
                                        <p:cTn id="1836" dur="1" fill="hold">
                                          <p:stCondLst>
                                            <p:cond delay="0"/>
                                          </p:stCondLst>
                                        </p:cTn>
                                        <p:tgtEl>
                                          <p:spTgt spid="181"/>
                                        </p:tgtEl>
                                        <p:attrNameLst>
                                          <p:attrName>style.visibility</p:attrName>
                                        </p:attrNameLst>
                                      </p:cBhvr>
                                      <p:to>
                                        <p:strVal val="visible"/>
                                      </p:to>
                                    </p:set>
                                    <p:anim calcmode="lin" valueType="num">
                                      <p:cBhvr additive="base">
                                        <p:cTn id="1837" dur="4000" fill="hold"/>
                                        <p:tgtEl>
                                          <p:spTgt spid="181"/>
                                        </p:tgtEl>
                                        <p:attrNameLst>
                                          <p:attrName>ppt_x</p:attrName>
                                        </p:attrNameLst>
                                      </p:cBhvr>
                                      <p:tavLst>
                                        <p:tav tm="0">
                                          <p:val>
                                            <p:strVal val="#ppt_x"/>
                                          </p:val>
                                        </p:tav>
                                        <p:tav tm="100000">
                                          <p:val>
                                            <p:strVal val="#ppt_x"/>
                                          </p:val>
                                        </p:tav>
                                      </p:tavLst>
                                    </p:anim>
                                    <p:anim calcmode="lin" valueType="num">
                                      <p:cBhvr additive="base">
                                        <p:cTn id="1838" dur="4000" fill="hold"/>
                                        <p:tgtEl>
                                          <p:spTgt spid="181"/>
                                        </p:tgtEl>
                                        <p:attrNameLst>
                                          <p:attrName>ppt_y</p:attrName>
                                        </p:attrNameLst>
                                      </p:cBhvr>
                                      <p:tavLst>
                                        <p:tav tm="0">
                                          <p:val>
                                            <p:strVal val="1+#ppt_h/2"/>
                                          </p:val>
                                        </p:tav>
                                        <p:tav tm="100000">
                                          <p:val>
                                            <p:strVal val="#ppt_y"/>
                                          </p:val>
                                        </p:tav>
                                      </p:tavLst>
                                    </p:anim>
                                  </p:childTnLst>
                                </p:cTn>
                              </p:par>
                              <p:par>
                                <p:cTn id="1839" presetID="19" presetClass="entr" presetSubtype="5" fill="hold" grpId="1" nodeType="withEffect">
                                  <p:stCondLst>
                                    <p:cond delay="0"/>
                                  </p:stCondLst>
                                  <p:childTnLst>
                                    <p:set>
                                      <p:cBhvr>
                                        <p:cTn id="1840" dur="1" fill="hold">
                                          <p:stCondLst>
                                            <p:cond delay="0"/>
                                          </p:stCondLst>
                                        </p:cTn>
                                        <p:tgtEl>
                                          <p:spTgt spid="181"/>
                                        </p:tgtEl>
                                        <p:attrNameLst>
                                          <p:attrName>style.visibility</p:attrName>
                                        </p:attrNameLst>
                                      </p:cBhvr>
                                      <p:to>
                                        <p:strVal val="visible"/>
                                      </p:to>
                                    </p:set>
                                    <p:anim calcmode="lin" valueType="num">
                                      <p:cBhvr>
                                        <p:cTn id="1841" dur="4000" fill="hold"/>
                                        <p:tgtEl>
                                          <p:spTgt spid="181"/>
                                        </p:tgtEl>
                                        <p:attrNameLst>
                                          <p:attrName>ppt_w</p:attrName>
                                        </p:attrNameLst>
                                      </p:cBhvr>
                                      <p:tavLst>
                                        <p:tav tm="0">
                                          <p:val>
                                            <p:strVal val="#ppt_w"/>
                                          </p:val>
                                        </p:tav>
                                        <p:tav tm="100000">
                                          <p:val>
                                            <p:strVal val="#ppt_w"/>
                                          </p:val>
                                        </p:tav>
                                      </p:tavLst>
                                    </p:anim>
                                    <p:anim calcmode="lin" valueType="num">
                                      <p:cBhvr>
                                        <p:cTn id="1842" dur="4000" fill="hold"/>
                                        <p:tgtEl>
                                          <p:spTgt spid="181"/>
                                        </p:tgtEl>
                                        <p:attrNameLst>
                                          <p:attrName>ppt_h</p:attrName>
                                        </p:attrNameLst>
                                      </p:cBhvr>
                                      <p:tavLst>
                                        <p:tav tm="0" fmla="#ppt_h*sin(2.5*pi*$)">
                                          <p:val>
                                            <p:fltVal val="0"/>
                                          </p:val>
                                        </p:tav>
                                        <p:tav tm="100000">
                                          <p:val>
                                            <p:fltVal val="1"/>
                                          </p:val>
                                        </p:tav>
                                      </p:tavLst>
                                    </p:anim>
                                  </p:childTnLst>
                                </p:cTn>
                              </p:par>
                              <p:par>
                                <p:cTn id="1843" presetID="2" presetClass="exit" presetSubtype="1" fill="hold" grpId="2" nodeType="withEffect">
                                  <p:stCondLst>
                                    <p:cond delay="0"/>
                                  </p:stCondLst>
                                  <p:childTnLst>
                                    <p:anim calcmode="lin" valueType="num">
                                      <p:cBhvr additive="base">
                                        <p:cTn id="1844" dur="4500"/>
                                        <p:tgtEl>
                                          <p:spTgt spid="181"/>
                                        </p:tgtEl>
                                        <p:attrNameLst>
                                          <p:attrName>ppt_x</p:attrName>
                                        </p:attrNameLst>
                                      </p:cBhvr>
                                      <p:tavLst>
                                        <p:tav tm="0">
                                          <p:val>
                                            <p:strVal val="ppt_x"/>
                                          </p:val>
                                        </p:tav>
                                        <p:tav tm="100000">
                                          <p:val>
                                            <p:strVal val="ppt_x"/>
                                          </p:val>
                                        </p:tav>
                                      </p:tavLst>
                                    </p:anim>
                                    <p:anim calcmode="lin" valueType="num">
                                      <p:cBhvr additive="base">
                                        <p:cTn id="1845" dur="4500"/>
                                        <p:tgtEl>
                                          <p:spTgt spid="181"/>
                                        </p:tgtEl>
                                        <p:attrNameLst>
                                          <p:attrName>ppt_y</p:attrName>
                                        </p:attrNameLst>
                                      </p:cBhvr>
                                      <p:tavLst>
                                        <p:tav tm="0">
                                          <p:val>
                                            <p:strVal val="ppt_y"/>
                                          </p:val>
                                        </p:tav>
                                        <p:tav tm="100000">
                                          <p:val>
                                            <p:strVal val="0-ppt_h/2"/>
                                          </p:val>
                                        </p:tav>
                                      </p:tavLst>
                                    </p:anim>
                                    <p:set>
                                      <p:cBhvr>
                                        <p:cTn id="1846" dur="1" fill="hold">
                                          <p:stCondLst>
                                            <p:cond delay="4499"/>
                                          </p:stCondLst>
                                        </p:cTn>
                                        <p:tgtEl>
                                          <p:spTgt spid="181"/>
                                        </p:tgtEl>
                                        <p:attrNameLst>
                                          <p:attrName>style.visibility</p:attrName>
                                        </p:attrNameLst>
                                      </p:cBhvr>
                                      <p:to>
                                        <p:strVal val="hidden"/>
                                      </p:to>
                                    </p:set>
                                  </p:childTnLst>
                                </p:cTn>
                              </p:par>
                              <p:par>
                                <p:cTn id="1847" presetID="3" presetClass="exit" presetSubtype="10" fill="hold" grpId="3" nodeType="withEffect">
                                  <p:stCondLst>
                                    <p:cond delay="0"/>
                                  </p:stCondLst>
                                  <p:childTnLst>
                                    <p:animEffect transition="out" filter="blinds(horizontal)">
                                      <p:cBhvr>
                                        <p:cTn id="1848" dur="6000"/>
                                        <p:tgtEl>
                                          <p:spTgt spid="181"/>
                                        </p:tgtEl>
                                      </p:cBhvr>
                                    </p:animEffect>
                                    <p:set>
                                      <p:cBhvr>
                                        <p:cTn id="1849" dur="1" fill="hold">
                                          <p:stCondLst>
                                            <p:cond delay="5999"/>
                                          </p:stCondLst>
                                        </p:cTn>
                                        <p:tgtEl>
                                          <p:spTgt spid="181"/>
                                        </p:tgtEl>
                                        <p:attrNameLst>
                                          <p:attrName>style.visibility</p:attrName>
                                        </p:attrNameLst>
                                      </p:cBhvr>
                                      <p:to>
                                        <p:strVal val="hidden"/>
                                      </p:to>
                                    </p:set>
                                  </p:childTnLst>
                                </p:cTn>
                              </p:par>
                              <p:par>
                                <p:cTn id="1850" presetID="2" presetClass="entr" presetSubtype="4" fill="hold" grpId="0" nodeType="withEffect">
                                  <p:stCondLst>
                                    <p:cond delay="0"/>
                                  </p:stCondLst>
                                  <p:childTnLst>
                                    <p:set>
                                      <p:cBhvr>
                                        <p:cTn id="1851" dur="1" fill="hold">
                                          <p:stCondLst>
                                            <p:cond delay="0"/>
                                          </p:stCondLst>
                                        </p:cTn>
                                        <p:tgtEl>
                                          <p:spTgt spid="182"/>
                                        </p:tgtEl>
                                        <p:attrNameLst>
                                          <p:attrName>style.visibility</p:attrName>
                                        </p:attrNameLst>
                                      </p:cBhvr>
                                      <p:to>
                                        <p:strVal val="visible"/>
                                      </p:to>
                                    </p:set>
                                    <p:anim calcmode="lin" valueType="num">
                                      <p:cBhvr additive="base">
                                        <p:cTn id="1852" dur="4000" fill="hold"/>
                                        <p:tgtEl>
                                          <p:spTgt spid="182"/>
                                        </p:tgtEl>
                                        <p:attrNameLst>
                                          <p:attrName>ppt_x</p:attrName>
                                        </p:attrNameLst>
                                      </p:cBhvr>
                                      <p:tavLst>
                                        <p:tav tm="0">
                                          <p:val>
                                            <p:strVal val="#ppt_x"/>
                                          </p:val>
                                        </p:tav>
                                        <p:tav tm="100000">
                                          <p:val>
                                            <p:strVal val="#ppt_x"/>
                                          </p:val>
                                        </p:tav>
                                      </p:tavLst>
                                    </p:anim>
                                    <p:anim calcmode="lin" valueType="num">
                                      <p:cBhvr additive="base">
                                        <p:cTn id="1853" dur="4000" fill="hold"/>
                                        <p:tgtEl>
                                          <p:spTgt spid="182"/>
                                        </p:tgtEl>
                                        <p:attrNameLst>
                                          <p:attrName>ppt_y</p:attrName>
                                        </p:attrNameLst>
                                      </p:cBhvr>
                                      <p:tavLst>
                                        <p:tav tm="0">
                                          <p:val>
                                            <p:strVal val="1+#ppt_h/2"/>
                                          </p:val>
                                        </p:tav>
                                        <p:tav tm="100000">
                                          <p:val>
                                            <p:strVal val="#ppt_y"/>
                                          </p:val>
                                        </p:tav>
                                      </p:tavLst>
                                    </p:anim>
                                  </p:childTnLst>
                                </p:cTn>
                              </p:par>
                              <p:par>
                                <p:cTn id="1854" presetID="19" presetClass="entr" presetSubtype="5" fill="hold" grpId="1" nodeType="withEffect">
                                  <p:stCondLst>
                                    <p:cond delay="0"/>
                                  </p:stCondLst>
                                  <p:childTnLst>
                                    <p:set>
                                      <p:cBhvr>
                                        <p:cTn id="1855" dur="1" fill="hold">
                                          <p:stCondLst>
                                            <p:cond delay="0"/>
                                          </p:stCondLst>
                                        </p:cTn>
                                        <p:tgtEl>
                                          <p:spTgt spid="182"/>
                                        </p:tgtEl>
                                        <p:attrNameLst>
                                          <p:attrName>style.visibility</p:attrName>
                                        </p:attrNameLst>
                                      </p:cBhvr>
                                      <p:to>
                                        <p:strVal val="visible"/>
                                      </p:to>
                                    </p:set>
                                    <p:anim calcmode="lin" valueType="num">
                                      <p:cBhvr>
                                        <p:cTn id="1856" dur="4000" fill="hold"/>
                                        <p:tgtEl>
                                          <p:spTgt spid="182"/>
                                        </p:tgtEl>
                                        <p:attrNameLst>
                                          <p:attrName>ppt_w</p:attrName>
                                        </p:attrNameLst>
                                      </p:cBhvr>
                                      <p:tavLst>
                                        <p:tav tm="0">
                                          <p:val>
                                            <p:strVal val="#ppt_w"/>
                                          </p:val>
                                        </p:tav>
                                        <p:tav tm="100000">
                                          <p:val>
                                            <p:strVal val="#ppt_w"/>
                                          </p:val>
                                        </p:tav>
                                      </p:tavLst>
                                    </p:anim>
                                    <p:anim calcmode="lin" valueType="num">
                                      <p:cBhvr>
                                        <p:cTn id="1857" dur="4000" fill="hold"/>
                                        <p:tgtEl>
                                          <p:spTgt spid="182"/>
                                        </p:tgtEl>
                                        <p:attrNameLst>
                                          <p:attrName>ppt_h</p:attrName>
                                        </p:attrNameLst>
                                      </p:cBhvr>
                                      <p:tavLst>
                                        <p:tav tm="0" fmla="#ppt_h*sin(2.5*pi*$)">
                                          <p:val>
                                            <p:fltVal val="0"/>
                                          </p:val>
                                        </p:tav>
                                        <p:tav tm="100000">
                                          <p:val>
                                            <p:fltVal val="1"/>
                                          </p:val>
                                        </p:tav>
                                      </p:tavLst>
                                    </p:anim>
                                  </p:childTnLst>
                                </p:cTn>
                              </p:par>
                              <p:par>
                                <p:cTn id="1858" presetID="2" presetClass="exit" presetSubtype="1" fill="hold" grpId="2" nodeType="withEffect">
                                  <p:stCondLst>
                                    <p:cond delay="0"/>
                                  </p:stCondLst>
                                  <p:childTnLst>
                                    <p:anim calcmode="lin" valueType="num">
                                      <p:cBhvr additive="base">
                                        <p:cTn id="1859" dur="4500"/>
                                        <p:tgtEl>
                                          <p:spTgt spid="182"/>
                                        </p:tgtEl>
                                        <p:attrNameLst>
                                          <p:attrName>ppt_x</p:attrName>
                                        </p:attrNameLst>
                                      </p:cBhvr>
                                      <p:tavLst>
                                        <p:tav tm="0">
                                          <p:val>
                                            <p:strVal val="ppt_x"/>
                                          </p:val>
                                        </p:tav>
                                        <p:tav tm="100000">
                                          <p:val>
                                            <p:strVal val="ppt_x"/>
                                          </p:val>
                                        </p:tav>
                                      </p:tavLst>
                                    </p:anim>
                                    <p:anim calcmode="lin" valueType="num">
                                      <p:cBhvr additive="base">
                                        <p:cTn id="1860" dur="4500"/>
                                        <p:tgtEl>
                                          <p:spTgt spid="182"/>
                                        </p:tgtEl>
                                        <p:attrNameLst>
                                          <p:attrName>ppt_y</p:attrName>
                                        </p:attrNameLst>
                                      </p:cBhvr>
                                      <p:tavLst>
                                        <p:tav tm="0">
                                          <p:val>
                                            <p:strVal val="ppt_y"/>
                                          </p:val>
                                        </p:tav>
                                        <p:tav tm="100000">
                                          <p:val>
                                            <p:strVal val="0-ppt_h/2"/>
                                          </p:val>
                                        </p:tav>
                                      </p:tavLst>
                                    </p:anim>
                                    <p:set>
                                      <p:cBhvr>
                                        <p:cTn id="1861" dur="1" fill="hold">
                                          <p:stCondLst>
                                            <p:cond delay="4499"/>
                                          </p:stCondLst>
                                        </p:cTn>
                                        <p:tgtEl>
                                          <p:spTgt spid="182"/>
                                        </p:tgtEl>
                                        <p:attrNameLst>
                                          <p:attrName>style.visibility</p:attrName>
                                        </p:attrNameLst>
                                      </p:cBhvr>
                                      <p:to>
                                        <p:strVal val="hidden"/>
                                      </p:to>
                                    </p:set>
                                  </p:childTnLst>
                                </p:cTn>
                              </p:par>
                              <p:par>
                                <p:cTn id="1862" presetID="3" presetClass="exit" presetSubtype="10" fill="hold" grpId="3" nodeType="withEffect">
                                  <p:stCondLst>
                                    <p:cond delay="0"/>
                                  </p:stCondLst>
                                  <p:childTnLst>
                                    <p:animEffect transition="out" filter="blinds(horizontal)">
                                      <p:cBhvr>
                                        <p:cTn id="1863" dur="6000"/>
                                        <p:tgtEl>
                                          <p:spTgt spid="182"/>
                                        </p:tgtEl>
                                      </p:cBhvr>
                                    </p:animEffect>
                                    <p:set>
                                      <p:cBhvr>
                                        <p:cTn id="1864" dur="1" fill="hold">
                                          <p:stCondLst>
                                            <p:cond delay="5999"/>
                                          </p:stCondLst>
                                        </p:cTn>
                                        <p:tgtEl>
                                          <p:spTgt spid="182"/>
                                        </p:tgtEl>
                                        <p:attrNameLst>
                                          <p:attrName>style.visibility</p:attrName>
                                        </p:attrNameLst>
                                      </p:cBhvr>
                                      <p:to>
                                        <p:strVal val="hidden"/>
                                      </p:to>
                                    </p:set>
                                  </p:childTnLst>
                                </p:cTn>
                              </p:par>
                              <p:par>
                                <p:cTn id="1865" presetID="2" presetClass="entr" presetSubtype="4" fill="hold" grpId="0" nodeType="withEffect">
                                  <p:stCondLst>
                                    <p:cond delay="0"/>
                                  </p:stCondLst>
                                  <p:childTnLst>
                                    <p:set>
                                      <p:cBhvr>
                                        <p:cTn id="1866" dur="1" fill="hold">
                                          <p:stCondLst>
                                            <p:cond delay="0"/>
                                          </p:stCondLst>
                                        </p:cTn>
                                        <p:tgtEl>
                                          <p:spTgt spid="190"/>
                                        </p:tgtEl>
                                        <p:attrNameLst>
                                          <p:attrName>style.visibility</p:attrName>
                                        </p:attrNameLst>
                                      </p:cBhvr>
                                      <p:to>
                                        <p:strVal val="visible"/>
                                      </p:to>
                                    </p:set>
                                    <p:anim calcmode="lin" valueType="num">
                                      <p:cBhvr additive="base">
                                        <p:cTn id="1867" dur="4000" fill="hold"/>
                                        <p:tgtEl>
                                          <p:spTgt spid="190"/>
                                        </p:tgtEl>
                                        <p:attrNameLst>
                                          <p:attrName>ppt_x</p:attrName>
                                        </p:attrNameLst>
                                      </p:cBhvr>
                                      <p:tavLst>
                                        <p:tav tm="0">
                                          <p:val>
                                            <p:strVal val="#ppt_x"/>
                                          </p:val>
                                        </p:tav>
                                        <p:tav tm="100000">
                                          <p:val>
                                            <p:strVal val="#ppt_x"/>
                                          </p:val>
                                        </p:tav>
                                      </p:tavLst>
                                    </p:anim>
                                    <p:anim calcmode="lin" valueType="num">
                                      <p:cBhvr additive="base">
                                        <p:cTn id="1868" dur="4000" fill="hold"/>
                                        <p:tgtEl>
                                          <p:spTgt spid="190"/>
                                        </p:tgtEl>
                                        <p:attrNameLst>
                                          <p:attrName>ppt_y</p:attrName>
                                        </p:attrNameLst>
                                      </p:cBhvr>
                                      <p:tavLst>
                                        <p:tav tm="0">
                                          <p:val>
                                            <p:strVal val="1+#ppt_h/2"/>
                                          </p:val>
                                        </p:tav>
                                        <p:tav tm="100000">
                                          <p:val>
                                            <p:strVal val="#ppt_y"/>
                                          </p:val>
                                        </p:tav>
                                      </p:tavLst>
                                    </p:anim>
                                  </p:childTnLst>
                                </p:cTn>
                              </p:par>
                              <p:par>
                                <p:cTn id="1869" presetID="19" presetClass="entr" presetSubtype="5" fill="hold" grpId="1" nodeType="withEffect">
                                  <p:stCondLst>
                                    <p:cond delay="0"/>
                                  </p:stCondLst>
                                  <p:childTnLst>
                                    <p:set>
                                      <p:cBhvr>
                                        <p:cTn id="1870" dur="1" fill="hold">
                                          <p:stCondLst>
                                            <p:cond delay="0"/>
                                          </p:stCondLst>
                                        </p:cTn>
                                        <p:tgtEl>
                                          <p:spTgt spid="190"/>
                                        </p:tgtEl>
                                        <p:attrNameLst>
                                          <p:attrName>style.visibility</p:attrName>
                                        </p:attrNameLst>
                                      </p:cBhvr>
                                      <p:to>
                                        <p:strVal val="visible"/>
                                      </p:to>
                                    </p:set>
                                    <p:anim calcmode="lin" valueType="num">
                                      <p:cBhvr>
                                        <p:cTn id="1871" dur="4000" fill="hold"/>
                                        <p:tgtEl>
                                          <p:spTgt spid="190"/>
                                        </p:tgtEl>
                                        <p:attrNameLst>
                                          <p:attrName>ppt_w</p:attrName>
                                        </p:attrNameLst>
                                      </p:cBhvr>
                                      <p:tavLst>
                                        <p:tav tm="0">
                                          <p:val>
                                            <p:strVal val="#ppt_w"/>
                                          </p:val>
                                        </p:tav>
                                        <p:tav tm="100000">
                                          <p:val>
                                            <p:strVal val="#ppt_w"/>
                                          </p:val>
                                        </p:tav>
                                      </p:tavLst>
                                    </p:anim>
                                    <p:anim calcmode="lin" valueType="num">
                                      <p:cBhvr>
                                        <p:cTn id="1872" dur="4000" fill="hold"/>
                                        <p:tgtEl>
                                          <p:spTgt spid="190"/>
                                        </p:tgtEl>
                                        <p:attrNameLst>
                                          <p:attrName>ppt_h</p:attrName>
                                        </p:attrNameLst>
                                      </p:cBhvr>
                                      <p:tavLst>
                                        <p:tav tm="0" fmla="#ppt_h*sin(2.5*pi*$)">
                                          <p:val>
                                            <p:fltVal val="0"/>
                                          </p:val>
                                        </p:tav>
                                        <p:tav tm="100000">
                                          <p:val>
                                            <p:fltVal val="1"/>
                                          </p:val>
                                        </p:tav>
                                      </p:tavLst>
                                    </p:anim>
                                  </p:childTnLst>
                                </p:cTn>
                              </p:par>
                              <p:par>
                                <p:cTn id="1873" presetID="2" presetClass="exit" presetSubtype="1" fill="hold" grpId="2" nodeType="withEffect">
                                  <p:stCondLst>
                                    <p:cond delay="0"/>
                                  </p:stCondLst>
                                  <p:childTnLst>
                                    <p:anim calcmode="lin" valueType="num">
                                      <p:cBhvr additive="base">
                                        <p:cTn id="1874" dur="4500"/>
                                        <p:tgtEl>
                                          <p:spTgt spid="190"/>
                                        </p:tgtEl>
                                        <p:attrNameLst>
                                          <p:attrName>ppt_x</p:attrName>
                                        </p:attrNameLst>
                                      </p:cBhvr>
                                      <p:tavLst>
                                        <p:tav tm="0">
                                          <p:val>
                                            <p:strVal val="ppt_x"/>
                                          </p:val>
                                        </p:tav>
                                        <p:tav tm="100000">
                                          <p:val>
                                            <p:strVal val="ppt_x"/>
                                          </p:val>
                                        </p:tav>
                                      </p:tavLst>
                                    </p:anim>
                                    <p:anim calcmode="lin" valueType="num">
                                      <p:cBhvr additive="base">
                                        <p:cTn id="1875" dur="4500"/>
                                        <p:tgtEl>
                                          <p:spTgt spid="190"/>
                                        </p:tgtEl>
                                        <p:attrNameLst>
                                          <p:attrName>ppt_y</p:attrName>
                                        </p:attrNameLst>
                                      </p:cBhvr>
                                      <p:tavLst>
                                        <p:tav tm="0">
                                          <p:val>
                                            <p:strVal val="ppt_y"/>
                                          </p:val>
                                        </p:tav>
                                        <p:tav tm="100000">
                                          <p:val>
                                            <p:strVal val="0-ppt_h/2"/>
                                          </p:val>
                                        </p:tav>
                                      </p:tavLst>
                                    </p:anim>
                                    <p:set>
                                      <p:cBhvr>
                                        <p:cTn id="1876" dur="1" fill="hold">
                                          <p:stCondLst>
                                            <p:cond delay="4499"/>
                                          </p:stCondLst>
                                        </p:cTn>
                                        <p:tgtEl>
                                          <p:spTgt spid="190"/>
                                        </p:tgtEl>
                                        <p:attrNameLst>
                                          <p:attrName>style.visibility</p:attrName>
                                        </p:attrNameLst>
                                      </p:cBhvr>
                                      <p:to>
                                        <p:strVal val="hidden"/>
                                      </p:to>
                                    </p:set>
                                  </p:childTnLst>
                                </p:cTn>
                              </p:par>
                              <p:par>
                                <p:cTn id="1877" presetID="3" presetClass="exit" presetSubtype="10" fill="hold" grpId="3" nodeType="withEffect">
                                  <p:stCondLst>
                                    <p:cond delay="0"/>
                                  </p:stCondLst>
                                  <p:childTnLst>
                                    <p:animEffect transition="out" filter="blinds(horizontal)">
                                      <p:cBhvr>
                                        <p:cTn id="1878" dur="6000"/>
                                        <p:tgtEl>
                                          <p:spTgt spid="190"/>
                                        </p:tgtEl>
                                      </p:cBhvr>
                                    </p:animEffect>
                                    <p:set>
                                      <p:cBhvr>
                                        <p:cTn id="1879" dur="1" fill="hold">
                                          <p:stCondLst>
                                            <p:cond delay="5999"/>
                                          </p:stCondLst>
                                        </p:cTn>
                                        <p:tgtEl>
                                          <p:spTgt spid="190"/>
                                        </p:tgtEl>
                                        <p:attrNameLst>
                                          <p:attrName>style.visibility</p:attrName>
                                        </p:attrNameLst>
                                      </p:cBhvr>
                                      <p:to>
                                        <p:strVal val="hidden"/>
                                      </p:to>
                                    </p:set>
                                  </p:childTnLst>
                                </p:cTn>
                              </p:par>
                              <p:par>
                                <p:cTn id="1880" presetID="2" presetClass="entr" presetSubtype="4" fill="hold" grpId="0" nodeType="withEffect">
                                  <p:stCondLst>
                                    <p:cond delay="0"/>
                                  </p:stCondLst>
                                  <p:childTnLst>
                                    <p:set>
                                      <p:cBhvr>
                                        <p:cTn id="1881" dur="1" fill="hold">
                                          <p:stCondLst>
                                            <p:cond delay="0"/>
                                          </p:stCondLst>
                                        </p:cTn>
                                        <p:tgtEl>
                                          <p:spTgt spid="189"/>
                                        </p:tgtEl>
                                        <p:attrNameLst>
                                          <p:attrName>style.visibility</p:attrName>
                                        </p:attrNameLst>
                                      </p:cBhvr>
                                      <p:to>
                                        <p:strVal val="visible"/>
                                      </p:to>
                                    </p:set>
                                    <p:anim calcmode="lin" valueType="num">
                                      <p:cBhvr additive="base">
                                        <p:cTn id="1882" dur="4000" fill="hold"/>
                                        <p:tgtEl>
                                          <p:spTgt spid="189"/>
                                        </p:tgtEl>
                                        <p:attrNameLst>
                                          <p:attrName>ppt_x</p:attrName>
                                        </p:attrNameLst>
                                      </p:cBhvr>
                                      <p:tavLst>
                                        <p:tav tm="0">
                                          <p:val>
                                            <p:strVal val="#ppt_x"/>
                                          </p:val>
                                        </p:tav>
                                        <p:tav tm="100000">
                                          <p:val>
                                            <p:strVal val="#ppt_x"/>
                                          </p:val>
                                        </p:tav>
                                      </p:tavLst>
                                    </p:anim>
                                    <p:anim calcmode="lin" valueType="num">
                                      <p:cBhvr additive="base">
                                        <p:cTn id="1883" dur="4000" fill="hold"/>
                                        <p:tgtEl>
                                          <p:spTgt spid="189"/>
                                        </p:tgtEl>
                                        <p:attrNameLst>
                                          <p:attrName>ppt_y</p:attrName>
                                        </p:attrNameLst>
                                      </p:cBhvr>
                                      <p:tavLst>
                                        <p:tav tm="0">
                                          <p:val>
                                            <p:strVal val="1+#ppt_h/2"/>
                                          </p:val>
                                        </p:tav>
                                        <p:tav tm="100000">
                                          <p:val>
                                            <p:strVal val="#ppt_y"/>
                                          </p:val>
                                        </p:tav>
                                      </p:tavLst>
                                    </p:anim>
                                  </p:childTnLst>
                                </p:cTn>
                              </p:par>
                              <p:par>
                                <p:cTn id="1884" presetID="19" presetClass="entr" presetSubtype="5" fill="hold" grpId="1" nodeType="withEffect">
                                  <p:stCondLst>
                                    <p:cond delay="0"/>
                                  </p:stCondLst>
                                  <p:childTnLst>
                                    <p:set>
                                      <p:cBhvr>
                                        <p:cTn id="1885" dur="1" fill="hold">
                                          <p:stCondLst>
                                            <p:cond delay="0"/>
                                          </p:stCondLst>
                                        </p:cTn>
                                        <p:tgtEl>
                                          <p:spTgt spid="189"/>
                                        </p:tgtEl>
                                        <p:attrNameLst>
                                          <p:attrName>style.visibility</p:attrName>
                                        </p:attrNameLst>
                                      </p:cBhvr>
                                      <p:to>
                                        <p:strVal val="visible"/>
                                      </p:to>
                                    </p:set>
                                    <p:anim calcmode="lin" valueType="num">
                                      <p:cBhvr>
                                        <p:cTn id="1886" dur="4000" fill="hold"/>
                                        <p:tgtEl>
                                          <p:spTgt spid="189"/>
                                        </p:tgtEl>
                                        <p:attrNameLst>
                                          <p:attrName>ppt_w</p:attrName>
                                        </p:attrNameLst>
                                      </p:cBhvr>
                                      <p:tavLst>
                                        <p:tav tm="0">
                                          <p:val>
                                            <p:strVal val="#ppt_w"/>
                                          </p:val>
                                        </p:tav>
                                        <p:tav tm="100000">
                                          <p:val>
                                            <p:strVal val="#ppt_w"/>
                                          </p:val>
                                        </p:tav>
                                      </p:tavLst>
                                    </p:anim>
                                    <p:anim calcmode="lin" valueType="num">
                                      <p:cBhvr>
                                        <p:cTn id="1887" dur="4000" fill="hold"/>
                                        <p:tgtEl>
                                          <p:spTgt spid="189"/>
                                        </p:tgtEl>
                                        <p:attrNameLst>
                                          <p:attrName>ppt_h</p:attrName>
                                        </p:attrNameLst>
                                      </p:cBhvr>
                                      <p:tavLst>
                                        <p:tav tm="0" fmla="#ppt_h*sin(2.5*pi*$)">
                                          <p:val>
                                            <p:fltVal val="0"/>
                                          </p:val>
                                        </p:tav>
                                        <p:tav tm="100000">
                                          <p:val>
                                            <p:fltVal val="1"/>
                                          </p:val>
                                        </p:tav>
                                      </p:tavLst>
                                    </p:anim>
                                  </p:childTnLst>
                                </p:cTn>
                              </p:par>
                              <p:par>
                                <p:cTn id="1888" presetID="2" presetClass="exit" presetSubtype="1" fill="hold" grpId="2" nodeType="withEffect">
                                  <p:stCondLst>
                                    <p:cond delay="0"/>
                                  </p:stCondLst>
                                  <p:childTnLst>
                                    <p:anim calcmode="lin" valueType="num">
                                      <p:cBhvr additive="base">
                                        <p:cTn id="1889" dur="4500"/>
                                        <p:tgtEl>
                                          <p:spTgt spid="189"/>
                                        </p:tgtEl>
                                        <p:attrNameLst>
                                          <p:attrName>ppt_x</p:attrName>
                                        </p:attrNameLst>
                                      </p:cBhvr>
                                      <p:tavLst>
                                        <p:tav tm="0">
                                          <p:val>
                                            <p:strVal val="ppt_x"/>
                                          </p:val>
                                        </p:tav>
                                        <p:tav tm="100000">
                                          <p:val>
                                            <p:strVal val="ppt_x"/>
                                          </p:val>
                                        </p:tav>
                                      </p:tavLst>
                                    </p:anim>
                                    <p:anim calcmode="lin" valueType="num">
                                      <p:cBhvr additive="base">
                                        <p:cTn id="1890" dur="4500"/>
                                        <p:tgtEl>
                                          <p:spTgt spid="189"/>
                                        </p:tgtEl>
                                        <p:attrNameLst>
                                          <p:attrName>ppt_y</p:attrName>
                                        </p:attrNameLst>
                                      </p:cBhvr>
                                      <p:tavLst>
                                        <p:tav tm="0">
                                          <p:val>
                                            <p:strVal val="ppt_y"/>
                                          </p:val>
                                        </p:tav>
                                        <p:tav tm="100000">
                                          <p:val>
                                            <p:strVal val="0-ppt_h/2"/>
                                          </p:val>
                                        </p:tav>
                                      </p:tavLst>
                                    </p:anim>
                                    <p:set>
                                      <p:cBhvr>
                                        <p:cTn id="1891" dur="1" fill="hold">
                                          <p:stCondLst>
                                            <p:cond delay="4499"/>
                                          </p:stCondLst>
                                        </p:cTn>
                                        <p:tgtEl>
                                          <p:spTgt spid="189"/>
                                        </p:tgtEl>
                                        <p:attrNameLst>
                                          <p:attrName>style.visibility</p:attrName>
                                        </p:attrNameLst>
                                      </p:cBhvr>
                                      <p:to>
                                        <p:strVal val="hidden"/>
                                      </p:to>
                                    </p:set>
                                  </p:childTnLst>
                                </p:cTn>
                              </p:par>
                              <p:par>
                                <p:cTn id="1892" presetID="3" presetClass="exit" presetSubtype="10" fill="hold" grpId="3" nodeType="withEffect">
                                  <p:stCondLst>
                                    <p:cond delay="0"/>
                                  </p:stCondLst>
                                  <p:childTnLst>
                                    <p:animEffect transition="out" filter="blinds(horizontal)">
                                      <p:cBhvr>
                                        <p:cTn id="1893" dur="6000"/>
                                        <p:tgtEl>
                                          <p:spTgt spid="189"/>
                                        </p:tgtEl>
                                      </p:cBhvr>
                                    </p:animEffect>
                                    <p:set>
                                      <p:cBhvr>
                                        <p:cTn id="1894" dur="1" fill="hold">
                                          <p:stCondLst>
                                            <p:cond delay="5999"/>
                                          </p:stCondLst>
                                        </p:cTn>
                                        <p:tgtEl>
                                          <p:spTgt spid="189"/>
                                        </p:tgtEl>
                                        <p:attrNameLst>
                                          <p:attrName>style.visibility</p:attrName>
                                        </p:attrNameLst>
                                      </p:cBhvr>
                                      <p:to>
                                        <p:strVal val="hidden"/>
                                      </p:to>
                                    </p:set>
                                  </p:childTnLst>
                                </p:cTn>
                              </p:par>
                              <p:par>
                                <p:cTn id="1895" presetID="2" presetClass="entr" presetSubtype="4" fill="hold" grpId="0" nodeType="withEffect">
                                  <p:stCondLst>
                                    <p:cond delay="0"/>
                                  </p:stCondLst>
                                  <p:childTnLst>
                                    <p:set>
                                      <p:cBhvr>
                                        <p:cTn id="1896" dur="1" fill="hold">
                                          <p:stCondLst>
                                            <p:cond delay="0"/>
                                          </p:stCondLst>
                                        </p:cTn>
                                        <p:tgtEl>
                                          <p:spTgt spid="188"/>
                                        </p:tgtEl>
                                        <p:attrNameLst>
                                          <p:attrName>style.visibility</p:attrName>
                                        </p:attrNameLst>
                                      </p:cBhvr>
                                      <p:to>
                                        <p:strVal val="visible"/>
                                      </p:to>
                                    </p:set>
                                    <p:anim calcmode="lin" valueType="num">
                                      <p:cBhvr additive="base">
                                        <p:cTn id="1897" dur="4000" fill="hold"/>
                                        <p:tgtEl>
                                          <p:spTgt spid="188"/>
                                        </p:tgtEl>
                                        <p:attrNameLst>
                                          <p:attrName>ppt_x</p:attrName>
                                        </p:attrNameLst>
                                      </p:cBhvr>
                                      <p:tavLst>
                                        <p:tav tm="0">
                                          <p:val>
                                            <p:strVal val="#ppt_x"/>
                                          </p:val>
                                        </p:tav>
                                        <p:tav tm="100000">
                                          <p:val>
                                            <p:strVal val="#ppt_x"/>
                                          </p:val>
                                        </p:tav>
                                      </p:tavLst>
                                    </p:anim>
                                    <p:anim calcmode="lin" valueType="num">
                                      <p:cBhvr additive="base">
                                        <p:cTn id="1898" dur="4000" fill="hold"/>
                                        <p:tgtEl>
                                          <p:spTgt spid="188"/>
                                        </p:tgtEl>
                                        <p:attrNameLst>
                                          <p:attrName>ppt_y</p:attrName>
                                        </p:attrNameLst>
                                      </p:cBhvr>
                                      <p:tavLst>
                                        <p:tav tm="0">
                                          <p:val>
                                            <p:strVal val="1+#ppt_h/2"/>
                                          </p:val>
                                        </p:tav>
                                        <p:tav tm="100000">
                                          <p:val>
                                            <p:strVal val="#ppt_y"/>
                                          </p:val>
                                        </p:tav>
                                      </p:tavLst>
                                    </p:anim>
                                  </p:childTnLst>
                                </p:cTn>
                              </p:par>
                              <p:par>
                                <p:cTn id="1899" presetID="19" presetClass="entr" presetSubtype="5" fill="hold" grpId="1" nodeType="withEffect">
                                  <p:stCondLst>
                                    <p:cond delay="0"/>
                                  </p:stCondLst>
                                  <p:childTnLst>
                                    <p:set>
                                      <p:cBhvr>
                                        <p:cTn id="1900" dur="1" fill="hold">
                                          <p:stCondLst>
                                            <p:cond delay="0"/>
                                          </p:stCondLst>
                                        </p:cTn>
                                        <p:tgtEl>
                                          <p:spTgt spid="188"/>
                                        </p:tgtEl>
                                        <p:attrNameLst>
                                          <p:attrName>style.visibility</p:attrName>
                                        </p:attrNameLst>
                                      </p:cBhvr>
                                      <p:to>
                                        <p:strVal val="visible"/>
                                      </p:to>
                                    </p:set>
                                    <p:anim calcmode="lin" valueType="num">
                                      <p:cBhvr>
                                        <p:cTn id="1901" dur="4000" fill="hold"/>
                                        <p:tgtEl>
                                          <p:spTgt spid="188"/>
                                        </p:tgtEl>
                                        <p:attrNameLst>
                                          <p:attrName>ppt_w</p:attrName>
                                        </p:attrNameLst>
                                      </p:cBhvr>
                                      <p:tavLst>
                                        <p:tav tm="0">
                                          <p:val>
                                            <p:strVal val="#ppt_w"/>
                                          </p:val>
                                        </p:tav>
                                        <p:tav tm="100000">
                                          <p:val>
                                            <p:strVal val="#ppt_w"/>
                                          </p:val>
                                        </p:tav>
                                      </p:tavLst>
                                    </p:anim>
                                    <p:anim calcmode="lin" valueType="num">
                                      <p:cBhvr>
                                        <p:cTn id="1902" dur="4000" fill="hold"/>
                                        <p:tgtEl>
                                          <p:spTgt spid="188"/>
                                        </p:tgtEl>
                                        <p:attrNameLst>
                                          <p:attrName>ppt_h</p:attrName>
                                        </p:attrNameLst>
                                      </p:cBhvr>
                                      <p:tavLst>
                                        <p:tav tm="0" fmla="#ppt_h*sin(2.5*pi*$)">
                                          <p:val>
                                            <p:fltVal val="0"/>
                                          </p:val>
                                        </p:tav>
                                        <p:tav tm="100000">
                                          <p:val>
                                            <p:fltVal val="1"/>
                                          </p:val>
                                        </p:tav>
                                      </p:tavLst>
                                    </p:anim>
                                  </p:childTnLst>
                                </p:cTn>
                              </p:par>
                              <p:par>
                                <p:cTn id="1903" presetID="2" presetClass="exit" presetSubtype="1" fill="hold" grpId="2" nodeType="withEffect">
                                  <p:stCondLst>
                                    <p:cond delay="0"/>
                                  </p:stCondLst>
                                  <p:childTnLst>
                                    <p:anim calcmode="lin" valueType="num">
                                      <p:cBhvr additive="base">
                                        <p:cTn id="1904" dur="4500"/>
                                        <p:tgtEl>
                                          <p:spTgt spid="188"/>
                                        </p:tgtEl>
                                        <p:attrNameLst>
                                          <p:attrName>ppt_x</p:attrName>
                                        </p:attrNameLst>
                                      </p:cBhvr>
                                      <p:tavLst>
                                        <p:tav tm="0">
                                          <p:val>
                                            <p:strVal val="ppt_x"/>
                                          </p:val>
                                        </p:tav>
                                        <p:tav tm="100000">
                                          <p:val>
                                            <p:strVal val="ppt_x"/>
                                          </p:val>
                                        </p:tav>
                                      </p:tavLst>
                                    </p:anim>
                                    <p:anim calcmode="lin" valueType="num">
                                      <p:cBhvr additive="base">
                                        <p:cTn id="1905" dur="4500"/>
                                        <p:tgtEl>
                                          <p:spTgt spid="188"/>
                                        </p:tgtEl>
                                        <p:attrNameLst>
                                          <p:attrName>ppt_y</p:attrName>
                                        </p:attrNameLst>
                                      </p:cBhvr>
                                      <p:tavLst>
                                        <p:tav tm="0">
                                          <p:val>
                                            <p:strVal val="ppt_y"/>
                                          </p:val>
                                        </p:tav>
                                        <p:tav tm="100000">
                                          <p:val>
                                            <p:strVal val="0-ppt_h/2"/>
                                          </p:val>
                                        </p:tav>
                                      </p:tavLst>
                                    </p:anim>
                                    <p:set>
                                      <p:cBhvr>
                                        <p:cTn id="1906" dur="1" fill="hold">
                                          <p:stCondLst>
                                            <p:cond delay="4499"/>
                                          </p:stCondLst>
                                        </p:cTn>
                                        <p:tgtEl>
                                          <p:spTgt spid="188"/>
                                        </p:tgtEl>
                                        <p:attrNameLst>
                                          <p:attrName>style.visibility</p:attrName>
                                        </p:attrNameLst>
                                      </p:cBhvr>
                                      <p:to>
                                        <p:strVal val="hidden"/>
                                      </p:to>
                                    </p:set>
                                  </p:childTnLst>
                                </p:cTn>
                              </p:par>
                              <p:par>
                                <p:cTn id="1907" presetID="3" presetClass="exit" presetSubtype="10" fill="hold" grpId="3" nodeType="withEffect">
                                  <p:stCondLst>
                                    <p:cond delay="0"/>
                                  </p:stCondLst>
                                  <p:childTnLst>
                                    <p:animEffect transition="out" filter="blinds(horizontal)">
                                      <p:cBhvr>
                                        <p:cTn id="1908" dur="6000"/>
                                        <p:tgtEl>
                                          <p:spTgt spid="188"/>
                                        </p:tgtEl>
                                      </p:cBhvr>
                                    </p:animEffect>
                                    <p:set>
                                      <p:cBhvr>
                                        <p:cTn id="1909" dur="1" fill="hold">
                                          <p:stCondLst>
                                            <p:cond delay="5999"/>
                                          </p:stCondLst>
                                        </p:cTn>
                                        <p:tgtEl>
                                          <p:spTgt spid="188"/>
                                        </p:tgtEl>
                                        <p:attrNameLst>
                                          <p:attrName>style.visibility</p:attrName>
                                        </p:attrNameLst>
                                      </p:cBhvr>
                                      <p:to>
                                        <p:strVal val="hidden"/>
                                      </p:to>
                                    </p:set>
                                  </p:childTnLst>
                                </p:cTn>
                              </p:par>
                              <p:par>
                                <p:cTn id="1910" presetID="2" presetClass="entr" presetSubtype="4" fill="hold" grpId="0" nodeType="withEffect">
                                  <p:stCondLst>
                                    <p:cond delay="0"/>
                                  </p:stCondLst>
                                  <p:childTnLst>
                                    <p:set>
                                      <p:cBhvr>
                                        <p:cTn id="1911" dur="1" fill="hold">
                                          <p:stCondLst>
                                            <p:cond delay="0"/>
                                          </p:stCondLst>
                                        </p:cTn>
                                        <p:tgtEl>
                                          <p:spTgt spid="187"/>
                                        </p:tgtEl>
                                        <p:attrNameLst>
                                          <p:attrName>style.visibility</p:attrName>
                                        </p:attrNameLst>
                                      </p:cBhvr>
                                      <p:to>
                                        <p:strVal val="visible"/>
                                      </p:to>
                                    </p:set>
                                    <p:anim calcmode="lin" valueType="num">
                                      <p:cBhvr additive="base">
                                        <p:cTn id="1912" dur="4000" fill="hold"/>
                                        <p:tgtEl>
                                          <p:spTgt spid="187"/>
                                        </p:tgtEl>
                                        <p:attrNameLst>
                                          <p:attrName>ppt_x</p:attrName>
                                        </p:attrNameLst>
                                      </p:cBhvr>
                                      <p:tavLst>
                                        <p:tav tm="0">
                                          <p:val>
                                            <p:strVal val="#ppt_x"/>
                                          </p:val>
                                        </p:tav>
                                        <p:tav tm="100000">
                                          <p:val>
                                            <p:strVal val="#ppt_x"/>
                                          </p:val>
                                        </p:tav>
                                      </p:tavLst>
                                    </p:anim>
                                    <p:anim calcmode="lin" valueType="num">
                                      <p:cBhvr additive="base">
                                        <p:cTn id="1913" dur="4000" fill="hold"/>
                                        <p:tgtEl>
                                          <p:spTgt spid="187"/>
                                        </p:tgtEl>
                                        <p:attrNameLst>
                                          <p:attrName>ppt_y</p:attrName>
                                        </p:attrNameLst>
                                      </p:cBhvr>
                                      <p:tavLst>
                                        <p:tav tm="0">
                                          <p:val>
                                            <p:strVal val="1+#ppt_h/2"/>
                                          </p:val>
                                        </p:tav>
                                        <p:tav tm="100000">
                                          <p:val>
                                            <p:strVal val="#ppt_y"/>
                                          </p:val>
                                        </p:tav>
                                      </p:tavLst>
                                    </p:anim>
                                  </p:childTnLst>
                                </p:cTn>
                              </p:par>
                              <p:par>
                                <p:cTn id="1914" presetID="19" presetClass="entr" presetSubtype="5" fill="hold" grpId="1" nodeType="withEffect">
                                  <p:stCondLst>
                                    <p:cond delay="0"/>
                                  </p:stCondLst>
                                  <p:childTnLst>
                                    <p:set>
                                      <p:cBhvr>
                                        <p:cTn id="1915" dur="1" fill="hold">
                                          <p:stCondLst>
                                            <p:cond delay="0"/>
                                          </p:stCondLst>
                                        </p:cTn>
                                        <p:tgtEl>
                                          <p:spTgt spid="187"/>
                                        </p:tgtEl>
                                        <p:attrNameLst>
                                          <p:attrName>style.visibility</p:attrName>
                                        </p:attrNameLst>
                                      </p:cBhvr>
                                      <p:to>
                                        <p:strVal val="visible"/>
                                      </p:to>
                                    </p:set>
                                    <p:anim calcmode="lin" valueType="num">
                                      <p:cBhvr>
                                        <p:cTn id="1916" dur="4000" fill="hold"/>
                                        <p:tgtEl>
                                          <p:spTgt spid="187"/>
                                        </p:tgtEl>
                                        <p:attrNameLst>
                                          <p:attrName>ppt_w</p:attrName>
                                        </p:attrNameLst>
                                      </p:cBhvr>
                                      <p:tavLst>
                                        <p:tav tm="0">
                                          <p:val>
                                            <p:strVal val="#ppt_w"/>
                                          </p:val>
                                        </p:tav>
                                        <p:tav tm="100000">
                                          <p:val>
                                            <p:strVal val="#ppt_w"/>
                                          </p:val>
                                        </p:tav>
                                      </p:tavLst>
                                    </p:anim>
                                    <p:anim calcmode="lin" valueType="num">
                                      <p:cBhvr>
                                        <p:cTn id="1917" dur="4000" fill="hold"/>
                                        <p:tgtEl>
                                          <p:spTgt spid="187"/>
                                        </p:tgtEl>
                                        <p:attrNameLst>
                                          <p:attrName>ppt_h</p:attrName>
                                        </p:attrNameLst>
                                      </p:cBhvr>
                                      <p:tavLst>
                                        <p:tav tm="0" fmla="#ppt_h*sin(2.5*pi*$)">
                                          <p:val>
                                            <p:fltVal val="0"/>
                                          </p:val>
                                        </p:tav>
                                        <p:tav tm="100000">
                                          <p:val>
                                            <p:fltVal val="1"/>
                                          </p:val>
                                        </p:tav>
                                      </p:tavLst>
                                    </p:anim>
                                  </p:childTnLst>
                                </p:cTn>
                              </p:par>
                              <p:par>
                                <p:cTn id="1918" presetID="2" presetClass="exit" presetSubtype="1" fill="hold" grpId="2" nodeType="withEffect">
                                  <p:stCondLst>
                                    <p:cond delay="0"/>
                                  </p:stCondLst>
                                  <p:childTnLst>
                                    <p:anim calcmode="lin" valueType="num">
                                      <p:cBhvr additive="base">
                                        <p:cTn id="1919" dur="4500"/>
                                        <p:tgtEl>
                                          <p:spTgt spid="187"/>
                                        </p:tgtEl>
                                        <p:attrNameLst>
                                          <p:attrName>ppt_x</p:attrName>
                                        </p:attrNameLst>
                                      </p:cBhvr>
                                      <p:tavLst>
                                        <p:tav tm="0">
                                          <p:val>
                                            <p:strVal val="ppt_x"/>
                                          </p:val>
                                        </p:tav>
                                        <p:tav tm="100000">
                                          <p:val>
                                            <p:strVal val="ppt_x"/>
                                          </p:val>
                                        </p:tav>
                                      </p:tavLst>
                                    </p:anim>
                                    <p:anim calcmode="lin" valueType="num">
                                      <p:cBhvr additive="base">
                                        <p:cTn id="1920" dur="4500"/>
                                        <p:tgtEl>
                                          <p:spTgt spid="187"/>
                                        </p:tgtEl>
                                        <p:attrNameLst>
                                          <p:attrName>ppt_y</p:attrName>
                                        </p:attrNameLst>
                                      </p:cBhvr>
                                      <p:tavLst>
                                        <p:tav tm="0">
                                          <p:val>
                                            <p:strVal val="ppt_y"/>
                                          </p:val>
                                        </p:tav>
                                        <p:tav tm="100000">
                                          <p:val>
                                            <p:strVal val="0-ppt_h/2"/>
                                          </p:val>
                                        </p:tav>
                                      </p:tavLst>
                                    </p:anim>
                                    <p:set>
                                      <p:cBhvr>
                                        <p:cTn id="1921" dur="1" fill="hold">
                                          <p:stCondLst>
                                            <p:cond delay="4499"/>
                                          </p:stCondLst>
                                        </p:cTn>
                                        <p:tgtEl>
                                          <p:spTgt spid="187"/>
                                        </p:tgtEl>
                                        <p:attrNameLst>
                                          <p:attrName>style.visibility</p:attrName>
                                        </p:attrNameLst>
                                      </p:cBhvr>
                                      <p:to>
                                        <p:strVal val="hidden"/>
                                      </p:to>
                                    </p:set>
                                  </p:childTnLst>
                                </p:cTn>
                              </p:par>
                              <p:par>
                                <p:cTn id="1922" presetID="3" presetClass="exit" presetSubtype="10" fill="hold" grpId="3" nodeType="withEffect">
                                  <p:stCondLst>
                                    <p:cond delay="0"/>
                                  </p:stCondLst>
                                  <p:childTnLst>
                                    <p:animEffect transition="out" filter="blinds(horizontal)">
                                      <p:cBhvr>
                                        <p:cTn id="1923" dur="6000"/>
                                        <p:tgtEl>
                                          <p:spTgt spid="187"/>
                                        </p:tgtEl>
                                      </p:cBhvr>
                                    </p:animEffect>
                                    <p:set>
                                      <p:cBhvr>
                                        <p:cTn id="1924" dur="1" fill="hold">
                                          <p:stCondLst>
                                            <p:cond delay="5999"/>
                                          </p:stCondLst>
                                        </p:cTn>
                                        <p:tgtEl>
                                          <p:spTgt spid="187"/>
                                        </p:tgtEl>
                                        <p:attrNameLst>
                                          <p:attrName>style.visibility</p:attrName>
                                        </p:attrNameLst>
                                      </p:cBhvr>
                                      <p:to>
                                        <p:strVal val="hidden"/>
                                      </p:to>
                                    </p:set>
                                  </p:childTnLst>
                                </p:cTn>
                              </p:par>
                              <p:par>
                                <p:cTn id="1925" presetID="23" presetClass="entr" presetSubtype="272" fill="hold" nodeType="withEffect">
                                  <p:stCondLst>
                                    <p:cond delay="250"/>
                                  </p:stCondLst>
                                  <p:childTnLst>
                                    <p:set>
                                      <p:cBhvr>
                                        <p:cTn id="1926" dur="1" fill="hold">
                                          <p:stCondLst>
                                            <p:cond delay="0"/>
                                          </p:stCondLst>
                                        </p:cTn>
                                        <p:tgtEl>
                                          <p:spTgt spid="259"/>
                                        </p:tgtEl>
                                        <p:attrNameLst>
                                          <p:attrName>style.visibility</p:attrName>
                                        </p:attrNameLst>
                                      </p:cBhvr>
                                      <p:to>
                                        <p:strVal val="visible"/>
                                      </p:to>
                                    </p:set>
                                    <p:anim calcmode="lin" valueType="num">
                                      <p:cBhvr>
                                        <p:cTn id="1927" dur="4250" fill="hold"/>
                                        <p:tgtEl>
                                          <p:spTgt spid="259"/>
                                        </p:tgtEl>
                                        <p:attrNameLst>
                                          <p:attrName>ppt_w</p:attrName>
                                        </p:attrNameLst>
                                      </p:cBhvr>
                                      <p:tavLst>
                                        <p:tav tm="0">
                                          <p:val>
                                            <p:strVal val="2/3*#ppt_w"/>
                                          </p:val>
                                        </p:tav>
                                        <p:tav tm="100000">
                                          <p:val>
                                            <p:strVal val="#ppt_w"/>
                                          </p:val>
                                        </p:tav>
                                      </p:tavLst>
                                    </p:anim>
                                    <p:anim calcmode="lin" valueType="num">
                                      <p:cBhvr>
                                        <p:cTn id="1928" dur="4250" fill="hold"/>
                                        <p:tgtEl>
                                          <p:spTgt spid="259"/>
                                        </p:tgtEl>
                                        <p:attrNameLst>
                                          <p:attrName>ppt_h</p:attrName>
                                        </p:attrNameLst>
                                      </p:cBhvr>
                                      <p:tavLst>
                                        <p:tav tm="0">
                                          <p:val>
                                            <p:strVal val="2/3*#ppt_h"/>
                                          </p:val>
                                        </p:tav>
                                        <p:tav tm="100000">
                                          <p:val>
                                            <p:strVal val="#ppt_h"/>
                                          </p:val>
                                        </p:tav>
                                      </p:tavLst>
                                    </p:anim>
                                  </p:childTnLst>
                                </p:cTn>
                              </p:par>
                              <p:par>
                                <p:cTn id="1929" presetID="16" presetClass="entr" presetSubtype="42" fill="hold" nodeType="withEffect">
                                  <p:stCondLst>
                                    <p:cond delay="250"/>
                                  </p:stCondLst>
                                  <p:childTnLst>
                                    <p:set>
                                      <p:cBhvr>
                                        <p:cTn id="1930" dur="1" fill="hold">
                                          <p:stCondLst>
                                            <p:cond delay="0"/>
                                          </p:stCondLst>
                                        </p:cTn>
                                        <p:tgtEl>
                                          <p:spTgt spid="259"/>
                                        </p:tgtEl>
                                        <p:attrNameLst>
                                          <p:attrName>style.visibility</p:attrName>
                                        </p:attrNameLst>
                                      </p:cBhvr>
                                      <p:to>
                                        <p:strVal val="visible"/>
                                      </p:to>
                                    </p:set>
                                    <p:animEffect transition="in" filter="barn(outHorizontal)">
                                      <p:cBhvr>
                                        <p:cTn id="1931" dur="4250"/>
                                        <p:tgtEl>
                                          <p:spTgt spid="259"/>
                                        </p:tgtEl>
                                      </p:cBhvr>
                                    </p:animEffect>
                                  </p:childTnLst>
                                </p:cTn>
                              </p:par>
                              <p:par>
                                <p:cTn id="1932" presetID="9" presetClass="emph" presetSubtype="0" nodeType="withEffect">
                                  <p:stCondLst>
                                    <p:cond delay="0"/>
                                  </p:stCondLst>
                                  <p:childTnLst>
                                    <p:set>
                                      <p:cBhvr rctx="PPT">
                                        <p:cTn id="1933" dur="indefinite"/>
                                        <p:tgtEl>
                                          <p:spTgt spid="260"/>
                                        </p:tgtEl>
                                        <p:attrNameLst>
                                          <p:attrName>style.opacity</p:attrName>
                                        </p:attrNameLst>
                                      </p:cBhvr>
                                      <p:to>
                                        <p:strVal val="0"/>
                                      </p:to>
                                    </p:set>
                                    <p:animEffect filter="image" prLst="opacity: 0">
                                      <p:cBhvr rctx="IE">
                                        <p:cTn id="1934" dur="indefinite"/>
                                        <p:tgtEl>
                                          <p:spTgt spid="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7" grpId="0" animBg="1"/>
      <p:bldP spid="177" grpId="1" animBg="1"/>
      <p:bldP spid="177" grpId="2" animBg="1"/>
      <p:bldP spid="177" grpId="3" animBg="1"/>
      <p:bldP spid="178" grpId="0" animBg="1"/>
      <p:bldP spid="178" grpId="1" animBg="1"/>
      <p:bldP spid="178" grpId="2" animBg="1"/>
      <p:bldP spid="178"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239" grpId="0" animBg="1"/>
      <p:bldP spid="239" grpId="1" animBg="1"/>
      <p:bldP spid="239" grpId="2" animBg="1"/>
      <p:bldP spid="239" grpId="3" animBg="1"/>
      <p:bldP spid="240" grpId="0" animBg="1"/>
      <p:bldP spid="240" grpId="1" animBg="1"/>
      <p:bldP spid="240" grpId="2" animBg="1"/>
      <p:bldP spid="240" grpId="3" animBg="1"/>
      <p:bldP spid="241" grpId="0" animBg="1"/>
      <p:bldP spid="241" grpId="1" animBg="1"/>
      <p:bldP spid="241" grpId="2" animBg="1"/>
      <p:bldP spid="241" grpId="3" animBg="1"/>
      <p:bldP spid="242" grpId="0" animBg="1"/>
      <p:bldP spid="242" grpId="1" animBg="1"/>
      <p:bldP spid="242" grpId="2" animBg="1"/>
      <p:bldP spid="242" grpId="3" animBg="1"/>
      <p:bldP spid="243" grpId="0" animBg="1"/>
      <p:bldP spid="243" grpId="1" animBg="1"/>
      <p:bldP spid="243" grpId="2" animBg="1"/>
      <p:bldP spid="243" grpId="3" animBg="1"/>
      <p:bldP spid="244" grpId="0" animBg="1"/>
      <p:bldP spid="244" grpId="1" animBg="1"/>
      <p:bldP spid="244" grpId="2" animBg="1"/>
      <p:bldP spid="244" grpId="3" animBg="1"/>
      <p:bldP spid="245" grpId="0" animBg="1"/>
      <p:bldP spid="245" grpId="1" animBg="1"/>
      <p:bldP spid="245" grpId="2" animBg="1"/>
      <p:bldP spid="245" grpId="3" animBg="1"/>
      <p:bldP spid="246" grpId="0" animBg="1"/>
      <p:bldP spid="246" grpId="1" animBg="1"/>
      <p:bldP spid="246" grpId="2" animBg="1"/>
      <p:bldP spid="246" grpId="3" animBg="1"/>
      <p:bldP spid="247" grpId="0" animBg="1"/>
      <p:bldP spid="247" grpId="1" animBg="1"/>
      <p:bldP spid="247" grpId="2" animBg="1"/>
      <p:bldP spid="247" grpId="3" animBg="1"/>
      <p:bldP spid="248" grpId="0" animBg="1"/>
      <p:bldP spid="248" grpId="1" animBg="1"/>
      <p:bldP spid="248" grpId="2" animBg="1"/>
      <p:bldP spid="248" grpId="3" animBg="1"/>
      <p:bldP spid="249" grpId="0" animBg="1"/>
      <p:bldP spid="249" grpId="1" animBg="1"/>
      <p:bldP spid="249" grpId="2" animBg="1"/>
      <p:bldP spid="249" grpId="3" animBg="1"/>
      <p:bldP spid="250" grpId="0" animBg="1"/>
      <p:bldP spid="250" grpId="1" animBg="1"/>
      <p:bldP spid="250" grpId="2" animBg="1"/>
      <p:bldP spid="250" grpId="3" animBg="1"/>
      <p:bldP spid="251" grpId="0" animBg="1"/>
      <p:bldP spid="251" grpId="1" animBg="1"/>
      <p:bldP spid="251" grpId="2" animBg="1"/>
      <p:bldP spid="251" grpId="3" animBg="1"/>
      <p:bldP spid="252" grpId="0" animBg="1"/>
      <p:bldP spid="252" grpId="1" animBg="1"/>
      <p:bldP spid="252" grpId="2" animBg="1"/>
      <p:bldP spid="252" grpId="3" animBg="1"/>
      <p:bldP spid="253" grpId="0" animBg="1"/>
      <p:bldP spid="253" grpId="1" animBg="1"/>
      <p:bldP spid="253" grpId="2" animBg="1"/>
      <p:bldP spid="253" grpId="3" animBg="1"/>
      <p:bldP spid="254" grpId="0" animBg="1"/>
      <p:bldP spid="254" grpId="1" animBg="1"/>
      <p:bldP spid="254" grpId="2" animBg="1"/>
      <p:bldP spid="254" grpId="3" animBg="1"/>
      <p:bldP spid="255" grpId="0" animBg="1"/>
      <p:bldP spid="255" grpId="1" animBg="1"/>
      <p:bldP spid="255" grpId="2" animBg="1"/>
      <p:bldP spid="255" grpId="3" animBg="1"/>
      <p:bldP spid="256" grpId="0" animBg="1"/>
      <p:bldP spid="256" grpId="1" animBg="1"/>
      <p:bldP spid="256" grpId="2" animBg="1"/>
      <p:bldP spid="256" grpId="3" animBg="1"/>
      <p:bldP spid="257" grpId="0" animBg="1"/>
      <p:bldP spid="257" grpId="1" animBg="1"/>
      <p:bldP spid="257" grpId="2" animBg="1"/>
      <p:bldP spid="257" grpId="3" animBg="1"/>
      <p:bldP spid="258" grpId="0" animBg="1"/>
      <p:bldP spid="258" grpId="1" animBg="1"/>
      <p:bldP spid="258" grpId="2" animBg="1"/>
      <p:bldP spid="258" grpId="3"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 name="198 Imagen" descr="Diapositiva3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9979" y="0"/>
            <a:ext cx="9144000" cy="5143500"/>
          </a:xfrm>
          <a:prstGeom prst="rect">
            <a:avLst/>
          </a:prstGeom>
          <a:noFill/>
          <a:ln>
            <a:noFill/>
          </a:ln>
        </p:spPr>
      </p:pic>
      <p:grpSp>
        <p:nvGrpSpPr>
          <p:cNvPr id="3" name="2 Grupo"/>
          <p:cNvGrpSpPr/>
          <p:nvPr/>
        </p:nvGrpSpPr>
        <p:grpSpPr>
          <a:xfrm>
            <a:off x="323528" y="483518"/>
            <a:ext cx="4824912" cy="1548456"/>
            <a:chOff x="687287" y="334628"/>
            <a:chExt cx="3284370" cy="2348680"/>
          </a:xfrm>
          <a:gradFill flip="none" rotWithShape="1">
            <a:gsLst>
              <a:gs pos="32000">
                <a:srgbClr val="990033"/>
              </a:gs>
              <a:gs pos="80000">
                <a:schemeClr val="tx1">
                  <a:lumMod val="95000"/>
                </a:schemeClr>
              </a:gs>
              <a:gs pos="100000">
                <a:schemeClr val="tx1"/>
              </a:gs>
            </a:gsLst>
            <a:lin ang="13500000" scaled="1"/>
            <a:tileRect/>
          </a:gradFill>
          <a:scene3d>
            <a:camera prst="orthographicFront"/>
            <a:lightRig rig="chilly" dir="t"/>
          </a:scene3d>
        </p:grpSpPr>
        <p:grpSp>
          <p:nvGrpSpPr>
            <p:cNvPr id="4" name="3 Grupo"/>
            <p:cNvGrpSpPr/>
            <p:nvPr/>
          </p:nvGrpSpPr>
          <p:grpSpPr>
            <a:xfrm rot="19783762">
              <a:off x="687287" y="334628"/>
              <a:ext cx="1919657" cy="523308"/>
              <a:chOff x="2011447" y="-36000"/>
              <a:chExt cx="5136861" cy="1311747"/>
            </a:xfrm>
            <a:grpFill/>
          </p:grpSpPr>
          <p:sp>
            <p:nvSpPr>
              <p:cNvPr id="4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19783762">
              <a:off x="972627" y="715653"/>
              <a:ext cx="1919657" cy="523308"/>
              <a:chOff x="2011447" y="-36000"/>
              <a:chExt cx="5136861" cy="1311747"/>
            </a:xfrm>
            <a:grpFill/>
          </p:grpSpPr>
          <p:sp>
            <p:nvSpPr>
              <p:cNvPr id="3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9783762">
              <a:off x="1224000" y="1075693"/>
              <a:ext cx="1919657" cy="523308"/>
              <a:chOff x="2011447" y="-36000"/>
              <a:chExt cx="5136861" cy="1311747"/>
            </a:xfrm>
            <a:grpFill/>
          </p:grpSpPr>
          <p:sp>
            <p:nvSpPr>
              <p:cNvPr id="3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783762">
              <a:off x="1476684" y="1435734"/>
              <a:ext cx="1919657" cy="523308"/>
              <a:chOff x="2011447" y="-36000"/>
              <a:chExt cx="5136861" cy="1311747"/>
            </a:xfrm>
            <a:grpFill/>
          </p:grpSpPr>
          <p:sp>
            <p:nvSpPr>
              <p:cNvPr id="2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19783762">
              <a:off x="1764715" y="1795775"/>
              <a:ext cx="1919657" cy="523308"/>
              <a:chOff x="2011447" y="-36000"/>
              <a:chExt cx="5136861" cy="1311747"/>
            </a:xfrm>
            <a:grpFill/>
          </p:grpSpPr>
          <p:sp>
            <p:nvSpPr>
              <p:cNvPr id="1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8 Grupo"/>
            <p:cNvGrpSpPr/>
            <p:nvPr/>
          </p:nvGrpSpPr>
          <p:grpSpPr>
            <a:xfrm rot="19783762">
              <a:off x="2052000" y="2160000"/>
              <a:ext cx="1919657" cy="523308"/>
              <a:chOff x="2011447" y="-36000"/>
              <a:chExt cx="5136861" cy="1311747"/>
            </a:xfrm>
            <a:grpFill/>
          </p:grpSpPr>
          <p:sp>
            <p:nvSpPr>
              <p:cNvPr id="1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2" name="51 Grupo"/>
          <p:cNvGrpSpPr/>
          <p:nvPr/>
        </p:nvGrpSpPr>
        <p:grpSpPr>
          <a:xfrm flipH="1">
            <a:off x="3923928" y="411510"/>
            <a:ext cx="4896544" cy="1707950"/>
            <a:chOff x="687287" y="334628"/>
            <a:chExt cx="3284370" cy="2348680"/>
          </a:xfrm>
          <a:gradFill flip="none" rotWithShape="1">
            <a:gsLst>
              <a:gs pos="32000">
                <a:srgbClr val="990033"/>
              </a:gs>
              <a:gs pos="80000">
                <a:schemeClr val="tx1">
                  <a:lumMod val="95000"/>
                </a:schemeClr>
              </a:gs>
              <a:gs pos="100000">
                <a:schemeClr val="tx1"/>
              </a:gs>
            </a:gsLst>
            <a:lin ang="13500000" scaled="1"/>
            <a:tileRect/>
          </a:gradFill>
          <a:scene3d>
            <a:camera prst="orthographicFront"/>
            <a:lightRig rig="chilly" dir="t"/>
          </a:scene3d>
        </p:grpSpPr>
        <p:grpSp>
          <p:nvGrpSpPr>
            <p:cNvPr id="53" name="52 Grupo"/>
            <p:cNvGrpSpPr/>
            <p:nvPr/>
          </p:nvGrpSpPr>
          <p:grpSpPr>
            <a:xfrm rot="19783762">
              <a:off x="687287" y="334628"/>
              <a:ext cx="1919657" cy="523308"/>
              <a:chOff x="2011447" y="-36000"/>
              <a:chExt cx="5136861" cy="1311747"/>
            </a:xfrm>
            <a:grpFill/>
          </p:grpSpPr>
          <p:sp>
            <p:nvSpPr>
              <p:cNvPr id="9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9783762">
              <a:off x="972627" y="715653"/>
              <a:ext cx="1919657" cy="523308"/>
              <a:chOff x="2011447" y="-36000"/>
              <a:chExt cx="5136861" cy="1311747"/>
            </a:xfrm>
            <a:grpFill/>
          </p:grpSpPr>
          <p:sp>
            <p:nvSpPr>
              <p:cNvPr id="8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783762">
              <a:off x="1224000" y="1075693"/>
              <a:ext cx="1919657" cy="523308"/>
              <a:chOff x="2011447" y="-36000"/>
              <a:chExt cx="5136861" cy="1311747"/>
            </a:xfrm>
            <a:grpFill/>
          </p:grpSpPr>
          <p:sp>
            <p:nvSpPr>
              <p:cNvPr id="8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9783762">
              <a:off x="1476684" y="1435734"/>
              <a:ext cx="1919657" cy="523308"/>
              <a:chOff x="2011447" y="-36000"/>
              <a:chExt cx="5136861" cy="1311747"/>
            </a:xfrm>
            <a:grpFill/>
          </p:grpSpPr>
          <p:sp>
            <p:nvSpPr>
              <p:cNvPr id="7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rot="19783762">
              <a:off x="1764715" y="1795775"/>
              <a:ext cx="1919657" cy="523308"/>
              <a:chOff x="2011447" y="-36000"/>
              <a:chExt cx="5136861" cy="1311747"/>
            </a:xfrm>
            <a:grpFill/>
          </p:grpSpPr>
          <p:sp>
            <p:nvSpPr>
              <p:cNvPr id="6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783762">
              <a:off x="2052000" y="2160000"/>
              <a:ext cx="1919657" cy="523308"/>
              <a:chOff x="2011447" y="-36000"/>
              <a:chExt cx="5136861" cy="1311747"/>
            </a:xfrm>
            <a:grpFill/>
          </p:grpSpPr>
          <p:sp>
            <p:nvSpPr>
              <p:cNvPr id="5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1" name="100 Grupo"/>
          <p:cNvGrpSpPr/>
          <p:nvPr/>
        </p:nvGrpSpPr>
        <p:grpSpPr>
          <a:xfrm rot="10800000">
            <a:off x="3923928" y="2952032"/>
            <a:ext cx="4896544" cy="1707950"/>
            <a:chOff x="687287" y="334628"/>
            <a:chExt cx="3284370" cy="2348680"/>
          </a:xfrm>
          <a:gradFill flip="none" rotWithShape="1">
            <a:gsLst>
              <a:gs pos="32000">
                <a:srgbClr val="990033"/>
              </a:gs>
              <a:gs pos="80000">
                <a:schemeClr val="tx1">
                  <a:lumMod val="95000"/>
                </a:schemeClr>
              </a:gs>
              <a:gs pos="100000">
                <a:schemeClr val="tx1"/>
              </a:gs>
            </a:gsLst>
            <a:lin ang="13500000" scaled="1"/>
            <a:tileRect/>
          </a:gradFill>
          <a:scene3d>
            <a:camera prst="orthographicFront"/>
            <a:lightRig rig="chilly" dir="t"/>
          </a:scene3d>
        </p:grpSpPr>
        <p:grpSp>
          <p:nvGrpSpPr>
            <p:cNvPr id="102" name="101 Grupo"/>
            <p:cNvGrpSpPr/>
            <p:nvPr/>
          </p:nvGrpSpPr>
          <p:grpSpPr>
            <a:xfrm rot="19783762">
              <a:off x="687287" y="334628"/>
              <a:ext cx="1919657" cy="523308"/>
              <a:chOff x="2011447" y="-36000"/>
              <a:chExt cx="5136861" cy="1311747"/>
            </a:xfrm>
            <a:grpFill/>
          </p:grpSpPr>
          <p:sp>
            <p:nvSpPr>
              <p:cNvPr id="14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783762">
              <a:off x="972627" y="715653"/>
              <a:ext cx="1919657" cy="523308"/>
              <a:chOff x="2011447" y="-36000"/>
              <a:chExt cx="5136861" cy="1311747"/>
            </a:xfrm>
            <a:grpFill/>
          </p:grpSpPr>
          <p:sp>
            <p:nvSpPr>
              <p:cNvPr id="13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9783762">
              <a:off x="1224000" y="1075693"/>
              <a:ext cx="1919657" cy="523308"/>
              <a:chOff x="2011447" y="-36000"/>
              <a:chExt cx="5136861" cy="1311747"/>
            </a:xfrm>
            <a:grpFill/>
          </p:grpSpPr>
          <p:sp>
            <p:nvSpPr>
              <p:cNvPr id="12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104 Grupo"/>
            <p:cNvGrpSpPr/>
            <p:nvPr/>
          </p:nvGrpSpPr>
          <p:grpSpPr>
            <a:xfrm rot="19783762">
              <a:off x="1476684" y="1435734"/>
              <a:ext cx="1919657" cy="523308"/>
              <a:chOff x="2011447" y="-36000"/>
              <a:chExt cx="5136861" cy="1311747"/>
            </a:xfrm>
            <a:grpFill/>
          </p:grpSpPr>
          <p:sp>
            <p:nvSpPr>
              <p:cNvPr id="12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783762">
              <a:off x="1764715" y="1795775"/>
              <a:ext cx="1919657" cy="523308"/>
              <a:chOff x="2011447" y="-36000"/>
              <a:chExt cx="5136861" cy="1311747"/>
            </a:xfrm>
            <a:grpFill/>
          </p:grpSpPr>
          <p:sp>
            <p:nvSpPr>
              <p:cNvPr id="11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9783762">
              <a:off x="2052000" y="2160000"/>
              <a:ext cx="1919657" cy="523308"/>
              <a:chOff x="2011447" y="-36000"/>
              <a:chExt cx="5136861" cy="1311747"/>
            </a:xfrm>
            <a:grpFill/>
          </p:grpSpPr>
          <p:sp>
            <p:nvSpPr>
              <p:cNvPr id="10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0" name="149 Grupo"/>
          <p:cNvGrpSpPr/>
          <p:nvPr/>
        </p:nvGrpSpPr>
        <p:grpSpPr>
          <a:xfrm rot="10800000" flipH="1">
            <a:off x="323152" y="3039518"/>
            <a:ext cx="4824912" cy="1548456"/>
            <a:chOff x="687287" y="334628"/>
            <a:chExt cx="3284370" cy="2348680"/>
          </a:xfrm>
          <a:gradFill flip="none" rotWithShape="1">
            <a:gsLst>
              <a:gs pos="32000">
                <a:srgbClr val="990033"/>
              </a:gs>
              <a:gs pos="80000">
                <a:schemeClr val="tx1">
                  <a:lumMod val="95000"/>
                </a:schemeClr>
              </a:gs>
              <a:gs pos="100000">
                <a:schemeClr val="tx1"/>
              </a:gs>
            </a:gsLst>
            <a:lin ang="13500000" scaled="1"/>
            <a:tileRect/>
          </a:gradFill>
          <a:scene3d>
            <a:camera prst="orthographicFront"/>
            <a:lightRig rig="chilly" dir="t"/>
          </a:scene3d>
        </p:grpSpPr>
        <p:grpSp>
          <p:nvGrpSpPr>
            <p:cNvPr id="151" name="150 Grupo"/>
            <p:cNvGrpSpPr/>
            <p:nvPr/>
          </p:nvGrpSpPr>
          <p:grpSpPr>
            <a:xfrm rot="19783762">
              <a:off x="687287" y="334628"/>
              <a:ext cx="1919657" cy="523308"/>
              <a:chOff x="2011447" y="-36000"/>
              <a:chExt cx="5136861" cy="1311747"/>
            </a:xfrm>
            <a:grpFill/>
          </p:grpSpPr>
          <p:sp>
            <p:nvSpPr>
              <p:cNvPr id="19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9783762">
              <a:off x="972627" y="715653"/>
              <a:ext cx="1919657" cy="523308"/>
              <a:chOff x="2011447" y="-36000"/>
              <a:chExt cx="5136861" cy="1311747"/>
            </a:xfrm>
            <a:grpFill/>
          </p:grpSpPr>
          <p:sp>
            <p:nvSpPr>
              <p:cNvPr id="18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9783762">
              <a:off x="1224000" y="1075693"/>
              <a:ext cx="1919657" cy="523308"/>
              <a:chOff x="2011447" y="-36000"/>
              <a:chExt cx="5136861" cy="1311747"/>
            </a:xfrm>
            <a:grpFill/>
          </p:grpSpPr>
          <p:sp>
            <p:nvSpPr>
              <p:cNvPr id="17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83762">
              <a:off x="1476684" y="1435734"/>
              <a:ext cx="1919657" cy="523308"/>
              <a:chOff x="2011447" y="-36000"/>
              <a:chExt cx="5136861" cy="1311747"/>
            </a:xfrm>
            <a:grpFill/>
          </p:grpSpPr>
          <p:sp>
            <p:nvSpPr>
              <p:cNvPr id="17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rot="19783762">
              <a:off x="1764715" y="1795775"/>
              <a:ext cx="1919657" cy="523308"/>
              <a:chOff x="2011447" y="-36000"/>
              <a:chExt cx="5136861" cy="1311747"/>
            </a:xfrm>
            <a:grpFill/>
          </p:grpSpPr>
          <p:sp>
            <p:nvSpPr>
              <p:cNvPr id="16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rot="19783762">
              <a:off x="2052000" y="2160000"/>
              <a:ext cx="1919657" cy="523308"/>
              <a:chOff x="2011447" y="-36000"/>
              <a:chExt cx="5136861" cy="1311747"/>
            </a:xfrm>
            <a:grpFill/>
          </p:grpSpPr>
          <p:sp>
            <p:nvSpPr>
              <p:cNvPr id="15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00" name="199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36562"/>
            <a:ext cx="9144000" cy="5544616"/>
          </a:xfrm>
          <a:prstGeom prst="rect">
            <a:avLst/>
          </a:prstGeom>
          <a:noFill/>
          <a:ln>
            <a:noFill/>
          </a:ln>
        </p:spPr>
      </p:pic>
    </p:spTree>
    <p:extLst>
      <p:ext uri="{BB962C8B-B14F-4D97-AF65-F5344CB8AC3E}">
        <p14:creationId xmlns:p14="http://schemas.microsoft.com/office/powerpoint/2010/main" val="3344358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3000" fill="hold"/>
                                        <p:tgtEl>
                                          <p:spTgt spid="52"/>
                                        </p:tgtEl>
                                        <p:attrNameLst>
                                          <p:attrName>ppt_x</p:attrName>
                                        </p:attrNameLst>
                                      </p:cBhvr>
                                      <p:tavLst>
                                        <p:tav tm="0">
                                          <p:val>
                                            <p:strVal val="0-#ppt_w/2"/>
                                          </p:val>
                                        </p:tav>
                                        <p:tav tm="100000">
                                          <p:val>
                                            <p:strVal val="#ppt_x"/>
                                          </p:val>
                                        </p:tav>
                                      </p:tavLst>
                                    </p:anim>
                                    <p:anim calcmode="lin" valueType="num">
                                      <p:cBhvr additive="base">
                                        <p:cTn id="12" dur="3000" fill="hold"/>
                                        <p:tgtEl>
                                          <p:spTgt spid="52"/>
                                        </p:tgtEl>
                                        <p:attrNameLst>
                                          <p:attrName>ppt_y</p:attrName>
                                        </p:attrNameLst>
                                      </p:cBhvr>
                                      <p:tavLst>
                                        <p:tav tm="0">
                                          <p:val>
                                            <p:strVal val="1+#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anim calcmode="lin" valueType="num">
                                      <p:cBhvr additive="base">
                                        <p:cTn id="15" dur="3000" fill="hold"/>
                                        <p:tgtEl>
                                          <p:spTgt spid="150"/>
                                        </p:tgtEl>
                                        <p:attrNameLst>
                                          <p:attrName>ppt_x</p:attrName>
                                        </p:attrNameLst>
                                      </p:cBhvr>
                                      <p:tavLst>
                                        <p:tav tm="0">
                                          <p:val>
                                            <p:strVal val="1+#ppt_w/2"/>
                                          </p:val>
                                        </p:tav>
                                        <p:tav tm="100000">
                                          <p:val>
                                            <p:strVal val="#ppt_x"/>
                                          </p:val>
                                        </p:tav>
                                      </p:tavLst>
                                    </p:anim>
                                    <p:anim calcmode="lin" valueType="num">
                                      <p:cBhvr additive="base">
                                        <p:cTn id="16" dur="3000" fill="hold"/>
                                        <p:tgtEl>
                                          <p:spTgt spid="15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1"/>
                                        </p:tgtEl>
                                        <p:attrNameLst>
                                          <p:attrName>style.visibility</p:attrName>
                                        </p:attrNameLst>
                                      </p:cBhvr>
                                      <p:to>
                                        <p:strVal val="visible"/>
                                      </p:to>
                                    </p:set>
                                    <p:anim calcmode="lin" valueType="num">
                                      <p:cBhvr additive="base">
                                        <p:cTn id="19" dur="3000" fill="hold"/>
                                        <p:tgtEl>
                                          <p:spTgt spid="101"/>
                                        </p:tgtEl>
                                        <p:attrNameLst>
                                          <p:attrName>ppt_x</p:attrName>
                                        </p:attrNameLst>
                                      </p:cBhvr>
                                      <p:tavLst>
                                        <p:tav tm="0">
                                          <p:val>
                                            <p:strVal val="0-#ppt_w/2"/>
                                          </p:val>
                                        </p:tav>
                                        <p:tav tm="100000">
                                          <p:val>
                                            <p:strVal val="#ppt_x"/>
                                          </p:val>
                                        </p:tav>
                                      </p:tavLst>
                                    </p:anim>
                                    <p:anim calcmode="lin" valueType="num">
                                      <p:cBhvr additive="base">
                                        <p:cTn id="20" dur="3000" fill="hold"/>
                                        <p:tgtEl>
                                          <p:spTgt spid="101"/>
                                        </p:tgtEl>
                                        <p:attrNameLst>
                                          <p:attrName>ppt_y</p:attrName>
                                        </p:attrNameLst>
                                      </p:cBhvr>
                                      <p:tavLst>
                                        <p:tav tm="0">
                                          <p:val>
                                            <p:strVal val="0-#ppt_h/2"/>
                                          </p:val>
                                        </p:tav>
                                        <p:tav tm="100000">
                                          <p:val>
                                            <p:strVal val="#ppt_y"/>
                                          </p:val>
                                        </p:tav>
                                      </p:tavLst>
                                    </p:anim>
                                  </p:childTnLst>
                                </p:cTn>
                              </p:par>
                              <p:par>
                                <p:cTn id="21" presetID="2" presetClass="exit" presetSubtype="6" fill="hold" nodeType="withEffect">
                                  <p:stCondLst>
                                    <p:cond delay="0"/>
                                  </p:stCondLst>
                                  <p:childTnLst>
                                    <p:anim calcmode="lin" valueType="num">
                                      <p:cBhvr additive="base">
                                        <p:cTn id="22" dur="4500"/>
                                        <p:tgtEl>
                                          <p:spTgt spid="3"/>
                                        </p:tgtEl>
                                        <p:attrNameLst>
                                          <p:attrName>ppt_x</p:attrName>
                                        </p:attrNameLst>
                                      </p:cBhvr>
                                      <p:tavLst>
                                        <p:tav tm="0">
                                          <p:val>
                                            <p:strVal val="ppt_x"/>
                                          </p:val>
                                        </p:tav>
                                        <p:tav tm="100000">
                                          <p:val>
                                            <p:strVal val="1+ppt_w/2"/>
                                          </p:val>
                                        </p:tav>
                                      </p:tavLst>
                                    </p:anim>
                                    <p:anim calcmode="lin" valueType="num">
                                      <p:cBhvr additive="base">
                                        <p:cTn id="23" dur="4500"/>
                                        <p:tgtEl>
                                          <p:spTgt spid="3"/>
                                        </p:tgtEl>
                                        <p:attrNameLst>
                                          <p:attrName>ppt_y</p:attrName>
                                        </p:attrNameLst>
                                      </p:cBhvr>
                                      <p:tavLst>
                                        <p:tav tm="0">
                                          <p:val>
                                            <p:strVal val="ppt_y"/>
                                          </p:val>
                                        </p:tav>
                                        <p:tav tm="100000">
                                          <p:val>
                                            <p:strVal val="1+ppt_h/2"/>
                                          </p:val>
                                        </p:tav>
                                      </p:tavLst>
                                    </p:anim>
                                    <p:set>
                                      <p:cBhvr>
                                        <p:cTn id="24" dur="1" fill="hold">
                                          <p:stCondLst>
                                            <p:cond delay="4499"/>
                                          </p:stCondLst>
                                        </p:cTn>
                                        <p:tgtEl>
                                          <p:spTgt spid="3"/>
                                        </p:tgtEl>
                                        <p:attrNameLst>
                                          <p:attrName>style.visibility</p:attrName>
                                        </p:attrNameLst>
                                      </p:cBhvr>
                                      <p:to>
                                        <p:strVal val="hidden"/>
                                      </p:to>
                                    </p:set>
                                  </p:childTnLst>
                                </p:cTn>
                              </p:par>
                              <p:par>
                                <p:cTn id="25" presetID="2" presetClass="exit" presetSubtype="12" fill="hold" nodeType="withEffect">
                                  <p:stCondLst>
                                    <p:cond delay="0"/>
                                  </p:stCondLst>
                                  <p:childTnLst>
                                    <p:anim calcmode="lin" valueType="num">
                                      <p:cBhvr additive="base">
                                        <p:cTn id="26" dur="4500"/>
                                        <p:tgtEl>
                                          <p:spTgt spid="52"/>
                                        </p:tgtEl>
                                        <p:attrNameLst>
                                          <p:attrName>ppt_x</p:attrName>
                                        </p:attrNameLst>
                                      </p:cBhvr>
                                      <p:tavLst>
                                        <p:tav tm="0">
                                          <p:val>
                                            <p:strVal val="ppt_x"/>
                                          </p:val>
                                        </p:tav>
                                        <p:tav tm="100000">
                                          <p:val>
                                            <p:strVal val="0-ppt_w/2"/>
                                          </p:val>
                                        </p:tav>
                                      </p:tavLst>
                                    </p:anim>
                                    <p:anim calcmode="lin" valueType="num">
                                      <p:cBhvr additive="base">
                                        <p:cTn id="27" dur="4500"/>
                                        <p:tgtEl>
                                          <p:spTgt spid="52"/>
                                        </p:tgtEl>
                                        <p:attrNameLst>
                                          <p:attrName>ppt_y</p:attrName>
                                        </p:attrNameLst>
                                      </p:cBhvr>
                                      <p:tavLst>
                                        <p:tav tm="0">
                                          <p:val>
                                            <p:strVal val="ppt_y"/>
                                          </p:val>
                                        </p:tav>
                                        <p:tav tm="100000">
                                          <p:val>
                                            <p:strVal val="1+ppt_h/2"/>
                                          </p:val>
                                        </p:tav>
                                      </p:tavLst>
                                    </p:anim>
                                    <p:set>
                                      <p:cBhvr>
                                        <p:cTn id="28" dur="1" fill="hold">
                                          <p:stCondLst>
                                            <p:cond delay="4499"/>
                                          </p:stCondLst>
                                        </p:cTn>
                                        <p:tgtEl>
                                          <p:spTgt spid="52"/>
                                        </p:tgtEl>
                                        <p:attrNameLst>
                                          <p:attrName>style.visibility</p:attrName>
                                        </p:attrNameLst>
                                      </p:cBhvr>
                                      <p:to>
                                        <p:strVal val="hidden"/>
                                      </p:to>
                                    </p:set>
                                  </p:childTnLst>
                                </p:cTn>
                              </p:par>
                              <p:par>
                                <p:cTn id="29" presetID="2" presetClass="exit" presetSubtype="3" fill="hold" nodeType="withEffect">
                                  <p:stCondLst>
                                    <p:cond delay="0"/>
                                  </p:stCondLst>
                                  <p:childTnLst>
                                    <p:anim calcmode="lin" valueType="num">
                                      <p:cBhvr additive="base">
                                        <p:cTn id="30" dur="4500"/>
                                        <p:tgtEl>
                                          <p:spTgt spid="150"/>
                                        </p:tgtEl>
                                        <p:attrNameLst>
                                          <p:attrName>ppt_x</p:attrName>
                                        </p:attrNameLst>
                                      </p:cBhvr>
                                      <p:tavLst>
                                        <p:tav tm="0">
                                          <p:val>
                                            <p:strVal val="ppt_x"/>
                                          </p:val>
                                        </p:tav>
                                        <p:tav tm="100000">
                                          <p:val>
                                            <p:strVal val="1+ppt_w/2"/>
                                          </p:val>
                                        </p:tav>
                                      </p:tavLst>
                                    </p:anim>
                                    <p:anim calcmode="lin" valueType="num">
                                      <p:cBhvr additive="base">
                                        <p:cTn id="31" dur="4500"/>
                                        <p:tgtEl>
                                          <p:spTgt spid="150"/>
                                        </p:tgtEl>
                                        <p:attrNameLst>
                                          <p:attrName>ppt_y</p:attrName>
                                        </p:attrNameLst>
                                      </p:cBhvr>
                                      <p:tavLst>
                                        <p:tav tm="0">
                                          <p:val>
                                            <p:strVal val="ppt_y"/>
                                          </p:val>
                                        </p:tav>
                                        <p:tav tm="100000">
                                          <p:val>
                                            <p:strVal val="0-ppt_h/2"/>
                                          </p:val>
                                        </p:tav>
                                      </p:tavLst>
                                    </p:anim>
                                    <p:set>
                                      <p:cBhvr>
                                        <p:cTn id="32" dur="1" fill="hold">
                                          <p:stCondLst>
                                            <p:cond delay="4499"/>
                                          </p:stCondLst>
                                        </p:cTn>
                                        <p:tgtEl>
                                          <p:spTgt spid="150"/>
                                        </p:tgtEl>
                                        <p:attrNameLst>
                                          <p:attrName>style.visibility</p:attrName>
                                        </p:attrNameLst>
                                      </p:cBhvr>
                                      <p:to>
                                        <p:strVal val="hidden"/>
                                      </p:to>
                                    </p:set>
                                  </p:childTnLst>
                                </p:cTn>
                              </p:par>
                              <p:par>
                                <p:cTn id="33" presetID="2" presetClass="exit" presetSubtype="9" fill="hold" nodeType="withEffect">
                                  <p:stCondLst>
                                    <p:cond delay="0"/>
                                  </p:stCondLst>
                                  <p:childTnLst>
                                    <p:anim calcmode="lin" valueType="num">
                                      <p:cBhvr additive="base">
                                        <p:cTn id="34" dur="4500"/>
                                        <p:tgtEl>
                                          <p:spTgt spid="101"/>
                                        </p:tgtEl>
                                        <p:attrNameLst>
                                          <p:attrName>ppt_x</p:attrName>
                                        </p:attrNameLst>
                                      </p:cBhvr>
                                      <p:tavLst>
                                        <p:tav tm="0">
                                          <p:val>
                                            <p:strVal val="ppt_x"/>
                                          </p:val>
                                        </p:tav>
                                        <p:tav tm="100000">
                                          <p:val>
                                            <p:strVal val="0-ppt_w/2"/>
                                          </p:val>
                                        </p:tav>
                                      </p:tavLst>
                                    </p:anim>
                                    <p:anim calcmode="lin" valueType="num">
                                      <p:cBhvr additive="base">
                                        <p:cTn id="35" dur="4500"/>
                                        <p:tgtEl>
                                          <p:spTgt spid="101"/>
                                        </p:tgtEl>
                                        <p:attrNameLst>
                                          <p:attrName>ppt_y</p:attrName>
                                        </p:attrNameLst>
                                      </p:cBhvr>
                                      <p:tavLst>
                                        <p:tav tm="0">
                                          <p:val>
                                            <p:strVal val="ppt_y"/>
                                          </p:val>
                                        </p:tav>
                                        <p:tav tm="100000">
                                          <p:val>
                                            <p:strVal val="0-ppt_h/2"/>
                                          </p:val>
                                        </p:tav>
                                      </p:tavLst>
                                    </p:anim>
                                    <p:set>
                                      <p:cBhvr>
                                        <p:cTn id="36" dur="1" fill="hold">
                                          <p:stCondLst>
                                            <p:cond delay="4499"/>
                                          </p:stCondLst>
                                        </p:cTn>
                                        <p:tgtEl>
                                          <p:spTgt spid="101"/>
                                        </p:tgtEl>
                                        <p:attrNameLst>
                                          <p:attrName>style.visibility</p:attrName>
                                        </p:attrNameLst>
                                      </p:cBhvr>
                                      <p:to>
                                        <p:strVal val="hidden"/>
                                      </p:to>
                                    </p:set>
                                  </p:childTnLst>
                                </p:cTn>
                              </p:par>
                              <p:par>
                                <p:cTn id="37" presetID="23" presetClass="entr" presetSubtype="272" fill="hold" nodeType="withEffect">
                                  <p:stCondLst>
                                    <p:cond delay="1000"/>
                                  </p:stCondLst>
                                  <p:childTnLst>
                                    <p:set>
                                      <p:cBhvr>
                                        <p:cTn id="38" dur="1" fill="hold">
                                          <p:stCondLst>
                                            <p:cond delay="0"/>
                                          </p:stCondLst>
                                        </p:cTn>
                                        <p:tgtEl>
                                          <p:spTgt spid="199"/>
                                        </p:tgtEl>
                                        <p:attrNameLst>
                                          <p:attrName>style.visibility</p:attrName>
                                        </p:attrNameLst>
                                      </p:cBhvr>
                                      <p:to>
                                        <p:strVal val="visible"/>
                                      </p:to>
                                    </p:set>
                                    <p:anim calcmode="lin" valueType="num">
                                      <p:cBhvr>
                                        <p:cTn id="39" dur="2750" fill="hold"/>
                                        <p:tgtEl>
                                          <p:spTgt spid="199"/>
                                        </p:tgtEl>
                                        <p:attrNameLst>
                                          <p:attrName>ppt_w</p:attrName>
                                        </p:attrNameLst>
                                      </p:cBhvr>
                                      <p:tavLst>
                                        <p:tav tm="0">
                                          <p:val>
                                            <p:strVal val="2/3*#ppt_w"/>
                                          </p:val>
                                        </p:tav>
                                        <p:tav tm="100000">
                                          <p:val>
                                            <p:strVal val="#ppt_w"/>
                                          </p:val>
                                        </p:tav>
                                      </p:tavLst>
                                    </p:anim>
                                    <p:anim calcmode="lin" valueType="num">
                                      <p:cBhvr>
                                        <p:cTn id="40" dur="2750" fill="hold"/>
                                        <p:tgtEl>
                                          <p:spTgt spid="199"/>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199"/>
                                        </p:tgtEl>
                                        <p:attrNameLst>
                                          <p:attrName>style.visibility</p:attrName>
                                        </p:attrNameLst>
                                      </p:cBhvr>
                                      <p:to>
                                        <p:strVal val="visible"/>
                                      </p:to>
                                    </p:set>
                                    <p:animEffect transition="in" filter="diamond(out)">
                                      <p:cBhvr>
                                        <p:cTn id="43" dur="2750"/>
                                        <p:tgtEl>
                                          <p:spTgt spid="199"/>
                                        </p:tgtEl>
                                      </p:cBhvr>
                                    </p:animEffect>
                                  </p:childTnLst>
                                </p:cTn>
                              </p:par>
                              <p:par>
                                <p:cTn id="44" presetID="9" presetClass="emph" presetSubtype="0" nodeType="withEffect">
                                  <p:stCondLst>
                                    <p:cond delay="0"/>
                                  </p:stCondLst>
                                  <p:childTnLst>
                                    <p:set>
                                      <p:cBhvr rctx="PPT">
                                        <p:cTn id="45" dur="indefinite"/>
                                        <p:tgtEl>
                                          <p:spTgt spid="200"/>
                                        </p:tgtEl>
                                        <p:attrNameLst>
                                          <p:attrName>style.opacity</p:attrName>
                                        </p:attrNameLst>
                                      </p:cBhvr>
                                      <p:to>
                                        <p:strVal val="0"/>
                                      </p:to>
                                    </p:set>
                                    <p:animEffect filter="image" prLst="opacity: 0">
                                      <p:cBhvr rctx="IE">
                                        <p:cTn id="46" dur="indefinite"/>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Diapositiva3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6212"/>
            <a:ext cx="9144000" cy="5143500"/>
          </a:xfrm>
          <a:prstGeom prst="rect">
            <a:avLst/>
          </a:prstGeom>
          <a:noFill/>
          <a:ln>
            <a:noFill/>
          </a:ln>
        </p:spPr>
      </p:pic>
      <p:sp>
        <p:nvSpPr>
          <p:cNvPr id="3" name="2 Rectángulo"/>
          <p:cNvSpPr/>
          <p:nvPr/>
        </p:nvSpPr>
        <p:spPr>
          <a:xfrm rot="5400000">
            <a:off x="236096" y="-236096"/>
            <a:ext cx="915761"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847655" y="211411"/>
            <a:ext cx="915765" cy="1387954"/>
          </a:xfrm>
          <a:prstGeom prst="rect">
            <a:avLst/>
          </a:prstGeom>
          <a:gradFill flip="none" rotWithShape="1">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1423719" y="643460"/>
            <a:ext cx="915765"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1950072" y="1095912"/>
            <a:ext cx="915761" cy="1387954"/>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a:off x="2521544" y="1563908"/>
            <a:ext cx="915761" cy="1387954"/>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8034646" y="4034142"/>
            <a:ext cx="987775" cy="1230942"/>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6200000">
            <a:off x="7423080" y="3586637"/>
            <a:ext cx="987777" cy="1230941"/>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a:off x="6847017" y="3154589"/>
            <a:ext cx="987777" cy="1230943"/>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a:off x="6320671" y="2702140"/>
            <a:ext cx="987774" cy="1230943"/>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a:off x="5749201" y="2234141"/>
            <a:ext cx="987772" cy="1230943"/>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5400000" flipH="1">
            <a:off x="162940" y="3992782"/>
            <a:ext cx="987775"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5400000" flipH="1">
            <a:off x="789163" y="3507343"/>
            <a:ext cx="987773" cy="1313657"/>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flipH="1">
            <a:off x="1350570" y="3113235"/>
            <a:ext cx="987773"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flipH="1">
            <a:off x="1876920" y="2660785"/>
            <a:ext cx="987773" cy="1313657"/>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flipH="1">
            <a:off x="2448392" y="2192785"/>
            <a:ext cx="987773" cy="1313657"/>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flipH="1">
            <a:off x="8036757" y="-191479"/>
            <a:ext cx="915767"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flipH="1">
            <a:off x="7425197" y="256024"/>
            <a:ext cx="915767" cy="1298725"/>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flipH="1">
            <a:off x="6849133" y="688071"/>
            <a:ext cx="915767"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6322783" y="1140522"/>
            <a:ext cx="915767" cy="1298725"/>
          </a:xfrm>
          <a:prstGeom prst="rect">
            <a:avLst/>
          </a:prstGeom>
          <a:gradFill>
            <a:gsLst>
              <a:gs pos="14000">
                <a:schemeClr val="accent6">
                  <a:lumMod val="60000"/>
                  <a:lumOff val="40000"/>
                </a:schemeClr>
              </a:gs>
              <a:gs pos="22000">
                <a:srgbClr val="6C0000"/>
              </a:gs>
              <a:gs pos="18000">
                <a:srgbClr val="C00000"/>
              </a:gs>
              <a:gs pos="27000">
                <a:schemeClr val="bg1">
                  <a:alpha val="0"/>
                </a:schemeClr>
              </a:gs>
            </a:gsLst>
            <a:path path="circle">
              <a:fillToRect l="50000" t="50000" r="50000" b="50000"/>
            </a:path>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5751309" y="1608522"/>
            <a:ext cx="915768" cy="1298725"/>
          </a:xfrm>
          <a:prstGeom prst="rect">
            <a:avLst/>
          </a:prstGeom>
          <a:gradFill flip="none" rotWithShape="1">
            <a:gsLst>
              <a:gs pos="1250">
                <a:srgbClr val="C00000"/>
              </a:gs>
              <a:gs pos="22000">
                <a:srgbClr val="6C0000"/>
              </a:gs>
              <a:gs pos="15000">
                <a:srgbClr val="C00000"/>
              </a:gs>
              <a:gs pos="27000">
                <a:schemeClr val="bg1">
                  <a:alpha val="0"/>
                </a:schemeClr>
              </a:gs>
            </a:gsLst>
            <a:path path="circle">
              <a:fillToRect l="50000" t="50000" r="50000" b="50000"/>
            </a:path>
            <a:tileRect/>
          </a:gradFill>
          <a:ln w="3175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 name="2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92546"/>
            <a:ext cx="9144000" cy="5544616"/>
          </a:xfrm>
          <a:prstGeom prst="rect">
            <a:avLst/>
          </a:prstGeom>
          <a:noFill/>
          <a:ln>
            <a:noFill/>
          </a:ln>
        </p:spPr>
      </p:pic>
    </p:spTree>
    <p:extLst>
      <p:ext uri="{BB962C8B-B14F-4D97-AF65-F5344CB8AC3E}">
        <p14:creationId xmlns:p14="http://schemas.microsoft.com/office/powerpoint/2010/main" val="2748421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barn(outHorizontal)">
                                      <p:cBhvr>
                                        <p:cTn id="11" dur="3000"/>
                                        <p:tgtEl>
                                          <p:spTgt spid="3"/>
                                        </p:tgtEl>
                                      </p:cBhvr>
                                    </p:animEffect>
                                  </p:childTnLst>
                                </p:cTn>
                              </p:par>
                              <p:par>
                                <p:cTn id="12" presetID="8" presetClass="emph" presetSubtype="0" fill="hold" grpId="2" nodeType="withEffect">
                                  <p:stCondLst>
                                    <p:cond delay="0"/>
                                  </p:stCondLst>
                                  <p:childTnLst>
                                    <p:animRot by="21600000">
                                      <p:cBhvr>
                                        <p:cTn id="13" dur="3000" fill="hold"/>
                                        <p:tgtEl>
                                          <p:spTgt spid="3"/>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3000" fill="hold"/>
                                        <p:tgtEl>
                                          <p:spTgt spid="4"/>
                                        </p:tgtEl>
                                        <p:attrNameLst>
                                          <p:attrName>ppt_x</p:attrName>
                                        </p:attrNameLst>
                                      </p:cBhvr>
                                      <p:tavLst>
                                        <p:tav tm="0">
                                          <p:val>
                                            <p:strVal val="1+#ppt_w/2"/>
                                          </p:val>
                                        </p:tav>
                                        <p:tav tm="100000">
                                          <p:val>
                                            <p:strVal val="#ppt_x"/>
                                          </p:val>
                                        </p:tav>
                                      </p:tavLst>
                                    </p:anim>
                                    <p:anim calcmode="lin" valueType="num">
                                      <p:cBhvr additive="base">
                                        <p:cTn id="17" dur="3000" fill="hold"/>
                                        <p:tgtEl>
                                          <p:spTgt spid="4"/>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barn(outHorizontal)">
                                      <p:cBhvr>
                                        <p:cTn id="20" dur="3000"/>
                                        <p:tgtEl>
                                          <p:spTgt spid="4"/>
                                        </p:tgtEl>
                                      </p:cBhvr>
                                    </p:animEffect>
                                  </p:childTnLst>
                                </p:cTn>
                              </p:par>
                              <p:par>
                                <p:cTn id="21" presetID="8" presetClass="emph" presetSubtype="0" fill="hold" grpId="2" nodeType="withEffect">
                                  <p:stCondLst>
                                    <p:cond delay="0"/>
                                  </p:stCondLst>
                                  <p:childTnLst>
                                    <p:animRot by="21600000">
                                      <p:cBhvr>
                                        <p:cTn id="22" dur="3000" fill="hold"/>
                                        <p:tgtEl>
                                          <p:spTgt spid="4"/>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3000" fill="hold"/>
                                        <p:tgtEl>
                                          <p:spTgt spid="6"/>
                                        </p:tgtEl>
                                        <p:attrNameLst>
                                          <p:attrName>ppt_x</p:attrName>
                                        </p:attrNameLst>
                                      </p:cBhvr>
                                      <p:tavLst>
                                        <p:tav tm="0">
                                          <p:val>
                                            <p:strVal val="1+#ppt_w/2"/>
                                          </p:val>
                                        </p:tav>
                                        <p:tav tm="100000">
                                          <p:val>
                                            <p:strVal val="#ppt_x"/>
                                          </p:val>
                                        </p:tav>
                                      </p:tavLst>
                                    </p:anim>
                                    <p:anim calcmode="lin" valueType="num">
                                      <p:cBhvr additive="base">
                                        <p:cTn id="26" dur="3000" fill="hold"/>
                                        <p:tgtEl>
                                          <p:spTgt spid="6"/>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barn(outHorizontal)">
                                      <p:cBhvr>
                                        <p:cTn id="29" dur="3000"/>
                                        <p:tgtEl>
                                          <p:spTgt spid="6"/>
                                        </p:tgtEl>
                                      </p:cBhvr>
                                    </p:animEffect>
                                  </p:childTnLst>
                                </p:cTn>
                              </p:par>
                              <p:par>
                                <p:cTn id="30" presetID="8" presetClass="emph" presetSubtype="0" fill="hold" grpId="2" nodeType="withEffect">
                                  <p:stCondLst>
                                    <p:cond delay="0"/>
                                  </p:stCondLst>
                                  <p:childTnLst>
                                    <p:animRot by="21600000">
                                      <p:cBhvr>
                                        <p:cTn id="31" dur="3000" fill="hold"/>
                                        <p:tgtEl>
                                          <p:spTgt spid="6"/>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1+#ppt_w/2"/>
                                          </p:val>
                                        </p:tav>
                                        <p:tav tm="100000">
                                          <p:val>
                                            <p:strVal val="#ppt_x"/>
                                          </p:val>
                                        </p:tav>
                                      </p:tavLst>
                                    </p:anim>
                                    <p:anim calcmode="lin" valueType="num">
                                      <p:cBhvr additive="base">
                                        <p:cTn id="35" dur="3000" fill="hold"/>
                                        <p:tgtEl>
                                          <p:spTgt spid="7"/>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barn(outHorizontal)">
                                      <p:cBhvr>
                                        <p:cTn id="38" dur="3000"/>
                                        <p:tgtEl>
                                          <p:spTgt spid="7"/>
                                        </p:tgtEl>
                                      </p:cBhvr>
                                    </p:animEffect>
                                  </p:childTnLst>
                                </p:cTn>
                              </p:par>
                              <p:par>
                                <p:cTn id="39" presetID="8" presetClass="emph" presetSubtype="0" fill="hold" grpId="2" nodeType="withEffect">
                                  <p:stCondLst>
                                    <p:cond delay="0"/>
                                  </p:stCondLst>
                                  <p:childTnLst>
                                    <p:animRot by="21600000">
                                      <p:cBhvr>
                                        <p:cTn id="40" dur="3000" fill="hold"/>
                                        <p:tgtEl>
                                          <p:spTgt spid="7"/>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3000" fill="hold"/>
                                        <p:tgtEl>
                                          <p:spTgt spid="18"/>
                                        </p:tgtEl>
                                        <p:attrNameLst>
                                          <p:attrName>ppt_x</p:attrName>
                                        </p:attrNameLst>
                                      </p:cBhvr>
                                      <p:tavLst>
                                        <p:tav tm="0">
                                          <p:val>
                                            <p:strVal val="0-#ppt_w/2"/>
                                          </p:val>
                                        </p:tav>
                                        <p:tav tm="100000">
                                          <p:val>
                                            <p:strVal val="#ppt_x"/>
                                          </p:val>
                                        </p:tav>
                                      </p:tavLst>
                                    </p:anim>
                                    <p:anim calcmode="lin" valueType="num">
                                      <p:cBhvr additive="base">
                                        <p:cTn id="44" dur="3000" fill="hold"/>
                                        <p:tgtEl>
                                          <p:spTgt spid="18"/>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barn(outHorizontal)">
                                      <p:cBhvr>
                                        <p:cTn id="47" dur="3000"/>
                                        <p:tgtEl>
                                          <p:spTgt spid="18"/>
                                        </p:tgtEl>
                                      </p:cBhvr>
                                    </p:animEffect>
                                  </p:childTnLst>
                                </p:cTn>
                              </p:par>
                              <p:par>
                                <p:cTn id="48" presetID="8" presetClass="emph" presetSubtype="0" fill="hold" grpId="2" nodeType="withEffect">
                                  <p:stCondLst>
                                    <p:cond delay="0"/>
                                  </p:stCondLst>
                                  <p:childTnLst>
                                    <p:animRot by="-21600000">
                                      <p:cBhvr>
                                        <p:cTn id="49" dur="3000" fill="hold"/>
                                        <p:tgtEl>
                                          <p:spTgt spid="18"/>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3000" fill="hold"/>
                                        <p:tgtEl>
                                          <p:spTgt spid="19"/>
                                        </p:tgtEl>
                                        <p:attrNameLst>
                                          <p:attrName>ppt_x</p:attrName>
                                        </p:attrNameLst>
                                      </p:cBhvr>
                                      <p:tavLst>
                                        <p:tav tm="0">
                                          <p:val>
                                            <p:strVal val="0-#ppt_w/2"/>
                                          </p:val>
                                        </p:tav>
                                        <p:tav tm="100000">
                                          <p:val>
                                            <p:strVal val="#ppt_x"/>
                                          </p:val>
                                        </p:tav>
                                      </p:tavLst>
                                    </p:anim>
                                    <p:anim calcmode="lin" valueType="num">
                                      <p:cBhvr additive="base">
                                        <p:cTn id="53" dur="3000" fill="hold"/>
                                        <p:tgtEl>
                                          <p:spTgt spid="19"/>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barn(outHorizontal)">
                                      <p:cBhvr>
                                        <p:cTn id="56" dur="3000"/>
                                        <p:tgtEl>
                                          <p:spTgt spid="19"/>
                                        </p:tgtEl>
                                      </p:cBhvr>
                                    </p:animEffect>
                                  </p:childTnLst>
                                </p:cTn>
                              </p:par>
                              <p:par>
                                <p:cTn id="57" presetID="8" presetClass="emph" presetSubtype="0" fill="hold" grpId="2" nodeType="withEffect">
                                  <p:stCondLst>
                                    <p:cond delay="0"/>
                                  </p:stCondLst>
                                  <p:childTnLst>
                                    <p:animRot by="-21600000">
                                      <p:cBhvr>
                                        <p:cTn id="58" dur="3000" fill="hold"/>
                                        <p:tgtEl>
                                          <p:spTgt spid="19"/>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20"/>
                                        </p:tgtEl>
                                        <p:attrNameLst>
                                          <p:attrName>style.visibility</p:attrName>
                                        </p:attrNameLst>
                                      </p:cBhvr>
                                      <p:to>
                                        <p:strVal val="visible"/>
                                      </p:to>
                                    </p:set>
                                    <p:anim calcmode="lin" valueType="num">
                                      <p:cBhvr additive="base">
                                        <p:cTn id="61" dur="3000" fill="hold"/>
                                        <p:tgtEl>
                                          <p:spTgt spid="20"/>
                                        </p:tgtEl>
                                        <p:attrNameLst>
                                          <p:attrName>ppt_x</p:attrName>
                                        </p:attrNameLst>
                                      </p:cBhvr>
                                      <p:tavLst>
                                        <p:tav tm="0">
                                          <p:val>
                                            <p:strVal val="0-#ppt_w/2"/>
                                          </p:val>
                                        </p:tav>
                                        <p:tav tm="100000">
                                          <p:val>
                                            <p:strVal val="#ppt_x"/>
                                          </p:val>
                                        </p:tav>
                                      </p:tavLst>
                                    </p:anim>
                                    <p:anim calcmode="lin" valueType="num">
                                      <p:cBhvr additive="base">
                                        <p:cTn id="62" dur="3000" fill="hold"/>
                                        <p:tgtEl>
                                          <p:spTgt spid="20"/>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barn(outHorizontal)">
                                      <p:cBhvr>
                                        <p:cTn id="65" dur="3000"/>
                                        <p:tgtEl>
                                          <p:spTgt spid="20"/>
                                        </p:tgtEl>
                                      </p:cBhvr>
                                    </p:animEffect>
                                  </p:childTnLst>
                                </p:cTn>
                              </p:par>
                              <p:par>
                                <p:cTn id="66" presetID="8" presetClass="emph" presetSubtype="0" fill="hold" grpId="2" nodeType="withEffect">
                                  <p:stCondLst>
                                    <p:cond delay="0"/>
                                  </p:stCondLst>
                                  <p:childTnLst>
                                    <p:animRot by="-21600000">
                                      <p:cBhvr>
                                        <p:cTn id="67" dur="3000" fill="hold"/>
                                        <p:tgtEl>
                                          <p:spTgt spid="20"/>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0-#ppt_w/2"/>
                                          </p:val>
                                        </p:tav>
                                        <p:tav tm="100000">
                                          <p:val>
                                            <p:strVal val="#ppt_x"/>
                                          </p:val>
                                        </p:tav>
                                      </p:tavLst>
                                    </p:anim>
                                    <p:anim calcmode="lin" valueType="num">
                                      <p:cBhvr additive="base">
                                        <p:cTn id="71" dur="3000" fill="hold"/>
                                        <p:tgtEl>
                                          <p:spTgt spid="21"/>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barn(outHorizontal)">
                                      <p:cBhvr>
                                        <p:cTn id="74" dur="3000"/>
                                        <p:tgtEl>
                                          <p:spTgt spid="21"/>
                                        </p:tgtEl>
                                      </p:cBhvr>
                                    </p:animEffect>
                                  </p:childTnLst>
                                </p:cTn>
                              </p:par>
                              <p:par>
                                <p:cTn id="75" presetID="8" presetClass="emph" presetSubtype="0" fill="hold" grpId="2" nodeType="withEffect">
                                  <p:stCondLst>
                                    <p:cond delay="0"/>
                                  </p:stCondLst>
                                  <p:childTnLst>
                                    <p:animRot by="-21600000">
                                      <p:cBhvr>
                                        <p:cTn id="76" dur="3000" fill="hold"/>
                                        <p:tgtEl>
                                          <p:spTgt spid="21"/>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additive="base">
                                        <p:cTn id="79" dur="3000" fill="hold"/>
                                        <p:tgtEl>
                                          <p:spTgt spid="22"/>
                                        </p:tgtEl>
                                        <p:attrNameLst>
                                          <p:attrName>ppt_x</p:attrName>
                                        </p:attrNameLst>
                                      </p:cBhvr>
                                      <p:tavLst>
                                        <p:tav tm="0">
                                          <p:val>
                                            <p:strVal val="0-#ppt_w/2"/>
                                          </p:val>
                                        </p:tav>
                                        <p:tav tm="100000">
                                          <p:val>
                                            <p:strVal val="#ppt_x"/>
                                          </p:val>
                                        </p:tav>
                                      </p:tavLst>
                                    </p:anim>
                                    <p:anim calcmode="lin" valueType="num">
                                      <p:cBhvr additive="base">
                                        <p:cTn id="80" dur="3000" fill="hold"/>
                                        <p:tgtEl>
                                          <p:spTgt spid="22"/>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22"/>
                                        </p:tgtEl>
                                        <p:attrNameLst>
                                          <p:attrName>style.visibility</p:attrName>
                                        </p:attrNameLst>
                                      </p:cBhvr>
                                      <p:to>
                                        <p:strVal val="visible"/>
                                      </p:to>
                                    </p:set>
                                    <p:animEffect transition="in" filter="barn(outHorizontal)">
                                      <p:cBhvr>
                                        <p:cTn id="83" dur="3000"/>
                                        <p:tgtEl>
                                          <p:spTgt spid="22"/>
                                        </p:tgtEl>
                                      </p:cBhvr>
                                    </p:animEffect>
                                  </p:childTnLst>
                                </p:cTn>
                              </p:par>
                              <p:par>
                                <p:cTn id="84" presetID="8" presetClass="emph" presetSubtype="0" fill="hold" grpId="2" nodeType="withEffect">
                                  <p:stCondLst>
                                    <p:cond delay="0"/>
                                  </p:stCondLst>
                                  <p:childTnLst>
                                    <p:animRot by="-21600000">
                                      <p:cBhvr>
                                        <p:cTn id="85" dur="3000" fill="hold"/>
                                        <p:tgtEl>
                                          <p:spTgt spid="22"/>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13"/>
                                        </p:tgtEl>
                                        <p:attrNameLst>
                                          <p:attrName>style.visibility</p:attrName>
                                        </p:attrNameLst>
                                      </p:cBhvr>
                                      <p:to>
                                        <p:strVal val="visible"/>
                                      </p:to>
                                    </p:set>
                                    <p:anim calcmode="lin" valueType="num">
                                      <p:cBhvr additive="base">
                                        <p:cTn id="88" dur="3000" fill="hold"/>
                                        <p:tgtEl>
                                          <p:spTgt spid="13"/>
                                        </p:tgtEl>
                                        <p:attrNameLst>
                                          <p:attrName>ppt_x</p:attrName>
                                        </p:attrNameLst>
                                      </p:cBhvr>
                                      <p:tavLst>
                                        <p:tav tm="0">
                                          <p:val>
                                            <p:strVal val="1+#ppt_w/2"/>
                                          </p:val>
                                        </p:tav>
                                        <p:tav tm="100000">
                                          <p:val>
                                            <p:strVal val="#ppt_x"/>
                                          </p:val>
                                        </p:tav>
                                      </p:tavLst>
                                    </p:anim>
                                    <p:anim calcmode="lin" valueType="num">
                                      <p:cBhvr additive="base">
                                        <p:cTn id="89" dur="3000" fill="hold"/>
                                        <p:tgtEl>
                                          <p:spTgt spid="13"/>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barn(outHorizontal)">
                                      <p:cBhvr>
                                        <p:cTn id="92" dur="3000"/>
                                        <p:tgtEl>
                                          <p:spTgt spid="13"/>
                                        </p:tgtEl>
                                      </p:cBhvr>
                                    </p:animEffect>
                                  </p:childTnLst>
                                </p:cTn>
                              </p:par>
                              <p:par>
                                <p:cTn id="93" presetID="8" presetClass="emph" presetSubtype="0" fill="hold" grpId="2" nodeType="withEffect">
                                  <p:stCondLst>
                                    <p:cond delay="0"/>
                                  </p:stCondLst>
                                  <p:childTnLst>
                                    <p:animRot by="-21600000">
                                      <p:cBhvr>
                                        <p:cTn id="94" dur="3000" fill="hold"/>
                                        <p:tgtEl>
                                          <p:spTgt spid="13"/>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000" fill="hold"/>
                                        <p:tgtEl>
                                          <p:spTgt spid="14"/>
                                        </p:tgtEl>
                                        <p:attrNameLst>
                                          <p:attrName>ppt_x</p:attrName>
                                        </p:attrNameLst>
                                      </p:cBhvr>
                                      <p:tavLst>
                                        <p:tav tm="0">
                                          <p:val>
                                            <p:strVal val="1+#ppt_w/2"/>
                                          </p:val>
                                        </p:tav>
                                        <p:tav tm="100000">
                                          <p:val>
                                            <p:strVal val="#ppt_x"/>
                                          </p:val>
                                        </p:tav>
                                      </p:tavLst>
                                    </p:anim>
                                    <p:anim calcmode="lin" valueType="num">
                                      <p:cBhvr additive="base">
                                        <p:cTn id="98" dur="3000" fill="hold"/>
                                        <p:tgtEl>
                                          <p:spTgt spid="14"/>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arn(outHorizontal)">
                                      <p:cBhvr>
                                        <p:cTn id="101" dur="3000"/>
                                        <p:tgtEl>
                                          <p:spTgt spid="14"/>
                                        </p:tgtEl>
                                      </p:cBhvr>
                                    </p:animEffect>
                                  </p:childTnLst>
                                </p:cTn>
                              </p:par>
                              <p:par>
                                <p:cTn id="102" presetID="8" presetClass="emph" presetSubtype="0" fill="hold" grpId="2" nodeType="withEffect">
                                  <p:stCondLst>
                                    <p:cond delay="0"/>
                                  </p:stCondLst>
                                  <p:childTnLst>
                                    <p:animRot by="-21600000">
                                      <p:cBhvr>
                                        <p:cTn id="103" dur="3000" fill="hold"/>
                                        <p:tgtEl>
                                          <p:spTgt spid="14"/>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15"/>
                                        </p:tgtEl>
                                        <p:attrNameLst>
                                          <p:attrName>style.visibility</p:attrName>
                                        </p:attrNameLst>
                                      </p:cBhvr>
                                      <p:to>
                                        <p:strVal val="visible"/>
                                      </p:to>
                                    </p:set>
                                    <p:anim calcmode="lin" valueType="num">
                                      <p:cBhvr additive="base">
                                        <p:cTn id="106" dur="3000" fill="hold"/>
                                        <p:tgtEl>
                                          <p:spTgt spid="15"/>
                                        </p:tgtEl>
                                        <p:attrNameLst>
                                          <p:attrName>ppt_x</p:attrName>
                                        </p:attrNameLst>
                                      </p:cBhvr>
                                      <p:tavLst>
                                        <p:tav tm="0">
                                          <p:val>
                                            <p:strVal val="1+#ppt_w/2"/>
                                          </p:val>
                                        </p:tav>
                                        <p:tav tm="100000">
                                          <p:val>
                                            <p:strVal val="#ppt_x"/>
                                          </p:val>
                                        </p:tav>
                                      </p:tavLst>
                                    </p:anim>
                                    <p:anim calcmode="lin" valueType="num">
                                      <p:cBhvr additive="base">
                                        <p:cTn id="107" dur="3000" fill="hold"/>
                                        <p:tgtEl>
                                          <p:spTgt spid="15"/>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15"/>
                                        </p:tgtEl>
                                        <p:attrNameLst>
                                          <p:attrName>style.visibility</p:attrName>
                                        </p:attrNameLst>
                                      </p:cBhvr>
                                      <p:to>
                                        <p:strVal val="visible"/>
                                      </p:to>
                                    </p:set>
                                    <p:animEffect transition="in" filter="barn(outHorizontal)">
                                      <p:cBhvr>
                                        <p:cTn id="110" dur="3000"/>
                                        <p:tgtEl>
                                          <p:spTgt spid="15"/>
                                        </p:tgtEl>
                                      </p:cBhvr>
                                    </p:animEffect>
                                  </p:childTnLst>
                                </p:cTn>
                              </p:par>
                              <p:par>
                                <p:cTn id="111" presetID="8" presetClass="emph" presetSubtype="0" fill="hold" grpId="2" nodeType="withEffect">
                                  <p:stCondLst>
                                    <p:cond delay="0"/>
                                  </p:stCondLst>
                                  <p:childTnLst>
                                    <p:animRot by="-21600000">
                                      <p:cBhvr>
                                        <p:cTn id="112" dur="3000" fill="hold"/>
                                        <p:tgtEl>
                                          <p:spTgt spid="15"/>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16"/>
                                        </p:tgtEl>
                                        <p:attrNameLst>
                                          <p:attrName>style.visibility</p:attrName>
                                        </p:attrNameLst>
                                      </p:cBhvr>
                                      <p:to>
                                        <p:strVal val="visible"/>
                                      </p:to>
                                    </p:set>
                                    <p:anim calcmode="lin" valueType="num">
                                      <p:cBhvr additive="base">
                                        <p:cTn id="115" dur="3000" fill="hold"/>
                                        <p:tgtEl>
                                          <p:spTgt spid="16"/>
                                        </p:tgtEl>
                                        <p:attrNameLst>
                                          <p:attrName>ppt_x</p:attrName>
                                        </p:attrNameLst>
                                      </p:cBhvr>
                                      <p:tavLst>
                                        <p:tav tm="0">
                                          <p:val>
                                            <p:strVal val="1+#ppt_w/2"/>
                                          </p:val>
                                        </p:tav>
                                        <p:tav tm="100000">
                                          <p:val>
                                            <p:strVal val="#ppt_x"/>
                                          </p:val>
                                        </p:tav>
                                      </p:tavLst>
                                    </p:anim>
                                    <p:anim calcmode="lin" valueType="num">
                                      <p:cBhvr additive="base">
                                        <p:cTn id="116" dur="3000" fill="hold"/>
                                        <p:tgtEl>
                                          <p:spTgt spid="16"/>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barn(outHorizontal)">
                                      <p:cBhvr>
                                        <p:cTn id="119" dur="3000"/>
                                        <p:tgtEl>
                                          <p:spTgt spid="16"/>
                                        </p:tgtEl>
                                      </p:cBhvr>
                                    </p:animEffect>
                                  </p:childTnLst>
                                </p:cTn>
                              </p:par>
                              <p:par>
                                <p:cTn id="120" presetID="8" presetClass="emph" presetSubtype="0" fill="hold" grpId="2" nodeType="withEffect">
                                  <p:stCondLst>
                                    <p:cond delay="0"/>
                                  </p:stCondLst>
                                  <p:childTnLst>
                                    <p:animRot by="-21600000">
                                      <p:cBhvr>
                                        <p:cTn id="121" dur="3000" fill="hold"/>
                                        <p:tgtEl>
                                          <p:spTgt spid="16"/>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17"/>
                                        </p:tgtEl>
                                        <p:attrNameLst>
                                          <p:attrName>style.visibility</p:attrName>
                                        </p:attrNameLst>
                                      </p:cBhvr>
                                      <p:to>
                                        <p:strVal val="visible"/>
                                      </p:to>
                                    </p:set>
                                    <p:anim calcmode="lin" valueType="num">
                                      <p:cBhvr additive="base">
                                        <p:cTn id="124" dur="3000" fill="hold"/>
                                        <p:tgtEl>
                                          <p:spTgt spid="17"/>
                                        </p:tgtEl>
                                        <p:attrNameLst>
                                          <p:attrName>ppt_x</p:attrName>
                                        </p:attrNameLst>
                                      </p:cBhvr>
                                      <p:tavLst>
                                        <p:tav tm="0">
                                          <p:val>
                                            <p:strVal val="1+#ppt_w/2"/>
                                          </p:val>
                                        </p:tav>
                                        <p:tav tm="100000">
                                          <p:val>
                                            <p:strVal val="#ppt_x"/>
                                          </p:val>
                                        </p:tav>
                                      </p:tavLst>
                                    </p:anim>
                                    <p:anim calcmode="lin" valueType="num">
                                      <p:cBhvr additive="base">
                                        <p:cTn id="125" dur="3000" fill="hold"/>
                                        <p:tgtEl>
                                          <p:spTgt spid="17"/>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17"/>
                                        </p:tgtEl>
                                        <p:attrNameLst>
                                          <p:attrName>style.visibility</p:attrName>
                                        </p:attrNameLst>
                                      </p:cBhvr>
                                      <p:to>
                                        <p:strVal val="visible"/>
                                      </p:to>
                                    </p:set>
                                    <p:animEffect transition="in" filter="barn(outHorizontal)">
                                      <p:cBhvr>
                                        <p:cTn id="128" dur="3000"/>
                                        <p:tgtEl>
                                          <p:spTgt spid="17"/>
                                        </p:tgtEl>
                                      </p:cBhvr>
                                    </p:animEffect>
                                  </p:childTnLst>
                                </p:cTn>
                              </p:par>
                              <p:par>
                                <p:cTn id="129" presetID="8" presetClass="emph" presetSubtype="0" fill="hold" grpId="2" nodeType="withEffect">
                                  <p:stCondLst>
                                    <p:cond delay="0"/>
                                  </p:stCondLst>
                                  <p:childTnLst>
                                    <p:animRot by="-21600000">
                                      <p:cBhvr>
                                        <p:cTn id="130" dur="3000" fill="hold"/>
                                        <p:tgtEl>
                                          <p:spTgt spid="17"/>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8"/>
                                        </p:tgtEl>
                                        <p:attrNameLst>
                                          <p:attrName>style.visibility</p:attrName>
                                        </p:attrNameLst>
                                      </p:cBhvr>
                                      <p:to>
                                        <p:strVal val="visible"/>
                                      </p:to>
                                    </p:set>
                                    <p:anim calcmode="lin" valueType="num">
                                      <p:cBhvr additive="base">
                                        <p:cTn id="133" dur="3000" fill="hold"/>
                                        <p:tgtEl>
                                          <p:spTgt spid="8"/>
                                        </p:tgtEl>
                                        <p:attrNameLst>
                                          <p:attrName>ppt_x</p:attrName>
                                        </p:attrNameLst>
                                      </p:cBhvr>
                                      <p:tavLst>
                                        <p:tav tm="0">
                                          <p:val>
                                            <p:strVal val="0-#ppt_w/2"/>
                                          </p:val>
                                        </p:tav>
                                        <p:tav tm="100000">
                                          <p:val>
                                            <p:strVal val="#ppt_x"/>
                                          </p:val>
                                        </p:tav>
                                      </p:tavLst>
                                    </p:anim>
                                    <p:anim calcmode="lin" valueType="num">
                                      <p:cBhvr additive="base">
                                        <p:cTn id="134" dur="3000" fill="hold"/>
                                        <p:tgtEl>
                                          <p:spTgt spid="8"/>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8"/>
                                        </p:tgtEl>
                                        <p:attrNameLst>
                                          <p:attrName>style.visibility</p:attrName>
                                        </p:attrNameLst>
                                      </p:cBhvr>
                                      <p:to>
                                        <p:strVal val="visible"/>
                                      </p:to>
                                    </p:set>
                                    <p:animEffect transition="in" filter="barn(outHorizontal)">
                                      <p:cBhvr>
                                        <p:cTn id="137" dur="3000"/>
                                        <p:tgtEl>
                                          <p:spTgt spid="8"/>
                                        </p:tgtEl>
                                      </p:cBhvr>
                                    </p:animEffect>
                                  </p:childTnLst>
                                </p:cTn>
                              </p:par>
                              <p:par>
                                <p:cTn id="138" presetID="8" presetClass="emph" presetSubtype="0" fill="hold" grpId="2" nodeType="withEffect">
                                  <p:stCondLst>
                                    <p:cond delay="0"/>
                                  </p:stCondLst>
                                  <p:childTnLst>
                                    <p:animRot by="21600000">
                                      <p:cBhvr>
                                        <p:cTn id="139" dur="3000" fill="hold"/>
                                        <p:tgtEl>
                                          <p:spTgt spid="8"/>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3000" fill="hold"/>
                                        <p:tgtEl>
                                          <p:spTgt spid="9"/>
                                        </p:tgtEl>
                                        <p:attrNameLst>
                                          <p:attrName>ppt_x</p:attrName>
                                        </p:attrNameLst>
                                      </p:cBhvr>
                                      <p:tavLst>
                                        <p:tav tm="0">
                                          <p:val>
                                            <p:strVal val="0-#ppt_w/2"/>
                                          </p:val>
                                        </p:tav>
                                        <p:tav tm="100000">
                                          <p:val>
                                            <p:strVal val="#ppt_x"/>
                                          </p:val>
                                        </p:tav>
                                      </p:tavLst>
                                    </p:anim>
                                    <p:anim calcmode="lin" valueType="num">
                                      <p:cBhvr additive="base">
                                        <p:cTn id="143" dur="3000" fill="hold"/>
                                        <p:tgtEl>
                                          <p:spTgt spid="9"/>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arn(outHorizontal)">
                                      <p:cBhvr>
                                        <p:cTn id="146" dur="3000"/>
                                        <p:tgtEl>
                                          <p:spTgt spid="9"/>
                                        </p:tgtEl>
                                      </p:cBhvr>
                                    </p:animEffect>
                                  </p:childTnLst>
                                </p:cTn>
                              </p:par>
                              <p:par>
                                <p:cTn id="147" presetID="8" presetClass="emph" presetSubtype="0" fill="hold" grpId="2" nodeType="withEffect">
                                  <p:stCondLst>
                                    <p:cond delay="0"/>
                                  </p:stCondLst>
                                  <p:childTnLst>
                                    <p:animRot by="21600000">
                                      <p:cBhvr>
                                        <p:cTn id="148" dur="3000" fill="hold"/>
                                        <p:tgtEl>
                                          <p:spTgt spid="9"/>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additive="base">
                                        <p:cTn id="151" dur="3000" fill="hold"/>
                                        <p:tgtEl>
                                          <p:spTgt spid="10"/>
                                        </p:tgtEl>
                                        <p:attrNameLst>
                                          <p:attrName>ppt_x</p:attrName>
                                        </p:attrNameLst>
                                      </p:cBhvr>
                                      <p:tavLst>
                                        <p:tav tm="0">
                                          <p:val>
                                            <p:strVal val="0-#ppt_w/2"/>
                                          </p:val>
                                        </p:tav>
                                        <p:tav tm="100000">
                                          <p:val>
                                            <p:strVal val="#ppt_x"/>
                                          </p:val>
                                        </p:tav>
                                      </p:tavLst>
                                    </p:anim>
                                    <p:anim calcmode="lin" valueType="num">
                                      <p:cBhvr additive="base">
                                        <p:cTn id="152" dur="3000" fill="hold"/>
                                        <p:tgtEl>
                                          <p:spTgt spid="10"/>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0"/>
                                        </p:tgtEl>
                                        <p:attrNameLst>
                                          <p:attrName>style.visibility</p:attrName>
                                        </p:attrNameLst>
                                      </p:cBhvr>
                                      <p:to>
                                        <p:strVal val="visible"/>
                                      </p:to>
                                    </p:set>
                                    <p:animEffect transition="in" filter="barn(outHorizontal)">
                                      <p:cBhvr>
                                        <p:cTn id="155" dur="3000"/>
                                        <p:tgtEl>
                                          <p:spTgt spid="10"/>
                                        </p:tgtEl>
                                      </p:cBhvr>
                                    </p:animEffect>
                                  </p:childTnLst>
                                </p:cTn>
                              </p:par>
                              <p:par>
                                <p:cTn id="156" presetID="8" presetClass="emph" presetSubtype="0" fill="hold" grpId="2" nodeType="withEffect">
                                  <p:stCondLst>
                                    <p:cond delay="0"/>
                                  </p:stCondLst>
                                  <p:childTnLst>
                                    <p:animRot by="21600000">
                                      <p:cBhvr>
                                        <p:cTn id="157" dur="3000" fill="hold"/>
                                        <p:tgtEl>
                                          <p:spTgt spid="10"/>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11"/>
                                        </p:tgtEl>
                                        <p:attrNameLst>
                                          <p:attrName>style.visibility</p:attrName>
                                        </p:attrNameLst>
                                      </p:cBhvr>
                                      <p:to>
                                        <p:strVal val="visible"/>
                                      </p:to>
                                    </p:set>
                                    <p:anim calcmode="lin" valueType="num">
                                      <p:cBhvr additive="base">
                                        <p:cTn id="160" dur="3000" fill="hold"/>
                                        <p:tgtEl>
                                          <p:spTgt spid="11"/>
                                        </p:tgtEl>
                                        <p:attrNameLst>
                                          <p:attrName>ppt_x</p:attrName>
                                        </p:attrNameLst>
                                      </p:cBhvr>
                                      <p:tavLst>
                                        <p:tav tm="0">
                                          <p:val>
                                            <p:strVal val="0-#ppt_w/2"/>
                                          </p:val>
                                        </p:tav>
                                        <p:tav tm="100000">
                                          <p:val>
                                            <p:strVal val="#ppt_x"/>
                                          </p:val>
                                        </p:tav>
                                      </p:tavLst>
                                    </p:anim>
                                    <p:anim calcmode="lin" valueType="num">
                                      <p:cBhvr additive="base">
                                        <p:cTn id="161" dur="3000" fill="hold"/>
                                        <p:tgtEl>
                                          <p:spTgt spid="11"/>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11"/>
                                        </p:tgtEl>
                                        <p:attrNameLst>
                                          <p:attrName>style.visibility</p:attrName>
                                        </p:attrNameLst>
                                      </p:cBhvr>
                                      <p:to>
                                        <p:strVal val="visible"/>
                                      </p:to>
                                    </p:set>
                                    <p:animEffect transition="in" filter="barn(outHorizontal)">
                                      <p:cBhvr>
                                        <p:cTn id="164" dur="3000"/>
                                        <p:tgtEl>
                                          <p:spTgt spid="11"/>
                                        </p:tgtEl>
                                      </p:cBhvr>
                                    </p:animEffect>
                                  </p:childTnLst>
                                </p:cTn>
                              </p:par>
                              <p:par>
                                <p:cTn id="165" presetID="8" presetClass="emph" presetSubtype="0" fill="hold" grpId="2" nodeType="withEffect">
                                  <p:stCondLst>
                                    <p:cond delay="0"/>
                                  </p:stCondLst>
                                  <p:childTnLst>
                                    <p:animRot by="21600000">
                                      <p:cBhvr>
                                        <p:cTn id="166" dur="3000" fill="hold"/>
                                        <p:tgtEl>
                                          <p:spTgt spid="11"/>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12"/>
                                        </p:tgtEl>
                                        <p:attrNameLst>
                                          <p:attrName>style.visibility</p:attrName>
                                        </p:attrNameLst>
                                      </p:cBhvr>
                                      <p:to>
                                        <p:strVal val="visible"/>
                                      </p:to>
                                    </p:set>
                                    <p:anim calcmode="lin" valueType="num">
                                      <p:cBhvr additive="base">
                                        <p:cTn id="169" dur="3000" fill="hold"/>
                                        <p:tgtEl>
                                          <p:spTgt spid="12"/>
                                        </p:tgtEl>
                                        <p:attrNameLst>
                                          <p:attrName>ppt_x</p:attrName>
                                        </p:attrNameLst>
                                      </p:cBhvr>
                                      <p:tavLst>
                                        <p:tav tm="0">
                                          <p:val>
                                            <p:strVal val="0-#ppt_w/2"/>
                                          </p:val>
                                        </p:tav>
                                        <p:tav tm="100000">
                                          <p:val>
                                            <p:strVal val="#ppt_x"/>
                                          </p:val>
                                        </p:tav>
                                      </p:tavLst>
                                    </p:anim>
                                    <p:anim calcmode="lin" valueType="num">
                                      <p:cBhvr additive="base">
                                        <p:cTn id="170" dur="3000" fill="hold"/>
                                        <p:tgtEl>
                                          <p:spTgt spid="12"/>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12"/>
                                        </p:tgtEl>
                                        <p:attrNameLst>
                                          <p:attrName>style.visibility</p:attrName>
                                        </p:attrNameLst>
                                      </p:cBhvr>
                                      <p:to>
                                        <p:strVal val="visible"/>
                                      </p:to>
                                    </p:set>
                                    <p:animEffect transition="in" filter="barn(outHorizontal)">
                                      <p:cBhvr>
                                        <p:cTn id="173" dur="3000"/>
                                        <p:tgtEl>
                                          <p:spTgt spid="12"/>
                                        </p:tgtEl>
                                      </p:cBhvr>
                                    </p:animEffect>
                                  </p:childTnLst>
                                </p:cTn>
                              </p:par>
                              <p:par>
                                <p:cTn id="174" presetID="8" presetClass="emph" presetSubtype="0" fill="hold" grpId="2" nodeType="withEffect">
                                  <p:stCondLst>
                                    <p:cond delay="0"/>
                                  </p:stCondLst>
                                  <p:childTnLst>
                                    <p:animRot by="21600000">
                                      <p:cBhvr>
                                        <p:cTn id="175" dur="3000" fill="hold"/>
                                        <p:tgtEl>
                                          <p:spTgt spid="12"/>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5"/>
                                        </p:tgtEl>
                                        <p:attrNameLst>
                                          <p:attrName>style.visibility</p:attrName>
                                        </p:attrNameLst>
                                      </p:cBhvr>
                                      <p:to>
                                        <p:strVal val="visible"/>
                                      </p:to>
                                    </p:set>
                                    <p:anim calcmode="lin" valueType="num">
                                      <p:cBhvr additive="base">
                                        <p:cTn id="178" dur="3000" fill="hold"/>
                                        <p:tgtEl>
                                          <p:spTgt spid="5"/>
                                        </p:tgtEl>
                                        <p:attrNameLst>
                                          <p:attrName>ppt_x</p:attrName>
                                        </p:attrNameLst>
                                      </p:cBhvr>
                                      <p:tavLst>
                                        <p:tav tm="0">
                                          <p:val>
                                            <p:strVal val="1+#ppt_w/2"/>
                                          </p:val>
                                        </p:tav>
                                        <p:tav tm="100000">
                                          <p:val>
                                            <p:strVal val="#ppt_x"/>
                                          </p:val>
                                        </p:tav>
                                      </p:tavLst>
                                    </p:anim>
                                    <p:anim calcmode="lin" valueType="num">
                                      <p:cBhvr additive="base">
                                        <p:cTn id="179" dur="3000" fill="hold"/>
                                        <p:tgtEl>
                                          <p:spTgt spid="5"/>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arn(outHorizontal)">
                                      <p:cBhvr>
                                        <p:cTn id="182" dur="3000"/>
                                        <p:tgtEl>
                                          <p:spTgt spid="5"/>
                                        </p:tgtEl>
                                      </p:cBhvr>
                                    </p:animEffect>
                                  </p:childTnLst>
                                </p:cTn>
                              </p:par>
                              <p:par>
                                <p:cTn id="183" presetID="8" presetClass="emph" presetSubtype="0" fill="hold" grpId="2" nodeType="withEffect">
                                  <p:stCondLst>
                                    <p:cond delay="0"/>
                                  </p:stCondLst>
                                  <p:childTnLst>
                                    <p:animRot by="21600000">
                                      <p:cBhvr>
                                        <p:cTn id="184" dur="3000" fill="hold"/>
                                        <p:tgtEl>
                                          <p:spTgt spid="5"/>
                                        </p:tgtEl>
                                        <p:attrNameLst>
                                          <p:attrName>r</p:attrName>
                                        </p:attrNameLst>
                                      </p:cBhvr>
                                    </p:animRot>
                                  </p:childTnLst>
                                </p:cTn>
                              </p:par>
                              <p:par>
                                <p:cTn id="185" presetID="2" presetClass="exit" presetSubtype="6" fill="hold" grpId="3" nodeType="withEffect">
                                  <p:stCondLst>
                                    <p:cond delay="0"/>
                                  </p:stCondLst>
                                  <p:childTnLst>
                                    <p:anim calcmode="lin" valueType="num">
                                      <p:cBhvr additive="base">
                                        <p:cTn id="186" dur="3000"/>
                                        <p:tgtEl>
                                          <p:spTgt spid="5"/>
                                        </p:tgtEl>
                                        <p:attrNameLst>
                                          <p:attrName>ppt_x</p:attrName>
                                        </p:attrNameLst>
                                      </p:cBhvr>
                                      <p:tavLst>
                                        <p:tav tm="0">
                                          <p:val>
                                            <p:strVal val="ppt_x"/>
                                          </p:val>
                                        </p:tav>
                                        <p:tav tm="100000">
                                          <p:val>
                                            <p:strVal val="1+ppt_w/2"/>
                                          </p:val>
                                        </p:tav>
                                      </p:tavLst>
                                    </p:anim>
                                    <p:anim calcmode="lin" valueType="num">
                                      <p:cBhvr additive="base">
                                        <p:cTn id="187" dur="3000"/>
                                        <p:tgtEl>
                                          <p:spTgt spid="5"/>
                                        </p:tgtEl>
                                        <p:attrNameLst>
                                          <p:attrName>ppt_y</p:attrName>
                                        </p:attrNameLst>
                                      </p:cBhvr>
                                      <p:tavLst>
                                        <p:tav tm="0">
                                          <p:val>
                                            <p:strVal val="ppt_y"/>
                                          </p:val>
                                        </p:tav>
                                        <p:tav tm="100000">
                                          <p:val>
                                            <p:strVal val="1+ppt_h/2"/>
                                          </p:val>
                                        </p:tav>
                                      </p:tavLst>
                                    </p:anim>
                                    <p:set>
                                      <p:cBhvr>
                                        <p:cTn id="188" dur="1" fill="hold">
                                          <p:stCondLst>
                                            <p:cond delay="2999"/>
                                          </p:stCondLst>
                                        </p:cTn>
                                        <p:tgtEl>
                                          <p:spTgt spid="5"/>
                                        </p:tgtEl>
                                        <p:attrNameLst>
                                          <p:attrName>style.visibility</p:attrName>
                                        </p:attrNameLst>
                                      </p:cBhvr>
                                      <p:to>
                                        <p:strVal val="hidden"/>
                                      </p:to>
                                    </p:set>
                                  </p:childTnLst>
                                </p:cTn>
                              </p:par>
                              <p:par>
                                <p:cTn id="189" presetID="2" presetClass="exit" presetSubtype="9" fill="hold" grpId="3" nodeType="withEffect">
                                  <p:stCondLst>
                                    <p:cond delay="0"/>
                                  </p:stCondLst>
                                  <p:childTnLst>
                                    <p:anim calcmode="lin" valueType="num">
                                      <p:cBhvr additive="base">
                                        <p:cTn id="190" dur="3000"/>
                                        <p:tgtEl>
                                          <p:spTgt spid="12"/>
                                        </p:tgtEl>
                                        <p:attrNameLst>
                                          <p:attrName>ppt_x</p:attrName>
                                        </p:attrNameLst>
                                      </p:cBhvr>
                                      <p:tavLst>
                                        <p:tav tm="0">
                                          <p:val>
                                            <p:strVal val="ppt_x"/>
                                          </p:val>
                                        </p:tav>
                                        <p:tav tm="100000">
                                          <p:val>
                                            <p:strVal val="0-ppt_w/2"/>
                                          </p:val>
                                        </p:tav>
                                      </p:tavLst>
                                    </p:anim>
                                    <p:anim calcmode="lin" valueType="num">
                                      <p:cBhvr additive="base">
                                        <p:cTn id="191" dur="3000"/>
                                        <p:tgtEl>
                                          <p:spTgt spid="12"/>
                                        </p:tgtEl>
                                        <p:attrNameLst>
                                          <p:attrName>ppt_y</p:attrName>
                                        </p:attrNameLst>
                                      </p:cBhvr>
                                      <p:tavLst>
                                        <p:tav tm="0">
                                          <p:val>
                                            <p:strVal val="ppt_y"/>
                                          </p:val>
                                        </p:tav>
                                        <p:tav tm="100000">
                                          <p:val>
                                            <p:strVal val="0-ppt_h/2"/>
                                          </p:val>
                                        </p:tav>
                                      </p:tavLst>
                                    </p:anim>
                                    <p:set>
                                      <p:cBhvr>
                                        <p:cTn id="192" dur="1" fill="hold">
                                          <p:stCondLst>
                                            <p:cond delay="2999"/>
                                          </p:stCondLst>
                                        </p:cTn>
                                        <p:tgtEl>
                                          <p:spTgt spid="12"/>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3000"/>
                                        <p:tgtEl>
                                          <p:spTgt spid="11"/>
                                        </p:tgtEl>
                                        <p:attrNameLst>
                                          <p:attrName>ppt_x</p:attrName>
                                        </p:attrNameLst>
                                      </p:cBhvr>
                                      <p:tavLst>
                                        <p:tav tm="0">
                                          <p:val>
                                            <p:strVal val="ppt_x"/>
                                          </p:val>
                                        </p:tav>
                                        <p:tav tm="100000">
                                          <p:val>
                                            <p:strVal val="0-ppt_w/2"/>
                                          </p:val>
                                        </p:tav>
                                      </p:tavLst>
                                    </p:anim>
                                    <p:anim calcmode="lin" valueType="num">
                                      <p:cBhvr additive="base">
                                        <p:cTn id="195" dur="3000"/>
                                        <p:tgtEl>
                                          <p:spTgt spid="11"/>
                                        </p:tgtEl>
                                        <p:attrNameLst>
                                          <p:attrName>ppt_y</p:attrName>
                                        </p:attrNameLst>
                                      </p:cBhvr>
                                      <p:tavLst>
                                        <p:tav tm="0">
                                          <p:val>
                                            <p:strVal val="ppt_y"/>
                                          </p:val>
                                        </p:tav>
                                        <p:tav tm="100000">
                                          <p:val>
                                            <p:strVal val="0-ppt_h/2"/>
                                          </p:val>
                                        </p:tav>
                                      </p:tavLst>
                                    </p:anim>
                                    <p:set>
                                      <p:cBhvr>
                                        <p:cTn id="196" dur="1" fill="hold">
                                          <p:stCondLst>
                                            <p:cond delay="2999"/>
                                          </p:stCondLst>
                                        </p:cTn>
                                        <p:tgtEl>
                                          <p:spTgt spid="1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3000"/>
                                        <p:tgtEl>
                                          <p:spTgt spid="10"/>
                                        </p:tgtEl>
                                        <p:attrNameLst>
                                          <p:attrName>ppt_x</p:attrName>
                                        </p:attrNameLst>
                                      </p:cBhvr>
                                      <p:tavLst>
                                        <p:tav tm="0">
                                          <p:val>
                                            <p:strVal val="ppt_x"/>
                                          </p:val>
                                        </p:tav>
                                        <p:tav tm="100000">
                                          <p:val>
                                            <p:strVal val="0-ppt_w/2"/>
                                          </p:val>
                                        </p:tav>
                                      </p:tavLst>
                                    </p:anim>
                                    <p:anim calcmode="lin" valueType="num">
                                      <p:cBhvr additive="base">
                                        <p:cTn id="199" dur="3000"/>
                                        <p:tgtEl>
                                          <p:spTgt spid="10"/>
                                        </p:tgtEl>
                                        <p:attrNameLst>
                                          <p:attrName>ppt_y</p:attrName>
                                        </p:attrNameLst>
                                      </p:cBhvr>
                                      <p:tavLst>
                                        <p:tav tm="0">
                                          <p:val>
                                            <p:strVal val="ppt_y"/>
                                          </p:val>
                                        </p:tav>
                                        <p:tav tm="100000">
                                          <p:val>
                                            <p:strVal val="0-ppt_h/2"/>
                                          </p:val>
                                        </p:tav>
                                      </p:tavLst>
                                    </p:anim>
                                    <p:set>
                                      <p:cBhvr>
                                        <p:cTn id="200" dur="1" fill="hold">
                                          <p:stCondLst>
                                            <p:cond delay="2999"/>
                                          </p:stCondLst>
                                        </p:cTn>
                                        <p:tgtEl>
                                          <p:spTgt spid="1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3000"/>
                                        <p:tgtEl>
                                          <p:spTgt spid="9"/>
                                        </p:tgtEl>
                                        <p:attrNameLst>
                                          <p:attrName>ppt_x</p:attrName>
                                        </p:attrNameLst>
                                      </p:cBhvr>
                                      <p:tavLst>
                                        <p:tav tm="0">
                                          <p:val>
                                            <p:strVal val="ppt_x"/>
                                          </p:val>
                                        </p:tav>
                                        <p:tav tm="100000">
                                          <p:val>
                                            <p:strVal val="0-ppt_w/2"/>
                                          </p:val>
                                        </p:tav>
                                      </p:tavLst>
                                    </p:anim>
                                    <p:anim calcmode="lin" valueType="num">
                                      <p:cBhvr additive="base">
                                        <p:cTn id="203" dur="3000"/>
                                        <p:tgtEl>
                                          <p:spTgt spid="9"/>
                                        </p:tgtEl>
                                        <p:attrNameLst>
                                          <p:attrName>ppt_y</p:attrName>
                                        </p:attrNameLst>
                                      </p:cBhvr>
                                      <p:tavLst>
                                        <p:tav tm="0">
                                          <p:val>
                                            <p:strVal val="ppt_y"/>
                                          </p:val>
                                        </p:tav>
                                        <p:tav tm="100000">
                                          <p:val>
                                            <p:strVal val="0-ppt_h/2"/>
                                          </p:val>
                                        </p:tav>
                                      </p:tavLst>
                                    </p:anim>
                                    <p:set>
                                      <p:cBhvr>
                                        <p:cTn id="204" dur="1" fill="hold">
                                          <p:stCondLst>
                                            <p:cond delay="2999"/>
                                          </p:stCondLst>
                                        </p:cTn>
                                        <p:tgtEl>
                                          <p:spTgt spid="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0-ppt_w/2"/>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3" fill="hold" grpId="3" nodeType="withEffect">
                                  <p:stCondLst>
                                    <p:cond delay="0"/>
                                  </p:stCondLst>
                                  <p:childTnLst>
                                    <p:anim calcmode="lin" valueType="num">
                                      <p:cBhvr additive="base">
                                        <p:cTn id="210" dur="3000"/>
                                        <p:tgtEl>
                                          <p:spTgt spid="17"/>
                                        </p:tgtEl>
                                        <p:attrNameLst>
                                          <p:attrName>ppt_x</p:attrName>
                                        </p:attrNameLst>
                                      </p:cBhvr>
                                      <p:tavLst>
                                        <p:tav tm="0">
                                          <p:val>
                                            <p:strVal val="ppt_x"/>
                                          </p:val>
                                        </p:tav>
                                        <p:tav tm="100000">
                                          <p:val>
                                            <p:strVal val="1+ppt_w/2"/>
                                          </p:val>
                                        </p:tav>
                                      </p:tavLst>
                                    </p:anim>
                                    <p:anim calcmode="lin" valueType="num">
                                      <p:cBhvr additive="base">
                                        <p:cTn id="211" dur="3000"/>
                                        <p:tgtEl>
                                          <p:spTgt spid="17"/>
                                        </p:tgtEl>
                                        <p:attrNameLst>
                                          <p:attrName>ppt_y</p:attrName>
                                        </p:attrNameLst>
                                      </p:cBhvr>
                                      <p:tavLst>
                                        <p:tav tm="0">
                                          <p:val>
                                            <p:strVal val="ppt_y"/>
                                          </p:val>
                                        </p:tav>
                                        <p:tav tm="100000">
                                          <p:val>
                                            <p:strVal val="0-ppt_h/2"/>
                                          </p:val>
                                        </p:tav>
                                      </p:tavLst>
                                    </p:anim>
                                    <p:set>
                                      <p:cBhvr>
                                        <p:cTn id="212" dur="1" fill="hold">
                                          <p:stCondLst>
                                            <p:cond delay="29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3000"/>
                                        <p:tgtEl>
                                          <p:spTgt spid="16"/>
                                        </p:tgtEl>
                                        <p:attrNameLst>
                                          <p:attrName>ppt_x</p:attrName>
                                        </p:attrNameLst>
                                      </p:cBhvr>
                                      <p:tavLst>
                                        <p:tav tm="0">
                                          <p:val>
                                            <p:strVal val="ppt_x"/>
                                          </p:val>
                                        </p:tav>
                                        <p:tav tm="100000">
                                          <p:val>
                                            <p:strVal val="1+ppt_w/2"/>
                                          </p:val>
                                        </p:tav>
                                      </p:tavLst>
                                    </p:anim>
                                    <p:anim calcmode="lin" valueType="num">
                                      <p:cBhvr additive="base">
                                        <p:cTn id="215" dur="3000"/>
                                        <p:tgtEl>
                                          <p:spTgt spid="16"/>
                                        </p:tgtEl>
                                        <p:attrNameLst>
                                          <p:attrName>ppt_y</p:attrName>
                                        </p:attrNameLst>
                                      </p:cBhvr>
                                      <p:tavLst>
                                        <p:tav tm="0">
                                          <p:val>
                                            <p:strVal val="ppt_y"/>
                                          </p:val>
                                        </p:tav>
                                        <p:tav tm="100000">
                                          <p:val>
                                            <p:strVal val="0-ppt_h/2"/>
                                          </p:val>
                                        </p:tav>
                                      </p:tavLst>
                                    </p:anim>
                                    <p:set>
                                      <p:cBhvr>
                                        <p:cTn id="216" dur="1" fill="hold">
                                          <p:stCondLst>
                                            <p:cond delay="2999"/>
                                          </p:stCondLst>
                                        </p:cTn>
                                        <p:tgtEl>
                                          <p:spTgt spid="16"/>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3000"/>
                                        <p:tgtEl>
                                          <p:spTgt spid="15"/>
                                        </p:tgtEl>
                                        <p:attrNameLst>
                                          <p:attrName>ppt_x</p:attrName>
                                        </p:attrNameLst>
                                      </p:cBhvr>
                                      <p:tavLst>
                                        <p:tav tm="0">
                                          <p:val>
                                            <p:strVal val="ppt_x"/>
                                          </p:val>
                                        </p:tav>
                                        <p:tav tm="100000">
                                          <p:val>
                                            <p:strVal val="1+ppt_w/2"/>
                                          </p:val>
                                        </p:tav>
                                      </p:tavLst>
                                    </p:anim>
                                    <p:anim calcmode="lin" valueType="num">
                                      <p:cBhvr additive="base">
                                        <p:cTn id="219" dur="3000"/>
                                        <p:tgtEl>
                                          <p:spTgt spid="15"/>
                                        </p:tgtEl>
                                        <p:attrNameLst>
                                          <p:attrName>ppt_y</p:attrName>
                                        </p:attrNameLst>
                                      </p:cBhvr>
                                      <p:tavLst>
                                        <p:tav tm="0">
                                          <p:val>
                                            <p:strVal val="ppt_y"/>
                                          </p:val>
                                        </p:tav>
                                        <p:tav tm="100000">
                                          <p:val>
                                            <p:strVal val="0-ppt_h/2"/>
                                          </p:val>
                                        </p:tav>
                                      </p:tavLst>
                                    </p:anim>
                                    <p:set>
                                      <p:cBhvr>
                                        <p:cTn id="220" dur="1" fill="hold">
                                          <p:stCondLst>
                                            <p:cond delay="2999"/>
                                          </p:stCondLst>
                                        </p:cTn>
                                        <p:tgtEl>
                                          <p:spTgt spid="15"/>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1+ppt_w/2"/>
                                          </p:val>
                                        </p:tav>
                                      </p:tavLst>
                                    </p:anim>
                                    <p:anim calcmode="lin" valueType="num">
                                      <p:cBhvr additive="base">
                                        <p:cTn id="223" dur="3000"/>
                                        <p:tgtEl>
                                          <p:spTgt spid="14"/>
                                        </p:tgtEl>
                                        <p:attrNameLst>
                                          <p:attrName>ppt_y</p:attrName>
                                        </p:attrNameLst>
                                      </p:cBhvr>
                                      <p:tavLst>
                                        <p:tav tm="0">
                                          <p:val>
                                            <p:strVal val="ppt_y"/>
                                          </p:val>
                                        </p:tav>
                                        <p:tav tm="100000">
                                          <p:val>
                                            <p:strVal val="0-ppt_h/2"/>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1+ppt_w/2"/>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2" presetClass="exit" presetSubtype="12" fill="hold" grpId="3"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1+ppt_h/2"/>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3000"/>
                                        <p:tgtEl>
                                          <p:spTgt spid="21"/>
                                        </p:tgtEl>
                                        <p:attrNameLst>
                                          <p:attrName>ppt_x</p:attrName>
                                        </p:attrNameLst>
                                      </p:cBhvr>
                                      <p:tavLst>
                                        <p:tav tm="0">
                                          <p:val>
                                            <p:strVal val="ppt_x"/>
                                          </p:val>
                                        </p:tav>
                                        <p:tav tm="100000">
                                          <p:val>
                                            <p:strVal val="0-ppt_w/2"/>
                                          </p:val>
                                        </p:tav>
                                      </p:tavLst>
                                    </p:anim>
                                    <p:anim calcmode="lin" valueType="num">
                                      <p:cBhvr additive="base">
                                        <p:cTn id="235" dur="3000"/>
                                        <p:tgtEl>
                                          <p:spTgt spid="21"/>
                                        </p:tgtEl>
                                        <p:attrNameLst>
                                          <p:attrName>ppt_y</p:attrName>
                                        </p:attrNameLst>
                                      </p:cBhvr>
                                      <p:tavLst>
                                        <p:tav tm="0">
                                          <p:val>
                                            <p:strVal val="ppt_y"/>
                                          </p:val>
                                        </p:tav>
                                        <p:tav tm="100000">
                                          <p:val>
                                            <p:strVal val="1+ppt_h/2"/>
                                          </p:val>
                                        </p:tav>
                                      </p:tavLst>
                                    </p:anim>
                                    <p:set>
                                      <p:cBhvr>
                                        <p:cTn id="236" dur="1" fill="hold">
                                          <p:stCondLst>
                                            <p:cond delay="2999"/>
                                          </p:stCondLst>
                                        </p:cTn>
                                        <p:tgtEl>
                                          <p:spTgt spid="21"/>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3000"/>
                                        <p:tgtEl>
                                          <p:spTgt spid="20"/>
                                        </p:tgtEl>
                                        <p:attrNameLst>
                                          <p:attrName>ppt_x</p:attrName>
                                        </p:attrNameLst>
                                      </p:cBhvr>
                                      <p:tavLst>
                                        <p:tav tm="0">
                                          <p:val>
                                            <p:strVal val="ppt_x"/>
                                          </p:val>
                                        </p:tav>
                                        <p:tav tm="100000">
                                          <p:val>
                                            <p:strVal val="0-ppt_w/2"/>
                                          </p:val>
                                        </p:tav>
                                      </p:tavLst>
                                    </p:anim>
                                    <p:anim calcmode="lin" valueType="num">
                                      <p:cBhvr additive="base">
                                        <p:cTn id="239" dur="3000"/>
                                        <p:tgtEl>
                                          <p:spTgt spid="20"/>
                                        </p:tgtEl>
                                        <p:attrNameLst>
                                          <p:attrName>ppt_y</p:attrName>
                                        </p:attrNameLst>
                                      </p:cBhvr>
                                      <p:tavLst>
                                        <p:tav tm="0">
                                          <p:val>
                                            <p:strVal val="ppt_y"/>
                                          </p:val>
                                        </p:tav>
                                        <p:tav tm="100000">
                                          <p:val>
                                            <p:strVal val="1+ppt_h/2"/>
                                          </p:val>
                                        </p:tav>
                                      </p:tavLst>
                                    </p:anim>
                                    <p:set>
                                      <p:cBhvr>
                                        <p:cTn id="240" dur="1" fill="hold">
                                          <p:stCondLst>
                                            <p:cond delay="2999"/>
                                          </p:stCondLst>
                                        </p:cTn>
                                        <p:tgtEl>
                                          <p:spTgt spid="20"/>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0-ppt_w/2"/>
                                          </p:val>
                                        </p:tav>
                                      </p:tavLst>
                                    </p:anim>
                                    <p:anim calcmode="lin" valueType="num">
                                      <p:cBhvr additive="base">
                                        <p:cTn id="243" dur="3000"/>
                                        <p:tgtEl>
                                          <p:spTgt spid="19"/>
                                        </p:tgtEl>
                                        <p:attrNameLst>
                                          <p:attrName>ppt_y</p:attrName>
                                        </p:attrNameLst>
                                      </p:cBhvr>
                                      <p:tavLst>
                                        <p:tav tm="0">
                                          <p:val>
                                            <p:strVal val="ppt_y"/>
                                          </p:val>
                                        </p:tav>
                                        <p:tav tm="100000">
                                          <p:val>
                                            <p:strVal val="1+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3000"/>
                                        <p:tgtEl>
                                          <p:spTgt spid="18"/>
                                        </p:tgtEl>
                                        <p:attrNameLst>
                                          <p:attrName>ppt_x</p:attrName>
                                        </p:attrNameLst>
                                      </p:cBhvr>
                                      <p:tavLst>
                                        <p:tav tm="0">
                                          <p:val>
                                            <p:strVal val="ppt_x"/>
                                          </p:val>
                                        </p:tav>
                                        <p:tav tm="100000">
                                          <p:val>
                                            <p:strVal val="0-ppt_w/2"/>
                                          </p:val>
                                        </p:tav>
                                      </p:tavLst>
                                    </p:anim>
                                    <p:anim calcmode="lin" valueType="num">
                                      <p:cBhvr additive="base">
                                        <p:cTn id="247" dur="3000"/>
                                        <p:tgtEl>
                                          <p:spTgt spid="18"/>
                                        </p:tgtEl>
                                        <p:attrNameLst>
                                          <p:attrName>ppt_y</p:attrName>
                                        </p:attrNameLst>
                                      </p:cBhvr>
                                      <p:tavLst>
                                        <p:tav tm="0">
                                          <p:val>
                                            <p:strVal val="ppt_y"/>
                                          </p:val>
                                        </p:tav>
                                        <p:tav tm="100000">
                                          <p:val>
                                            <p:strVal val="1+ppt_h/2"/>
                                          </p:val>
                                        </p:tav>
                                      </p:tavLst>
                                    </p:anim>
                                    <p:set>
                                      <p:cBhvr>
                                        <p:cTn id="248" dur="1" fill="hold">
                                          <p:stCondLst>
                                            <p:cond delay="2999"/>
                                          </p:stCondLst>
                                        </p:cTn>
                                        <p:tgtEl>
                                          <p:spTgt spid="18"/>
                                        </p:tgtEl>
                                        <p:attrNameLst>
                                          <p:attrName>style.visibility</p:attrName>
                                        </p:attrNameLst>
                                      </p:cBhvr>
                                      <p:to>
                                        <p:strVal val="hidden"/>
                                      </p:to>
                                    </p:set>
                                  </p:childTnLst>
                                </p:cTn>
                              </p:par>
                              <p:par>
                                <p:cTn id="249" presetID="2" presetClass="exit" presetSubtype="6" fill="hold" grpId="3" nodeType="withEffect">
                                  <p:stCondLst>
                                    <p:cond delay="0"/>
                                  </p:stCondLst>
                                  <p:childTnLst>
                                    <p:anim calcmode="lin" valueType="num">
                                      <p:cBhvr additive="base">
                                        <p:cTn id="250" dur="3000"/>
                                        <p:tgtEl>
                                          <p:spTgt spid="7"/>
                                        </p:tgtEl>
                                        <p:attrNameLst>
                                          <p:attrName>ppt_x</p:attrName>
                                        </p:attrNameLst>
                                      </p:cBhvr>
                                      <p:tavLst>
                                        <p:tav tm="0">
                                          <p:val>
                                            <p:strVal val="ppt_x"/>
                                          </p:val>
                                        </p:tav>
                                        <p:tav tm="100000">
                                          <p:val>
                                            <p:strVal val="1+ppt_w/2"/>
                                          </p:val>
                                        </p:tav>
                                      </p:tavLst>
                                    </p:anim>
                                    <p:anim calcmode="lin" valueType="num">
                                      <p:cBhvr additive="base">
                                        <p:cTn id="251" dur="3000"/>
                                        <p:tgtEl>
                                          <p:spTgt spid="7"/>
                                        </p:tgtEl>
                                        <p:attrNameLst>
                                          <p:attrName>ppt_y</p:attrName>
                                        </p:attrNameLst>
                                      </p:cBhvr>
                                      <p:tavLst>
                                        <p:tav tm="0">
                                          <p:val>
                                            <p:strVal val="ppt_y"/>
                                          </p:val>
                                        </p:tav>
                                        <p:tav tm="100000">
                                          <p:val>
                                            <p:strVal val="1+ppt_h/2"/>
                                          </p:val>
                                        </p:tav>
                                      </p:tavLst>
                                    </p:anim>
                                    <p:set>
                                      <p:cBhvr>
                                        <p:cTn id="252" dur="1" fill="hold">
                                          <p:stCondLst>
                                            <p:cond delay="2999"/>
                                          </p:stCondLst>
                                        </p:cTn>
                                        <p:tgtEl>
                                          <p:spTgt spid="7"/>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3000"/>
                                        <p:tgtEl>
                                          <p:spTgt spid="6"/>
                                        </p:tgtEl>
                                        <p:attrNameLst>
                                          <p:attrName>ppt_x</p:attrName>
                                        </p:attrNameLst>
                                      </p:cBhvr>
                                      <p:tavLst>
                                        <p:tav tm="0">
                                          <p:val>
                                            <p:strVal val="ppt_x"/>
                                          </p:val>
                                        </p:tav>
                                        <p:tav tm="100000">
                                          <p:val>
                                            <p:strVal val="1+ppt_w/2"/>
                                          </p:val>
                                        </p:tav>
                                      </p:tavLst>
                                    </p:anim>
                                    <p:anim calcmode="lin" valueType="num">
                                      <p:cBhvr additive="base">
                                        <p:cTn id="255" dur="3000"/>
                                        <p:tgtEl>
                                          <p:spTgt spid="6"/>
                                        </p:tgtEl>
                                        <p:attrNameLst>
                                          <p:attrName>ppt_y</p:attrName>
                                        </p:attrNameLst>
                                      </p:cBhvr>
                                      <p:tavLst>
                                        <p:tav tm="0">
                                          <p:val>
                                            <p:strVal val="ppt_y"/>
                                          </p:val>
                                        </p:tav>
                                        <p:tav tm="100000">
                                          <p:val>
                                            <p:strVal val="1+ppt_h/2"/>
                                          </p:val>
                                        </p:tav>
                                      </p:tavLst>
                                    </p:anim>
                                    <p:set>
                                      <p:cBhvr>
                                        <p:cTn id="256" dur="1" fill="hold">
                                          <p:stCondLst>
                                            <p:cond delay="29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3000"/>
                                        <p:tgtEl>
                                          <p:spTgt spid="4"/>
                                        </p:tgtEl>
                                        <p:attrNameLst>
                                          <p:attrName>ppt_x</p:attrName>
                                        </p:attrNameLst>
                                      </p:cBhvr>
                                      <p:tavLst>
                                        <p:tav tm="0">
                                          <p:val>
                                            <p:strVal val="ppt_x"/>
                                          </p:val>
                                        </p:tav>
                                        <p:tav tm="100000">
                                          <p:val>
                                            <p:strVal val="1+ppt_w/2"/>
                                          </p:val>
                                        </p:tav>
                                      </p:tavLst>
                                    </p:anim>
                                    <p:anim calcmode="lin" valueType="num">
                                      <p:cBhvr additive="base">
                                        <p:cTn id="259" dur="3000"/>
                                        <p:tgtEl>
                                          <p:spTgt spid="4"/>
                                        </p:tgtEl>
                                        <p:attrNameLst>
                                          <p:attrName>ppt_y</p:attrName>
                                        </p:attrNameLst>
                                      </p:cBhvr>
                                      <p:tavLst>
                                        <p:tav tm="0">
                                          <p:val>
                                            <p:strVal val="ppt_y"/>
                                          </p:val>
                                        </p:tav>
                                        <p:tav tm="100000">
                                          <p:val>
                                            <p:strVal val="1+ppt_h/2"/>
                                          </p:val>
                                        </p:tav>
                                      </p:tavLst>
                                    </p:anim>
                                    <p:set>
                                      <p:cBhvr>
                                        <p:cTn id="260" dur="1" fill="hold">
                                          <p:stCondLst>
                                            <p:cond delay="2999"/>
                                          </p:stCondLst>
                                        </p:cTn>
                                        <p:tgtEl>
                                          <p:spTgt spid="4"/>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3000"/>
                                        <p:tgtEl>
                                          <p:spTgt spid="3"/>
                                        </p:tgtEl>
                                        <p:attrNameLst>
                                          <p:attrName>ppt_x</p:attrName>
                                        </p:attrNameLst>
                                      </p:cBhvr>
                                      <p:tavLst>
                                        <p:tav tm="0">
                                          <p:val>
                                            <p:strVal val="ppt_x"/>
                                          </p:val>
                                        </p:tav>
                                        <p:tav tm="100000">
                                          <p:val>
                                            <p:strVal val="1+ppt_w/2"/>
                                          </p:val>
                                        </p:tav>
                                      </p:tavLst>
                                    </p:anim>
                                    <p:anim calcmode="lin" valueType="num">
                                      <p:cBhvr additive="base">
                                        <p:cTn id="263" dur="3000"/>
                                        <p:tgtEl>
                                          <p:spTgt spid="3"/>
                                        </p:tgtEl>
                                        <p:attrNameLst>
                                          <p:attrName>ppt_y</p:attrName>
                                        </p:attrNameLst>
                                      </p:cBhvr>
                                      <p:tavLst>
                                        <p:tav tm="0">
                                          <p:val>
                                            <p:strVal val="ppt_y"/>
                                          </p:val>
                                        </p:tav>
                                        <p:tav tm="100000">
                                          <p:val>
                                            <p:strVal val="1+ppt_h/2"/>
                                          </p:val>
                                        </p:tav>
                                      </p:tavLst>
                                    </p:anim>
                                    <p:set>
                                      <p:cBhvr>
                                        <p:cTn id="264" dur="1" fill="hold">
                                          <p:stCondLst>
                                            <p:cond delay="2999"/>
                                          </p:stCondLst>
                                        </p:cTn>
                                        <p:tgtEl>
                                          <p:spTgt spid="3"/>
                                        </p:tgtEl>
                                        <p:attrNameLst>
                                          <p:attrName>style.visibility</p:attrName>
                                        </p:attrNameLst>
                                      </p:cBhvr>
                                      <p:to>
                                        <p:strVal val="hidden"/>
                                      </p:to>
                                    </p:set>
                                  </p:childTnLst>
                                </p:cTn>
                              </p:par>
                              <p:par>
                                <p:cTn id="265" presetID="23" presetClass="entr" presetSubtype="272" fill="hold" nodeType="withEffect">
                                  <p:stCondLst>
                                    <p:cond delay="500"/>
                                  </p:stCondLst>
                                  <p:childTnLst>
                                    <p:set>
                                      <p:cBhvr>
                                        <p:cTn id="266" dur="1" fill="hold">
                                          <p:stCondLst>
                                            <p:cond delay="0"/>
                                          </p:stCondLst>
                                        </p:cTn>
                                        <p:tgtEl>
                                          <p:spTgt spid="23"/>
                                        </p:tgtEl>
                                        <p:attrNameLst>
                                          <p:attrName>style.visibility</p:attrName>
                                        </p:attrNameLst>
                                      </p:cBhvr>
                                      <p:to>
                                        <p:strVal val="visible"/>
                                      </p:to>
                                    </p:set>
                                    <p:anim calcmode="lin" valueType="num">
                                      <p:cBhvr>
                                        <p:cTn id="267" dur="2250" fill="hold"/>
                                        <p:tgtEl>
                                          <p:spTgt spid="23"/>
                                        </p:tgtEl>
                                        <p:attrNameLst>
                                          <p:attrName>ppt_w</p:attrName>
                                        </p:attrNameLst>
                                      </p:cBhvr>
                                      <p:tavLst>
                                        <p:tav tm="0">
                                          <p:val>
                                            <p:strVal val="2/3*#ppt_w"/>
                                          </p:val>
                                        </p:tav>
                                        <p:tav tm="100000">
                                          <p:val>
                                            <p:strVal val="#ppt_w"/>
                                          </p:val>
                                        </p:tav>
                                      </p:tavLst>
                                    </p:anim>
                                    <p:anim calcmode="lin" valueType="num">
                                      <p:cBhvr>
                                        <p:cTn id="268" dur="2250" fill="hold"/>
                                        <p:tgtEl>
                                          <p:spTgt spid="23"/>
                                        </p:tgtEl>
                                        <p:attrNameLst>
                                          <p:attrName>ppt_h</p:attrName>
                                        </p:attrNameLst>
                                      </p:cBhvr>
                                      <p:tavLst>
                                        <p:tav tm="0">
                                          <p:val>
                                            <p:strVal val="2/3*#ppt_h"/>
                                          </p:val>
                                        </p:tav>
                                        <p:tav tm="100000">
                                          <p:val>
                                            <p:strVal val="#ppt_h"/>
                                          </p:val>
                                        </p:tav>
                                      </p:tavLst>
                                    </p:anim>
                                  </p:childTnLst>
                                </p:cTn>
                              </p:par>
                              <p:par>
                                <p:cTn id="269" presetID="8" presetClass="entr" presetSubtype="32" fill="hold" nodeType="withEffect">
                                  <p:stCondLst>
                                    <p:cond delay="500"/>
                                  </p:stCondLst>
                                  <p:childTnLst>
                                    <p:set>
                                      <p:cBhvr>
                                        <p:cTn id="270" dur="1" fill="hold">
                                          <p:stCondLst>
                                            <p:cond delay="0"/>
                                          </p:stCondLst>
                                        </p:cTn>
                                        <p:tgtEl>
                                          <p:spTgt spid="23"/>
                                        </p:tgtEl>
                                        <p:attrNameLst>
                                          <p:attrName>style.visibility</p:attrName>
                                        </p:attrNameLst>
                                      </p:cBhvr>
                                      <p:to>
                                        <p:strVal val="visible"/>
                                      </p:to>
                                    </p:set>
                                    <p:animEffect transition="in" filter="diamond(out)">
                                      <p:cBhvr>
                                        <p:cTn id="271" dur="2250"/>
                                        <p:tgtEl>
                                          <p:spTgt spid="23"/>
                                        </p:tgtEl>
                                      </p:cBhvr>
                                    </p:animEffect>
                                  </p:childTnLst>
                                </p:cTn>
                              </p:par>
                              <p:par>
                                <p:cTn id="272" presetID="9" presetClass="emph" presetSubtype="0" nodeType="withEffect">
                                  <p:stCondLst>
                                    <p:cond delay="0"/>
                                  </p:stCondLst>
                                  <p:childTnLst>
                                    <p:set>
                                      <p:cBhvr rctx="PPT">
                                        <p:cTn id="273" dur="indefinite"/>
                                        <p:tgtEl>
                                          <p:spTgt spid="24"/>
                                        </p:tgtEl>
                                        <p:attrNameLst>
                                          <p:attrName>style.opacity</p:attrName>
                                        </p:attrNameLst>
                                      </p:cBhvr>
                                      <p:to>
                                        <p:strVal val="0"/>
                                      </p:to>
                                    </p:set>
                                    <p:animEffect filter="image" prLst="opacity: 0">
                                      <p:cBhvr rctx="IE">
                                        <p:cTn id="274" dur="indefinite"/>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899592" y="1779662"/>
            <a:ext cx="5544616" cy="1631216"/>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sz="2000" dirty="0" smtClean="0">
                <a:solidFill>
                  <a:schemeClr val="bg1"/>
                </a:solidFill>
                <a:latin typeface="Hobo Std" pitchFamily="34" charset="0"/>
              </a:rPr>
              <a:t>Para </a:t>
            </a:r>
            <a:r>
              <a:rPr lang="es-ES" sz="2000" dirty="0">
                <a:solidFill>
                  <a:schemeClr val="bg1"/>
                </a:solidFill>
                <a:latin typeface="Hobo Std" pitchFamily="34" charset="0"/>
              </a:rPr>
              <a:t>el cerebro:</a:t>
            </a:r>
          </a:p>
          <a:p>
            <a:pPr algn="ctr"/>
            <a:r>
              <a:rPr lang="es-ES" sz="1600" dirty="0">
                <a:solidFill>
                  <a:schemeClr val="bg1"/>
                </a:solidFill>
                <a:latin typeface="Hobo Std" pitchFamily="34" charset="0"/>
              </a:rPr>
              <a:t>Varios estudios en animales han demostrado una asociación positiva entre la ingesta de flavonoides de las bayas como la frambuesa y la mejora de la memoria, así como la disminución de la demora en la capacidad cognitiva relacionada con el envejecimiento.</a:t>
            </a:r>
          </a:p>
        </p:txBody>
      </p:sp>
    </p:spTree>
    <p:extLst>
      <p:ext uri="{BB962C8B-B14F-4D97-AF65-F5344CB8AC3E}">
        <p14:creationId xmlns:p14="http://schemas.microsoft.com/office/powerpoint/2010/main" val="4064363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 name="58 Imagen" descr="Diapositiva33"/>
          <p:cNvPicPr>
            <a:picLocks noGrp="1" noChangeAspect="1"/>
          </p:cNvPicPr>
          <p:nvPr isPhoto="1"/>
        </p:nvPicPr>
        <p:blipFill rotWithShape="1">
          <a:blip r:embed="rId2">
            <a:lum/>
            <a:extLst>
              <a:ext uri="{28A0092B-C50C-407E-A947-70E740481C1C}">
                <a14:useLocalDpi xmlns:a14="http://schemas.microsoft.com/office/drawing/2010/main" val="0"/>
              </a:ext>
            </a:extLst>
          </a:blip>
          <a:srcRect t="-83061" b="1"/>
          <a:stretch/>
        </p:blipFill>
        <p:spPr>
          <a:xfrm>
            <a:off x="16332" y="-4239491"/>
            <a:ext cx="9144000" cy="9401143"/>
          </a:xfrm>
          <a:prstGeom prst="rect">
            <a:avLst/>
          </a:prstGeom>
          <a:noFill/>
          <a:ln>
            <a:noFill/>
          </a:ln>
        </p:spPr>
      </p:pic>
      <p:sp>
        <p:nvSpPr>
          <p:cNvPr id="3" name="2 Forma libre"/>
          <p:cNvSpPr/>
          <p:nvPr/>
        </p:nvSpPr>
        <p:spPr>
          <a:xfrm rot="10800000" flipV="1">
            <a:off x="107504" y="9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259904" y="123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412304" y="238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564704" y="352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717104" y="466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869504" y="580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1021904" y="695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1174304" y="809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1326704" y="923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479104" y="1038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631504" y="1152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783904" y="1266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936304" y="1381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2088704" y="1495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2241104" y="1609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2393504" y="1723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545904" y="1838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698304" y="1952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850704" y="2066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3003104" y="2181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3155504" y="2295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3307904" y="2409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460304" y="2511000"/>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612704" y="2638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765104" y="2752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917504" y="2866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4069904" y="2981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4222304" y="3095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H="1" flipV="1">
            <a:off x="8686800" y="20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H="1" flipV="1">
            <a:off x="8534400" y="135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H="1" flipV="1">
            <a:off x="8382000" y="249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229600" y="363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077200" y="478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7924800" y="592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7772400" y="706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620000" y="821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467600" y="9353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315200" y="1049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162800" y="1163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010400" y="1278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6858000" y="1392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6705600" y="1506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553200" y="1621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400800" y="17354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248400" y="1849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096000" y="1964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5943600" y="20783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5791200" y="2192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638800" y="2306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486400" y="2421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334000" y="2535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181600" y="2649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029200" y="2764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4876800" y="2878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4724400" y="2992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572000" y="3107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ED0E41"/>
                </a:gs>
                <a:gs pos="67000">
                  <a:srgbClr val="E9114F"/>
                </a:gs>
                <a:gs pos="52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pic>
        <p:nvPicPr>
          <p:cNvPr id="60" name="59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859881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3"/>
                                        </p:tgtEl>
                                        <p:attrNameLst>
                                          <p:attrName>ppt_x</p:attrName>
                                        </p:attrNameLst>
                                      </p:cBhvr>
                                      <p:tavLst>
                                        <p:tav tm="0">
                                          <p:val>
                                            <p:strVal val="ppt_x"/>
                                          </p:val>
                                        </p:tav>
                                        <p:tav tm="100000">
                                          <p:val>
                                            <p:strVal val="1+ppt_w/2"/>
                                          </p:val>
                                        </p:tav>
                                      </p:tavLst>
                                    </p:anim>
                                    <p:anim calcmode="lin" valueType="num">
                                      <p:cBhvr additive="base">
                                        <p:cTn id="15" dur="4000"/>
                                        <p:tgtEl>
                                          <p:spTgt spid="3"/>
                                        </p:tgtEl>
                                        <p:attrNameLst>
                                          <p:attrName>ppt_y</p:attrName>
                                        </p:attrNameLst>
                                      </p:cBhvr>
                                      <p:tavLst>
                                        <p:tav tm="0">
                                          <p:val>
                                            <p:strVal val="ppt_y"/>
                                          </p:val>
                                        </p:tav>
                                        <p:tav tm="100000">
                                          <p:val>
                                            <p:strVal val="1+ppt_h/2"/>
                                          </p:val>
                                        </p:tav>
                                      </p:tavLst>
                                    </p:anim>
                                    <p:set>
                                      <p:cBhvr>
                                        <p:cTn id="16" dur="1" fill="hold">
                                          <p:stCondLst>
                                            <p:cond delay="39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1+ppt_h/2"/>
                                          </p:val>
                                        </p:tav>
                                      </p:tavLst>
                                    </p:anim>
                                    <p:set>
                                      <p:cBhvr>
                                        <p:cTn id="28" dur="1" fill="hold">
                                          <p:stCondLst>
                                            <p:cond delay="39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1+ppt_w/2"/>
                                          </p:val>
                                        </p:tav>
                                      </p:tavLst>
                                    </p:anim>
                                    <p:anim calcmode="lin" valueType="num">
                                      <p:cBhvr additive="base">
                                        <p:cTn id="39" dur="4000"/>
                                        <p:tgtEl>
                                          <p:spTgt spid="5"/>
                                        </p:tgtEl>
                                        <p:attrNameLst>
                                          <p:attrName>ppt_y</p:attrName>
                                        </p:attrNameLst>
                                      </p:cBhvr>
                                      <p:tavLst>
                                        <p:tav tm="0">
                                          <p:val>
                                            <p:strVal val="ppt_y"/>
                                          </p:val>
                                        </p:tav>
                                        <p:tav tm="100000">
                                          <p:val>
                                            <p:strVal val="1+ppt_h/2"/>
                                          </p:val>
                                        </p:tav>
                                      </p:tavLst>
                                    </p:anim>
                                    <p:set>
                                      <p:cBhvr>
                                        <p:cTn id="40" dur="1" fill="hold">
                                          <p:stCondLst>
                                            <p:cond delay="39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6"/>
                                        </p:tgtEl>
                                        <p:attrNameLst>
                                          <p:attrName>ppt_x</p:attrName>
                                        </p:attrNameLst>
                                      </p:cBhvr>
                                      <p:tavLst>
                                        <p:tav tm="0">
                                          <p:val>
                                            <p:strVal val="ppt_x"/>
                                          </p:val>
                                        </p:tav>
                                        <p:tav tm="100000">
                                          <p:val>
                                            <p:strVal val="1+ppt_w/2"/>
                                          </p:val>
                                        </p:tav>
                                      </p:tavLst>
                                    </p:anim>
                                    <p:anim calcmode="lin" valueType="num">
                                      <p:cBhvr additive="base">
                                        <p:cTn id="51" dur="4000"/>
                                        <p:tgtEl>
                                          <p:spTgt spid="6"/>
                                        </p:tgtEl>
                                        <p:attrNameLst>
                                          <p:attrName>ppt_y</p:attrName>
                                        </p:attrNameLst>
                                      </p:cBhvr>
                                      <p:tavLst>
                                        <p:tav tm="0">
                                          <p:val>
                                            <p:strVal val="ppt_y"/>
                                          </p:val>
                                        </p:tav>
                                        <p:tav tm="100000">
                                          <p:val>
                                            <p:strVal val="1+ppt_h/2"/>
                                          </p:val>
                                        </p:tav>
                                      </p:tavLst>
                                    </p:anim>
                                    <p:set>
                                      <p:cBhvr>
                                        <p:cTn id="52" dur="1" fill="hold">
                                          <p:stCondLst>
                                            <p:cond delay="39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7"/>
                                        </p:tgtEl>
                                        <p:attrNameLst>
                                          <p:attrName>ppt_x</p:attrName>
                                        </p:attrNameLst>
                                      </p:cBhvr>
                                      <p:tavLst>
                                        <p:tav tm="0">
                                          <p:val>
                                            <p:strVal val="ppt_x"/>
                                          </p:val>
                                        </p:tav>
                                        <p:tav tm="100000">
                                          <p:val>
                                            <p:strVal val="1+ppt_w/2"/>
                                          </p:val>
                                        </p:tav>
                                      </p:tavLst>
                                    </p:anim>
                                    <p:anim calcmode="lin" valueType="num">
                                      <p:cBhvr additive="base">
                                        <p:cTn id="63" dur="4000"/>
                                        <p:tgtEl>
                                          <p:spTgt spid="7"/>
                                        </p:tgtEl>
                                        <p:attrNameLst>
                                          <p:attrName>ppt_y</p:attrName>
                                        </p:attrNameLst>
                                      </p:cBhvr>
                                      <p:tavLst>
                                        <p:tav tm="0">
                                          <p:val>
                                            <p:strVal val="ppt_y"/>
                                          </p:val>
                                        </p:tav>
                                        <p:tav tm="100000">
                                          <p:val>
                                            <p:strVal val="1+ppt_h/2"/>
                                          </p:val>
                                        </p:tav>
                                      </p:tavLst>
                                    </p:anim>
                                    <p:set>
                                      <p:cBhvr>
                                        <p:cTn id="64" dur="1" fill="hold">
                                          <p:stCondLst>
                                            <p:cond delay="39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8"/>
                                        </p:tgtEl>
                                        <p:attrNameLst>
                                          <p:attrName>ppt_x</p:attrName>
                                        </p:attrNameLst>
                                      </p:cBhvr>
                                      <p:tavLst>
                                        <p:tav tm="0">
                                          <p:val>
                                            <p:strVal val="ppt_x"/>
                                          </p:val>
                                        </p:tav>
                                        <p:tav tm="100000">
                                          <p:val>
                                            <p:strVal val="1+ppt_w/2"/>
                                          </p:val>
                                        </p:tav>
                                      </p:tavLst>
                                    </p:anim>
                                    <p:anim calcmode="lin" valueType="num">
                                      <p:cBhvr additive="base">
                                        <p:cTn id="75" dur="4000"/>
                                        <p:tgtEl>
                                          <p:spTgt spid="8"/>
                                        </p:tgtEl>
                                        <p:attrNameLst>
                                          <p:attrName>ppt_y</p:attrName>
                                        </p:attrNameLst>
                                      </p:cBhvr>
                                      <p:tavLst>
                                        <p:tav tm="0">
                                          <p:val>
                                            <p:strVal val="ppt_y"/>
                                          </p:val>
                                        </p:tav>
                                        <p:tav tm="100000">
                                          <p:val>
                                            <p:strVal val="1+ppt_h/2"/>
                                          </p:val>
                                        </p:tav>
                                      </p:tavLst>
                                    </p:anim>
                                    <p:set>
                                      <p:cBhvr>
                                        <p:cTn id="76" dur="1" fill="hold">
                                          <p:stCondLst>
                                            <p:cond delay="3999"/>
                                          </p:stCondLst>
                                        </p:cTn>
                                        <p:tgtEl>
                                          <p:spTgt spid="8"/>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9"/>
                                        </p:tgtEl>
                                        <p:attrNameLst>
                                          <p:attrName>ppt_x</p:attrName>
                                        </p:attrNameLst>
                                      </p:cBhvr>
                                      <p:tavLst>
                                        <p:tav tm="0">
                                          <p:val>
                                            <p:strVal val="ppt_x"/>
                                          </p:val>
                                        </p:tav>
                                        <p:tav tm="100000">
                                          <p:val>
                                            <p:strVal val="1+ppt_w/2"/>
                                          </p:val>
                                        </p:tav>
                                      </p:tavLst>
                                    </p:anim>
                                    <p:anim calcmode="lin" valueType="num">
                                      <p:cBhvr additive="base">
                                        <p:cTn id="87" dur="4000"/>
                                        <p:tgtEl>
                                          <p:spTgt spid="9"/>
                                        </p:tgtEl>
                                        <p:attrNameLst>
                                          <p:attrName>ppt_y</p:attrName>
                                        </p:attrNameLst>
                                      </p:cBhvr>
                                      <p:tavLst>
                                        <p:tav tm="0">
                                          <p:val>
                                            <p:strVal val="ppt_y"/>
                                          </p:val>
                                        </p:tav>
                                        <p:tav tm="100000">
                                          <p:val>
                                            <p:strVal val="1+ppt_h/2"/>
                                          </p:val>
                                        </p:tav>
                                      </p:tavLst>
                                    </p:anim>
                                    <p:set>
                                      <p:cBhvr>
                                        <p:cTn id="88" dur="1" fill="hold">
                                          <p:stCondLst>
                                            <p:cond delay="3999"/>
                                          </p:stCondLst>
                                        </p:cTn>
                                        <p:tgtEl>
                                          <p:spTgt spid="9"/>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1"/>
                                        </p:tgtEl>
                                        <p:attrNameLst>
                                          <p:attrName>style.visibility</p:attrName>
                                        </p:attrNameLst>
                                      </p:cBhvr>
                                      <p:to>
                                        <p:strVal val="visible"/>
                                      </p:to>
                                    </p:set>
                                    <p:anim calcmode="lin" valueType="num">
                                      <p:cBhvr>
                                        <p:cTn id="91" dur="3000" fill="hold"/>
                                        <p:tgtEl>
                                          <p:spTgt spid="31"/>
                                        </p:tgtEl>
                                        <p:attrNameLst>
                                          <p:attrName>ppt_x</p:attrName>
                                        </p:attrNameLst>
                                      </p:cBhvr>
                                      <p:tavLst>
                                        <p:tav tm="0">
                                          <p:val>
                                            <p:strVal val="#ppt_x"/>
                                          </p:val>
                                        </p:tav>
                                        <p:tav tm="100000">
                                          <p:val>
                                            <p:strVal val="#ppt_x"/>
                                          </p:val>
                                        </p:tav>
                                      </p:tavLst>
                                    </p:anim>
                                    <p:anim calcmode="lin" valueType="num">
                                      <p:cBhvr>
                                        <p:cTn id="92" dur="3000" fill="hold"/>
                                        <p:tgtEl>
                                          <p:spTgt spid="31"/>
                                        </p:tgtEl>
                                        <p:attrNameLst>
                                          <p:attrName>ppt_y</p:attrName>
                                        </p:attrNameLst>
                                      </p:cBhvr>
                                      <p:tavLst>
                                        <p:tav tm="0">
                                          <p:val>
                                            <p:strVal val="#ppt_y+#ppt_h/2"/>
                                          </p:val>
                                        </p:tav>
                                        <p:tav tm="100000">
                                          <p:val>
                                            <p:strVal val="#ppt_y"/>
                                          </p:val>
                                        </p:tav>
                                      </p:tavLst>
                                    </p:anim>
                                    <p:anim calcmode="lin" valueType="num">
                                      <p:cBhvr>
                                        <p:cTn id="93" dur="3000" fill="hold"/>
                                        <p:tgtEl>
                                          <p:spTgt spid="31"/>
                                        </p:tgtEl>
                                        <p:attrNameLst>
                                          <p:attrName>ppt_w</p:attrName>
                                        </p:attrNameLst>
                                      </p:cBhvr>
                                      <p:tavLst>
                                        <p:tav tm="0">
                                          <p:val>
                                            <p:strVal val="#ppt_w"/>
                                          </p:val>
                                        </p:tav>
                                        <p:tav tm="100000">
                                          <p:val>
                                            <p:strVal val="#ppt_w"/>
                                          </p:val>
                                        </p:tav>
                                      </p:tavLst>
                                    </p:anim>
                                    <p:anim calcmode="lin" valueType="num">
                                      <p:cBhvr>
                                        <p:cTn id="94" dur="3000" fill="hold"/>
                                        <p:tgtEl>
                                          <p:spTgt spid="31"/>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1"/>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1"/>
                                        </p:tgtEl>
                                        <p:attrNameLst>
                                          <p:attrName>ppt_x</p:attrName>
                                        </p:attrNameLst>
                                      </p:cBhvr>
                                      <p:tavLst>
                                        <p:tav tm="0">
                                          <p:val>
                                            <p:strVal val="ppt_x"/>
                                          </p:val>
                                        </p:tav>
                                        <p:tav tm="100000">
                                          <p:val>
                                            <p:strVal val="0-ppt_w/2"/>
                                          </p:val>
                                        </p:tav>
                                      </p:tavLst>
                                    </p:anim>
                                    <p:anim calcmode="lin" valueType="num">
                                      <p:cBhvr additive="base">
                                        <p:cTn id="99" dur="4000"/>
                                        <p:tgtEl>
                                          <p:spTgt spid="31"/>
                                        </p:tgtEl>
                                        <p:attrNameLst>
                                          <p:attrName>ppt_y</p:attrName>
                                        </p:attrNameLst>
                                      </p:cBhvr>
                                      <p:tavLst>
                                        <p:tav tm="0">
                                          <p:val>
                                            <p:strVal val="ppt_y"/>
                                          </p:val>
                                        </p:tav>
                                        <p:tav tm="100000">
                                          <p:val>
                                            <p:strVal val="1+ppt_h/2"/>
                                          </p:val>
                                        </p:tav>
                                      </p:tavLst>
                                    </p:anim>
                                    <p:set>
                                      <p:cBhvr>
                                        <p:cTn id="100" dur="1" fill="hold">
                                          <p:stCondLst>
                                            <p:cond delay="3999"/>
                                          </p:stCondLst>
                                        </p:cTn>
                                        <p:tgtEl>
                                          <p:spTgt spid="31"/>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2"/>
                                        </p:tgtEl>
                                        <p:attrNameLst>
                                          <p:attrName>style.visibility</p:attrName>
                                        </p:attrNameLst>
                                      </p:cBhvr>
                                      <p:to>
                                        <p:strVal val="visible"/>
                                      </p:to>
                                    </p:set>
                                    <p:anim calcmode="lin" valueType="num">
                                      <p:cBhvr>
                                        <p:cTn id="103" dur="3000" fill="hold"/>
                                        <p:tgtEl>
                                          <p:spTgt spid="32"/>
                                        </p:tgtEl>
                                        <p:attrNameLst>
                                          <p:attrName>ppt_x</p:attrName>
                                        </p:attrNameLst>
                                      </p:cBhvr>
                                      <p:tavLst>
                                        <p:tav tm="0">
                                          <p:val>
                                            <p:strVal val="#ppt_x"/>
                                          </p:val>
                                        </p:tav>
                                        <p:tav tm="100000">
                                          <p:val>
                                            <p:strVal val="#ppt_x"/>
                                          </p:val>
                                        </p:tav>
                                      </p:tavLst>
                                    </p:anim>
                                    <p:anim calcmode="lin" valueType="num">
                                      <p:cBhvr>
                                        <p:cTn id="104" dur="3000" fill="hold"/>
                                        <p:tgtEl>
                                          <p:spTgt spid="32"/>
                                        </p:tgtEl>
                                        <p:attrNameLst>
                                          <p:attrName>ppt_y</p:attrName>
                                        </p:attrNameLst>
                                      </p:cBhvr>
                                      <p:tavLst>
                                        <p:tav tm="0">
                                          <p:val>
                                            <p:strVal val="#ppt_y+#ppt_h/2"/>
                                          </p:val>
                                        </p:tav>
                                        <p:tav tm="100000">
                                          <p:val>
                                            <p:strVal val="#ppt_y"/>
                                          </p:val>
                                        </p:tav>
                                      </p:tavLst>
                                    </p:anim>
                                    <p:anim calcmode="lin" valueType="num">
                                      <p:cBhvr>
                                        <p:cTn id="105" dur="3000" fill="hold"/>
                                        <p:tgtEl>
                                          <p:spTgt spid="32"/>
                                        </p:tgtEl>
                                        <p:attrNameLst>
                                          <p:attrName>ppt_w</p:attrName>
                                        </p:attrNameLst>
                                      </p:cBhvr>
                                      <p:tavLst>
                                        <p:tav tm="0">
                                          <p:val>
                                            <p:strVal val="#ppt_w"/>
                                          </p:val>
                                        </p:tav>
                                        <p:tav tm="100000">
                                          <p:val>
                                            <p:strVal val="#ppt_w"/>
                                          </p:val>
                                        </p:tav>
                                      </p:tavLst>
                                    </p:anim>
                                    <p:anim calcmode="lin" valueType="num">
                                      <p:cBhvr>
                                        <p:cTn id="106" dur="3000" fill="hold"/>
                                        <p:tgtEl>
                                          <p:spTgt spid="32"/>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2"/>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2"/>
                                        </p:tgtEl>
                                        <p:attrNameLst>
                                          <p:attrName>ppt_x</p:attrName>
                                        </p:attrNameLst>
                                      </p:cBhvr>
                                      <p:tavLst>
                                        <p:tav tm="0">
                                          <p:val>
                                            <p:strVal val="ppt_x"/>
                                          </p:val>
                                        </p:tav>
                                        <p:tav tm="100000">
                                          <p:val>
                                            <p:strVal val="0-ppt_w/2"/>
                                          </p:val>
                                        </p:tav>
                                      </p:tavLst>
                                    </p:anim>
                                    <p:anim calcmode="lin" valueType="num">
                                      <p:cBhvr additive="base">
                                        <p:cTn id="111" dur="4000"/>
                                        <p:tgtEl>
                                          <p:spTgt spid="32"/>
                                        </p:tgtEl>
                                        <p:attrNameLst>
                                          <p:attrName>ppt_y</p:attrName>
                                        </p:attrNameLst>
                                      </p:cBhvr>
                                      <p:tavLst>
                                        <p:tav tm="0">
                                          <p:val>
                                            <p:strVal val="ppt_y"/>
                                          </p:val>
                                        </p:tav>
                                        <p:tav tm="100000">
                                          <p:val>
                                            <p:strVal val="1+ppt_h/2"/>
                                          </p:val>
                                        </p:tav>
                                      </p:tavLst>
                                    </p:anim>
                                    <p:set>
                                      <p:cBhvr>
                                        <p:cTn id="112" dur="1" fill="hold">
                                          <p:stCondLst>
                                            <p:cond delay="3999"/>
                                          </p:stCondLst>
                                        </p:cTn>
                                        <p:tgtEl>
                                          <p:spTgt spid="32"/>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p:cTn id="115" dur="3000" fill="hold"/>
                                        <p:tgtEl>
                                          <p:spTgt spid="33"/>
                                        </p:tgtEl>
                                        <p:attrNameLst>
                                          <p:attrName>ppt_x</p:attrName>
                                        </p:attrNameLst>
                                      </p:cBhvr>
                                      <p:tavLst>
                                        <p:tav tm="0">
                                          <p:val>
                                            <p:strVal val="#ppt_x"/>
                                          </p:val>
                                        </p:tav>
                                        <p:tav tm="100000">
                                          <p:val>
                                            <p:strVal val="#ppt_x"/>
                                          </p:val>
                                        </p:tav>
                                      </p:tavLst>
                                    </p:anim>
                                    <p:anim calcmode="lin" valueType="num">
                                      <p:cBhvr>
                                        <p:cTn id="116" dur="3000" fill="hold"/>
                                        <p:tgtEl>
                                          <p:spTgt spid="33"/>
                                        </p:tgtEl>
                                        <p:attrNameLst>
                                          <p:attrName>ppt_y</p:attrName>
                                        </p:attrNameLst>
                                      </p:cBhvr>
                                      <p:tavLst>
                                        <p:tav tm="0">
                                          <p:val>
                                            <p:strVal val="#ppt_y+#ppt_h/2"/>
                                          </p:val>
                                        </p:tav>
                                        <p:tav tm="100000">
                                          <p:val>
                                            <p:strVal val="#ppt_y"/>
                                          </p:val>
                                        </p:tav>
                                      </p:tavLst>
                                    </p:anim>
                                    <p:anim calcmode="lin" valueType="num">
                                      <p:cBhvr>
                                        <p:cTn id="117" dur="3000" fill="hold"/>
                                        <p:tgtEl>
                                          <p:spTgt spid="33"/>
                                        </p:tgtEl>
                                        <p:attrNameLst>
                                          <p:attrName>ppt_w</p:attrName>
                                        </p:attrNameLst>
                                      </p:cBhvr>
                                      <p:tavLst>
                                        <p:tav tm="0">
                                          <p:val>
                                            <p:strVal val="#ppt_w"/>
                                          </p:val>
                                        </p:tav>
                                        <p:tav tm="100000">
                                          <p:val>
                                            <p:strVal val="#ppt_w"/>
                                          </p:val>
                                        </p:tav>
                                      </p:tavLst>
                                    </p:anim>
                                    <p:anim calcmode="lin" valueType="num">
                                      <p:cBhvr>
                                        <p:cTn id="118" dur="3000" fill="hold"/>
                                        <p:tgtEl>
                                          <p:spTgt spid="33"/>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3"/>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3"/>
                                        </p:tgtEl>
                                        <p:attrNameLst>
                                          <p:attrName>ppt_x</p:attrName>
                                        </p:attrNameLst>
                                      </p:cBhvr>
                                      <p:tavLst>
                                        <p:tav tm="0">
                                          <p:val>
                                            <p:strVal val="ppt_x"/>
                                          </p:val>
                                        </p:tav>
                                        <p:tav tm="100000">
                                          <p:val>
                                            <p:strVal val="0-ppt_w/2"/>
                                          </p:val>
                                        </p:tav>
                                      </p:tavLst>
                                    </p:anim>
                                    <p:anim calcmode="lin" valueType="num">
                                      <p:cBhvr additive="base">
                                        <p:cTn id="123" dur="4000"/>
                                        <p:tgtEl>
                                          <p:spTgt spid="33"/>
                                        </p:tgtEl>
                                        <p:attrNameLst>
                                          <p:attrName>ppt_y</p:attrName>
                                        </p:attrNameLst>
                                      </p:cBhvr>
                                      <p:tavLst>
                                        <p:tav tm="0">
                                          <p:val>
                                            <p:strVal val="ppt_y"/>
                                          </p:val>
                                        </p:tav>
                                        <p:tav tm="100000">
                                          <p:val>
                                            <p:strVal val="1+ppt_h/2"/>
                                          </p:val>
                                        </p:tav>
                                      </p:tavLst>
                                    </p:anim>
                                    <p:set>
                                      <p:cBhvr>
                                        <p:cTn id="124" dur="1" fill="hold">
                                          <p:stCondLst>
                                            <p:cond delay="3999"/>
                                          </p:stCondLst>
                                        </p:cTn>
                                        <p:tgtEl>
                                          <p:spTgt spid="33"/>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p:cTn id="127" dur="3000" fill="hold"/>
                                        <p:tgtEl>
                                          <p:spTgt spid="34"/>
                                        </p:tgtEl>
                                        <p:attrNameLst>
                                          <p:attrName>ppt_x</p:attrName>
                                        </p:attrNameLst>
                                      </p:cBhvr>
                                      <p:tavLst>
                                        <p:tav tm="0">
                                          <p:val>
                                            <p:strVal val="#ppt_x"/>
                                          </p:val>
                                        </p:tav>
                                        <p:tav tm="100000">
                                          <p:val>
                                            <p:strVal val="#ppt_x"/>
                                          </p:val>
                                        </p:tav>
                                      </p:tavLst>
                                    </p:anim>
                                    <p:anim calcmode="lin" valueType="num">
                                      <p:cBhvr>
                                        <p:cTn id="128" dur="3000" fill="hold"/>
                                        <p:tgtEl>
                                          <p:spTgt spid="34"/>
                                        </p:tgtEl>
                                        <p:attrNameLst>
                                          <p:attrName>ppt_y</p:attrName>
                                        </p:attrNameLst>
                                      </p:cBhvr>
                                      <p:tavLst>
                                        <p:tav tm="0">
                                          <p:val>
                                            <p:strVal val="#ppt_y+#ppt_h/2"/>
                                          </p:val>
                                        </p:tav>
                                        <p:tav tm="100000">
                                          <p:val>
                                            <p:strVal val="#ppt_y"/>
                                          </p:val>
                                        </p:tav>
                                      </p:tavLst>
                                    </p:anim>
                                    <p:anim calcmode="lin" valueType="num">
                                      <p:cBhvr>
                                        <p:cTn id="129" dur="3000" fill="hold"/>
                                        <p:tgtEl>
                                          <p:spTgt spid="34"/>
                                        </p:tgtEl>
                                        <p:attrNameLst>
                                          <p:attrName>ppt_w</p:attrName>
                                        </p:attrNameLst>
                                      </p:cBhvr>
                                      <p:tavLst>
                                        <p:tav tm="0">
                                          <p:val>
                                            <p:strVal val="#ppt_w"/>
                                          </p:val>
                                        </p:tav>
                                        <p:tav tm="100000">
                                          <p:val>
                                            <p:strVal val="#ppt_w"/>
                                          </p:val>
                                        </p:tav>
                                      </p:tavLst>
                                    </p:anim>
                                    <p:anim calcmode="lin" valueType="num">
                                      <p:cBhvr>
                                        <p:cTn id="130" dur="3000" fill="hold"/>
                                        <p:tgtEl>
                                          <p:spTgt spid="34"/>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4"/>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4"/>
                                        </p:tgtEl>
                                        <p:attrNameLst>
                                          <p:attrName>ppt_x</p:attrName>
                                        </p:attrNameLst>
                                      </p:cBhvr>
                                      <p:tavLst>
                                        <p:tav tm="0">
                                          <p:val>
                                            <p:strVal val="ppt_x"/>
                                          </p:val>
                                        </p:tav>
                                        <p:tav tm="100000">
                                          <p:val>
                                            <p:strVal val="0-ppt_w/2"/>
                                          </p:val>
                                        </p:tav>
                                      </p:tavLst>
                                    </p:anim>
                                    <p:anim calcmode="lin" valueType="num">
                                      <p:cBhvr additive="base">
                                        <p:cTn id="135" dur="4000"/>
                                        <p:tgtEl>
                                          <p:spTgt spid="34"/>
                                        </p:tgtEl>
                                        <p:attrNameLst>
                                          <p:attrName>ppt_y</p:attrName>
                                        </p:attrNameLst>
                                      </p:cBhvr>
                                      <p:tavLst>
                                        <p:tav tm="0">
                                          <p:val>
                                            <p:strVal val="ppt_y"/>
                                          </p:val>
                                        </p:tav>
                                        <p:tav tm="100000">
                                          <p:val>
                                            <p:strVal val="1+ppt_h/2"/>
                                          </p:val>
                                        </p:tav>
                                      </p:tavLst>
                                    </p:anim>
                                    <p:set>
                                      <p:cBhvr>
                                        <p:cTn id="136" dur="1" fill="hold">
                                          <p:stCondLst>
                                            <p:cond delay="3999"/>
                                          </p:stCondLst>
                                        </p:cTn>
                                        <p:tgtEl>
                                          <p:spTgt spid="34"/>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p:cTn id="139" dur="3000" fill="hold"/>
                                        <p:tgtEl>
                                          <p:spTgt spid="35"/>
                                        </p:tgtEl>
                                        <p:attrNameLst>
                                          <p:attrName>ppt_x</p:attrName>
                                        </p:attrNameLst>
                                      </p:cBhvr>
                                      <p:tavLst>
                                        <p:tav tm="0">
                                          <p:val>
                                            <p:strVal val="#ppt_x"/>
                                          </p:val>
                                        </p:tav>
                                        <p:tav tm="100000">
                                          <p:val>
                                            <p:strVal val="#ppt_x"/>
                                          </p:val>
                                        </p:tav>
                                      </p:tavLst>
                                    </p:anim>
                                    <p:anim calcmode="lin" valueType="num">
                                      <p:cBhvr>
                                        <p:cTn id="140" dur="3000" fill="hold"/>
                                        <p:tgtEl>
                                          <p:spTgt spid="35"/>
                                        </p:tgtEl>
                                        <p:attrNameLst>
                                          <p:attrName>ppt_y</p:attrName>
                                        </p:attrNameLst>
                                      </p:cBhvr>
                                      <p:tavLst>
                                        <p:tav tm="0">
                                          <p:val>
                                            <p:strVal val="#ppt_y+#ppt_h/2"/>
                                          </p:val>
                                        </p:tav>
                                        <p:tav tm="100000">
                                          <p:val>
                                            <p:strVal val="#ppt_y"/>
                                          </p:val>
                                        </p:tav>
                                      </p:tavLst>
                                    </p:anim>
                                    <p:anim calcmode="lin" valueType="num">
                                      <p:cBhvr>
                                        <p:cTn id="141" dur="3000" fill="hold"/>
                                        <p:tgtEl>
                                          <p:spTgt spid="35"/>
                                        </p:tgtEl>
                                        <p:attrNameLst>
                                          <p:attrName>ppt_w</p:attrName>
                                        </p:attrNameLst>
                                      </p:cBhvr>
                                      <p:tavLst>
                                        <p:tav tm="0">
                                          <p:val>
                                            <p:strVal val="#ppt_w"/>
                                          </p:val>
                                        </p:tav>
                                        <p:tav tm="100000">
                                          <p:val>
                                            <p:strVal val="#ppt_w"/>
                                          </p:val>
                                        </p:tav>
                                      </p:tavLst>
                                    </p:anim>
                                    <p:anim calcmode="lin" valueType="num">
                                      <p:cBhvr>
                                        <p:cTn id="142" dur="3000" fill="hold"/>
                                        <p:tgtEl>
                                          <p:spTgt spid="35"/>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5"/>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5"/>
                                        </p:tgtEl>
                                        <p:attrNameLst>
                                          <p:attrName>ppt_x</p:attrName>
                                        </p:attrNameLst>
                                      </p:cBhvr>
                                      <p:tavLst>
                                        <p:tav tm="0">
                                          <p:val>
                                            <p:strVal val="ppt_x"/>
                                          </p:val>
                                        </p:tav>
                                        <p:tav tm="100000">
                                          <p:val>
                                            <p:strVal val="0-ppt_w/2"/>
                                          </p:val>
                                        </p:tav>
                                      </p:tavLst>
                                    </p:anim>
                                    <p:anim calcmode="lin" valueType="num">
                                      <p:cBhvr additive="base">
                                        <p:cTn id="147" dur="4000"/>
                                        <p:tgtEl>
                                          <p:spTgt spid="35"/>
                                        </p:tgtEl>
                                        <p:attrNameLst>
                                          <p:attrName>ppt_y</p:attrName>
                                        </p:attrNameLst>
                                      </p:cBhvr>
                                      <p:tavLst>
                                        <p:tav tm="0">
                                          <p:val>
                                            <p:strVal val="ppt_y"/>
                                          </p:val>
                                        </p:tav>
                                        <p:tav tm="100000">
                                          <p:val>
                                            <p:strVal val="1+ppt_h/2"/>
                                          </p:val>
                                        </p:tav>
                                      </p:tavLst>
                                    </p:anim>
                                    <p:set>
                                      <p:cBhvr>
                                        <p:cTn id="148" dur="1" fill="hold">
                                          <p:stCondLst>
                                            <p:cond delay="3999"/>
                                          </p:stCondLst>
                                        </p:cTn>
                                        <p:tgtEl>
                                          <p:spTgt spid="35"/>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6"/>
                                        </p:tgtEl>
                                        <p:attrNameLst>
                                          <p:attrName>style.visibility</p:attrName>
                                        </p:attrNameLst>
                                      </p:cBhvr>
                                      <p:to>
                                        <p:strVal val="visible"/>
                                      </p:to>
                                    </p:set>
                                    <p:anim calcmode="lin" valueType="num">
                                      <p:cBhvr>
                                        <p:cTn id="151" dur="3000" fill="hold"/>
                                        <p:tgtEl>
                                          <p:spTgt spid="36"/>
                                        </p:tgtEl>
                                        <p:attrNameLst>
                                          <p:attrName>ppt_x</p:attrName>
                                        </p:attrNameLst>
                                      </p:cBhvr>
                                      <p:tavLst>
                                        <p:tav tm="0">
                                          <p:val>
                                            <p:strVal val="#ppt_x"/>
                                          </p:val>
                                        </p:tav>
                                        <p:tav tm="100000">
                                          <p:val>
                                            <p:strVal val="#ppt_x"/>
                                          </p:val>
                                        </p:tav>
                                      </p:tavLst>
                                    </p:anim>
                                    <p:anim calcmode="lin" valueType="num">
                                      <p:cBhvr>
                                        <p:cTn id="152" dur="3000" fill="hold"/>
                                        <p:tgtEl>
                                          <p:spTgt spid="36"/>
                                        </p:tgtEl>
                                        <p:attrNameLst>
                                          <p:attrName>ppt_y</p:attrName>
                                        </p:attrNameLst>
                                      </p:cBhvr>
                                      <p:tavLst>
                                        <p:tav tm="0">
                                          <p:val>
                                            <p:strVal val="#ppt_y+#ppt_h/2"/>
                                          </p:val>
                                        </p:tav>
                                        <p:tav tm="100000">
                                          <p:val>
                                            <p:strVal val="#ppt_y"/>
                                          </p:val>
                                        </p:tav>
                                      </p:tavLst>
                                    </p:anim>
                                    <p:anim calcmode="lin" valueType="num">
                                      <p:cBhvr>
                                        <p:cTn id="153" dur="3000" fill="hold"/>
                                        <p:tgtEl>
                                          <p:spTgt spid="36"/>
                                        </p:tgtEl>
                                        <p:attrNameLst>
                                          <p:attrName>ppt_w</p:attrName>
                                        </p:attrNameLst>
                                      </p:cBhvr>
                                      <p:tavLst>
                                        <p:tav tm="0">
                                          <p:val>
                                            <p:strVal val="#ppt_w"/>
                                          </p:val>
                                        </p:tav>
                                        <p:tav tm="100000">
                                          <p:val>
                                            <p:strVal val="#ppt_w"/>
                                          </p:val>
                                        </p:tav>
                                      </p:tavLst>
                                    </p:anim>
                                    <p:anim calcmode="lin" valueType="num">
                                      <p:cBhvr>
                                        <p:cTn id="154" dur="3000" fill="hold"/>
                                        <p:tgtEl>
                                          <p:spTgt spid="36"/>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6"/>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6"/>
                                        </p:tgtEl>
                                        <p:attrNameLst>
                                          <p:attrName>ppt_x</p:attrName>
                                        </p:attrNameLst>
                                      </p:cBhvr>
                                      <p:tavLst>
                                        <p:tav tm="0">
                                          <p:val>
                                            <p:strVal val="ppt_x"/>
                                          </p:val>
                                        </p:tav>
                                        <p:tav tm="100000">
                                          <p:val>
                                            <p:strVal val="0-ppt_w/2"/>
                                          </p:val>
                                        </p:tav>
                                      </p:tavLst>
                                    </p:anim>
                                    <p:anim calcmode="lin" valueType="num">
                                      <p:cBhvr additive="base">
                                        <p:cTn id="159" dur="4000"/>
                                        <p:tgtEl>
                                          <p:spTgt spid="36"/>
                                        </p:tgtEl>
                                        <p:attrNameLst>
                                          <p:attrName>ppt_y</p:attrName>
                                        </p:attrNameLst>
                                      </p:cBhvr>
                                      <p:tavLst>
                                        <p:tav tm="0">
                                          <p:val>
                                            <p:strVal val="ppt_y"/>
                                          </p:val>
                                        </p:tav>
                                        <p:tav tm="100000">
                                          <p:val>
                                            <p:strVal val="1+ppt_h/2"/>
                                          </p:val>
                                        </p:tav>
                                      </p:tavLst>
                                    </p:anim>
                                    <p:set>
                                      <p:cBhvr>
                                        <p:cTn id="160" dur="1" fill="hold">
                                          <p:stCondLst>
                                            <p:cond delay="3999"/>
                                          </p:stCondLst>
                                        </p:cTn>
                                        <p:tgtEl>
                                          <p:spTgt spid="36"/>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37"/>
                                        </p:tgtEl>
                                        <p:attrNameLst>
                                          <p:attrName>style.visibility</p:attrName>
                                        </p:attrNameLst>
                                      </p:cBhvr>
                                      <p:to>
                                        <p:strVal val="visible"/>
                                      </p:to>
                                    </p:set>
                                    <p:anim calcmode="lin" valueType="num">
                                      <p:cBhvr>
                                        <p:cTn id="163" dur="3000" fill="hold"/>
                                        <p:tgtEl>
                                          <p:spTgt spid="37"/>
                                        </p:tgtEl>
                                        <p:attrNameLst>
                                          <p:attrName>ppt_x</p:attrName>
                                        </p:attrNameLst>
                                      </p:cBhvr>
                                      <p:tavLst>
                                        <p:tav tm="0">
                                          <p:val>
                                            <p:strVal val="#ppt_x"/>
                                          </p:val>
                                        </p:tav>
                                        <p:tav tm="100000">
                                          <p:val>
                                            <p:strVal val="#ppt_x"/>
                                          </p:val>
                                        </p:tav>
                                      </p:tavLst>
                                    </p:anim>
                                    <p:anim calcmode="lin" valueType="num">
                                      <p:cBhvr>
                                        <p:cTn id="164" dur="3000" fill="hold"/>
                                        <p:tgtEl>
                                          <p:spTgt spid="37"/>
                                        </p:tgtEl>
                                        <p:attrNameLst>
                                          <p:attrName>ppt_y</p:attrName>
                                        </p:attrNameLst>
                                      </p:cBhvr>
                                      <p:tavLst>
                                        <p:tav tm="0">
                                          <p:val>
                                            <p:strVal val="#ppt_y+#ppt_h/2"/>
                                          </p:val>
                                        </p:tav>
                                        <p:tav tm="100000">
                                          <p:val>
                                            <p:strVal val="#ppt_y"/>
                                          </p:val>
                                        </p:tav>
                                      </p:tavLst>
                                    </p:anim>
                                    <p:anim calcmode="lin" valueType="num">
                                      <p:cBhvr>
                                        <p:cTn id="165" dur="3000" fill="hold"/>
                                        <p:tgtEl>
                                          <p:spTgt spid="37"/>
                                        </p:tgtEl>
                                        <p:attrNameLst>
                                          <p:attrName>ppt_w</p:attrName>
                                        </p:attrNameLst>
                                      </p:cBhvr>
                                      <p:tavLst>
                                        <p:tav tm="0">
                                          <p:val>
                                            <p:strVal val="#ppt_w"/>
                                          </p:val>
                                        </p:tav>
                                        <p:tav tm="100000">
                                          <p:val>
                                            <p:strVal val="#ppt_w"/>
                                          </p:val>
                                        </p:tav>
                                      </p:tavLst>
                                    </p:anim>
                                    <p:anim calcmode="lin" valueType="num">
                                      <p:cBhvr>
                                        <p:cTn id="166" dur="3000" fill="hold"/>
                                        <p:tgtEl>
                                          <p:spTgt spid="37"/>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37"/>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37"/>
                                        </p:tgtEl>
                                        <p:attrNameLst>
                                          <p:attrName>ppt_x</p:attrName>
                                        </p:attrNameLst>
                                      </p:cBhvr>
                                      <p:tavLst>
                                        <p:tav tm="0">
                                          <p:val>
                                            <p:strVal val="ppt_x"/>
                                          </p:val>
                                        </p:tav>
                                        <p:tav tm="100000">
                                          <p:val>
                                            <p:strVal val="0-ppt_w/2"/>
                                          </p:val>
                                        </p:tav>
                                      </p:tavLst>
                                    </p:anim>
                                    <p:anim calcmode="lin" valueType="num">
                                      <p:cBhvr additive="base">
                                        <p:cTn id="171" dur="4000"/>
                                        <p:tgtEl>
                                          <p:spTgt spid="37"/>
                                        </p:tgtEl>
                                        <p:attrNameLst>
                                          <p:attrName>ppt_y</p:attrName>
                                        </p:attrNameLst>
                                      </p:cBhvr>
                                      <p:tavLst>
                                        <p:tav tm="0">
                                          <p:val>
                                            <p:strVal val="ppt_y"/>
                                          </p:val>
                                        </p:tav>
                                        <p:tav tm="100000">
                                          <p:val>
                                            <p:strVal val="1+ppt_h/2"/>
                                          </p:val>
                                        </p:tav>
                                      </p:tavLst>
                                    </p:anim>
                                    <p:set>
                                      <p:cBhvr>
                                        <p:cTn id="172" dur="1" fill="hold">
                                          <p:stCondLst>
                                            <p:cond delay="3999"/>
                                          </p:stCondLst>
                                        </p:cTn>
                                        <p:tgtEl>
                                          <p:spTgt spid="37"/>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38"/>
                                        </p:tgtEl>
                                        <p:attrNameLst>
                                          <p:attrName>style.visibility</p:attrName>
                                        </p:attrNameLst>
                                      </p:cBhvr>
                                      <p:to>
                                        <p:strVal val="visible"/>
                                      </p:to>
                                    </p:set>
                                    <p:anim calcmode="lin" valueType="num">
                                      <p:cBhvr>
                                        <p:cTn id="175" dur="3000" fill="hold"/>
                                        <p:tgtEl>
                                          <p:spTgt spid="38"/>
                                        </p:tgtEl>
                                        <p:attrNameLst>
                                          <p:attrName>ppt_x</p:attrName>
                                        </p:attrNameLst>
                                      </p:cBhvr>
                                      <p:tavLst>
                                        <p:tav tm="0">
                                          <p:val>
                                            <p:strVal val="#ppt_x"/>
                                          </p:val>
                                        </p:tav>
                                        <p:tav tm="100000">
                                          <p:val>
                                            <p:strVal val="#ppt_x"/>
                                          </p:val>
                                        </p:tav>
                                      </p:tavLst>
                                    </p:anim>
                                    <p:anim calcmode="lin" valueType="num">
                                      <p:cBhvr>
                                        <p:cTn id="176" dur="3000" fill="hold"/>
                                        <p:tgtEl>
                                          <p:spTgt spid="38"/>
                                        </p:tgtEl>
                                        <p:attrNameLst>
                                          <p:attrName>ppt_y</p:attrName>
                                        </p:attrNameLst>
                                      </p:cBhvr>
                                      <p:tavLst>
                                        <p:tav tm="0">
                                          <p:val>
                                            <p:strVal val="#ppt_y+#ppt_h/2"/>
                                          </p:val>
                                        </p:tav>
                                        <p:tav tm="100000">
                                          <p:val>
                                            <p:strVal val="#ppt_y"/>
                                          </p:val>
                                        </p:tav>
                                      </p:tavLst>
                                    </p:anim>
                                    <p:anim calcmode="lin" valueType="num">
                                      <p:cBhvr>
                                        <p:cTn id="177" dur="3000" fill="hold"/>
                                        <p:tgtEl>
                                          <p:spTgt spid="38"/>
                                        </p:tgtEl>
                                        <p:attrNameLst>
                                          <p:attrName>ppt_w</p:attrName>
                                        </p:attrNameLst>
                                      </p:cBhvr>
                                      <p:tavLst>
                                        <p:tav tm="0">
                                          <p:val>
                                            <p:strVal val="#ppt_w"/>
                                          </p:val>
                                        </p:tav>
                                        <p:tav tm="100000">
                                          <p:val>
                                            <p:strVal val="#ppt_w"/>
                                          </p:val>
                                        </p:tav>
                                      </p:tavLst>
                                    </p:anim>
                                    <p:anim calcmode="lin" valueType="num">
                                      <p:cBhvr>
                                        <p:cTn id="178" dur="3000" fill="hold"/>
                                        <p:tgtEl>
                                          <p:spTgt spid="38"/>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38"/>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38"/>
                                        </p:tgtEl>
                                        <p:attrNameLst>
                                          <p:attrName>ppt_x</p:attrName>
                                        </p:attrNameLst>
                                      </p:cBhvr>
                                      <p:tavLst>
                                        <p:tav tm="0">
                                          <p:val>
                                            <p:strVal val="ppt_x"/>
                                          </p:val>
                                        </p:tav>
                                        <p:tav tm="100000">
                                          <p:val>
                                            <p:strVal val="0-ppt_w/2"/>
                                          </p:val>
                                        </p:tav>
                                      </p:tavLst>
                                    </p:anim>
                                    <p:anim calcmode="lin" valueType="num">
                                      <p:cBhvr additive="base">
                                        <p:cTn id="183" dur="4000"/>
                                        <p:tgtEl>
                                          <p:spTgt spid="38"/>
                                        </p:tgtEl>
                                        <p:attrNameLst>
                                          <p:attrName>ppt_y</p:attrName>
                                        </p:attrNameLst>
                                      </p:cBhvr>
                                      <p:tavLst>
                                        <p:tav tm="0">
                                          <p:val>
                                            <p:strVal val="ppt_y"/>
                                          </p:val>
                                        </p:tav>
                                        <p:tav tm="100000">
                                          <p:val>
                                            <p:strVal val="1+ppt_h/2"/>
                                          </p:val>
                                        </p:tav>
                                      </p:tavLst>
                                    </p:anim>
                                    <p:set>
                                      <p:cBhvr>
                                        <p:cTn id="184" dur="1" fill="hold">
                                          <p:stCondLst>
                                            <p:cond delay="3999"/>
                                          </p:stCondLst>
                                        </p:cTn>
                                        <p:tgtEl>
                                          <p:spTgt spid="38"/>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39"/>
                                        </p:tgtEl>
                                        <p:attrNameLst>
                                          <p:attrName>style.visibility</p:attrName>
                                        </p:attrNameLst>
                                      </p:cBhvr>
                                      <p:to>
                                        <p:strVal val="visible"/>
                                      </p:to>
                                    </p:set>
                                    <p:anim calcmode="lin" valueType="num">
                                      <p:cBhvr>
                                        <p:cTn id="187" dur="3000" fill="hold"/>
                                        <p:tgtEl>
                                          <p:spTgt spid="39"/>
                                        </p:tgtEl>
                                        <p:attrNameLst>
                                          <p:attrName>ppt_x</p:attrName>
                                        </p:attrNameLst>
                                      </p:cBhvr>
                                      <p:tavLst>
                                        <p:tav tm="0">
                                          <p:val>
                                            <p:strVal val="#ppt_x"/>
                                          </p:val>
                                        </p:tav>
                                        <p:tav tm="100000">
                                          <p:val>
                                            <p:strVal val="#ppt_x"/>
                                          </p:val>
                                        </p:tav>
                                      </p:tavLst>
                                    </p:anim>
                                    <p:anim calcmode="lin" valueType="num">
                                      <p:cBhvr>
                                        <p:cTn id="188" dur="3000" fill="hold"/>
                                        <p:tgtEl>
                                          <p:spTgt spid="39"/>
                                        </p:tgtEl>
                                        <p:attrNameLst>
                                          <p:attrName>ppt_y</p:attrName>
                                        </p:attrNameLst>
                                      </p:cBhvr>
                                      <p:tavLst>
                                        <p:tav tm="0">
                                          <p:val>
                                            <p:strVal val="#ppt_y+#ppt_h/2"/>
                                          </p:val>
                                        </p:tav>
                                        <p:tav tm="100000">
                                          <p:val>
                                            <p:strVal val="#ppt_y"/>
                                          </p:val>
                                        </p:tav>
                                      </p:tavLst>
                                    </p:anim>
                                    <p:anim calcmode="lin" valueType="num">
                                      <p:cBhvr>
                                        <p:cTn id="189" dur="3000" fill="hold"/>
                                        <p:tgtEl>
                                          <p:spTgt spid="39"/>
                                        </p:tgtEl>
                                        <p:attrNameLst>
                                          <p:attrName>ppt_w</p:attrName>
                                        </p:attrNameLst>
                                      </p:cBhvr>
                                      <p:tavLst>
                                        <p:tav tm="0">
                                          <p:val>
                                            <p:strVal val="#ppt_w"/>
                                          </p:val>
                                        </p:tav>
                                        <p:tav tm="100000">
                                          <p:val>
                                            <p:strVal val="#ppt_w"/>
                                          </p:val>
                                        </p:tav>
                                      </p:tavLst>
                                    </p:anim>
                                    <p:anim calcmode="lin" valueType="num">
                                      <p:cBhvr>
                                        <p:cTn id="190" dur="3000" fill="hold"/>
                                        <p:tgtEl>
                                          <p:spTgt spid="39"/>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39"/>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39"/>
                                        </p:tgtEl>
                                        <p:attrNameLst>
                                          <p:attrName>ppt_x</p:attrName>
                                        </p:attrNameLst>
                                      </p:cBhvr>
                                      <p:tavLst>
                                        <p:tav tm="0">
                                          <p:val>
                                            <p:strVal val="ppt_x"/>
                                          </p:val>
                                        </p:tav>
                                        <p:tav tm="100000">
                                          <p:val>
                                            <p:strVal val="0-ppt_w/2"/>
                                          </p:val>
                                        </p:tav>
                                      </p:tavLst>
                                    </p:anim>
                                    <p:anim calcmode="lin" valueType="num">
                                      <p:cBhvr additive="base">
                                        <p:cTn id="195" dur="4000"/>
                                        <p:tgtEl>
                                          <p:spTgt spid="39"/>
                                        </p:tgtEl>
                                        <p:attrNameLst>
                                          <p:attrName>ppt_y</p:attrName>
                                        </p:attrNameLst>
                                      </p:cBhvr>
                                      <p:tavLst>
                                        <p:tav tm="0">
                                          <p:val>
                                            <p:strVal val="ppt_y"/>
                                          </p:val>
                                        </p:tav>
                                        <p:tav tm="100000">
                                          <p:val>
                                            <p:strVal val="1+ppt_h/2"/>
                                          </p:val>
                                        </p:tav>
                                      </p:tavLst>
                                    </p:anim>
                                    <p:set>
                                      <p:cBhvr>
                                        <p:cTn id="196" dur="1" fill="hold">
                                          <p:stCondLst>
                                            <p:cond delay="3999"/>
                                          </p:stCondLst>
                                        </p:cTn>
                                        <p:tgtEl>
                                          <p:spTgt spid="39"/>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0"/>
                                        </p:tgtEl>
                                        <p:attrNameLst>
                                          <p:attrName>style.visibility</p:attrName>
                                        </p:attrNameLst>
                                      </p:cBhvr>
                                      <p:to>
                                        <p:strVal val="visible"/>
                                      </p:to>
                                    </p:set>
                                    <p:anim calcmode="lin" valueType="num">
                                      <p:cBhvr>
                                        <p:cTn id="199" dur="3000" fill="hold"/>
                                        <p:tgtEl>
                                          <p:spTgt spid="40"/>
                                        </p:tgtEl>
                                        <p:attrNameLst>
                                          <p:attrName>ppt_x</p:attrName>
                                        </p:attrNameLst>
                                      </p:cBhvr>
                                      <p:tavLst>
                                        <p:tav tm="0">
                                          <p:val>
                                            <p:strVal val="#ppt_x"/>
                                          </p:val>
                                        </p:tav>
                                        <p:tav tm="100000">
                                          <p:val>
                                            <p:strVal val="#ppt_x"/>
                                          </p:val>
                                        </p:tav>
                                      </p:tavLst>
                                    </p:anim>
                                    <p:anim calcmode="lin" valueType="num">
                                      <p:cBhvr>
                                        <p:cTn id="200" dur="3000" fill="hold"/>
                                        <p:tgtEl>
                                          <p:spTgt spid="40"/>
                                        </p:tgtEl>
                                        <p:attrNameLst>
                                          <p:attrName>ppt_y</p:attrName>
                                        </p:attrNameLst>
                                      </p:cBhvr>
                                      <p:tavLst>
                                        <p:tav tm="0">
                                          <p:val>
                                            <p:strVal val="#ppt_y+#ppt_h/2"/>
                                          </p:val>
                                        </p:tav>
                                        <p:tav tm="100000">
                                          <p:val>
                                            <p:strVal val="#ppt_y"/>
                                          </p:val>
                                        </p:tav>
                                      </p:tavLst>
                                    </p:anim>
                                    <p:anim calcmode="lin" valueType="num">
                                      <p:cBhvr>
                                        <p:cTn id="201" dur="3000" fill="hold"/>
                                        <p:tgtEl>
                                          <p:spTgt spid="40"/>
                                        </p:tgtEl>
                                        <p:attrNameLst>
                                          <p:attrName>ppt_w</p:attrName>
                                        </p:attrNameLst>
                                      </p:cBhvr>
                                      <p:tavLst>
                                        <p:tav tm="0">
                                          <p:val>
                                            <p:strVal val="#ppt_w"/>
                                          </p:val>
                                        </p:tav>
                                        <p:tav tm="100000">
                                          <p:val>
                                            <p:strVal val="#ppt_w"/>
                                          </p:val>
                                        </p:tav>
                                      </p:tavLst>
                                    </p:anim>
                                    <p:anim calcmode="lin" valueType="num">
                                      <p:cBhvr>
                                        <p:cTn id="202" dur="3000" fill="hold"/>
                                        <p:tgtEl>
                                          <p:spTgt spid="40"/>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0"/>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0"/>
                                        </p:tgtEl>
                                        <p:attrNameLst>
                                          <p:attrName>ppt_x</p:attrName>
                                        </p:attrNameLst>
                                      </p:cBhvr>
                                      <p:tavLst>
                                        <p:tav tm="0">
                                          <p:val>
                                            <p:strVal val="ppt_x"/>
                                          </p:val>
                                        </p:tav>
                                        <p:tav tm="100000">
                                          <p:val>
                                            <p:strVal val="0-ppt_w/2"/>
                                          </p:val>
                                        </p:tav>
                                      </p:tavLst>
                                    </p:anim>
                                    <p:anim calcmode="lin" valueType="num">
                                      <p:cBhvr additive="base">
                                        <p:cTn id="207" dur="4000"/>
                                        <p:tgtEl>
                                          <p:spTgt spid="40"/>
                                        </p:tgtEl>
                                        <p:attrNameLst>
                                          <p:attrName>ppt_y</p:attrName>
                                        </p:attrNameLst>
                                      </p:cBhvr>
                                      <p:tavLst>
                                        <p:tav tm="0">
                                          <p:val>
                                            <p:strVal val="ppt_y"/>
                                          </p:val>
                                        </p:tav>
                                        <p:tav tm="100000">
                                          <p:val>
                                            <p:strVal val="1+ppt_h/2"/>
                                          </p:val>
                                        </p:tav>
                                      </p:tavLst>
                                    </p:anim>
                                    <p:set>
                                      <p:cBhvr>
                                        <p:cTn id="208" dur="1" fill="hold">
                                          <p:stCondLst>
                                            <p:cond delay="3999"/>
                                          </p:stCondLst>
                                        </p:cTn>
                                        <p:tgtEl>
                                          <p:spTgt spid="40"/>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1"/>
                                        </p:tgtEl>
                                        <p:attrNameLst>
                                          <p:attrName>style.visibility</p:attrName>
                                        </p:attrNameLst>
                                      </p:cBhvr>
                                      <p:to>
                                        <p:strVal val="visible"/>
                                      </p:to>
                                    </p:set>
                                    <p:anim calcmode="lin" valueType="num">
                                      <p:cBhvr>
                                        <p:cTn id="211" dur="3000" fill="hold"/>
                                        <p:tgtEl>
                                          <p:spTgt spid="41"/>
                                        </p:tgtEl>
                                        <p:attrNameLst>
                                          <p:attrName>ppt_x</p:attrName>
                                        </p:attrNameLst>
                                      </p:cBhvr>
                                      <p:tavLst>
                                        <p:tav tm="0">
                                          <p:val>
                                            <p:strVal val="#ppt_x"/>
                                          </p:val>
                                        </p:tav>
                                        <p:tav tm="100000">
                                          <p:val>
                                            <p:strVal val="#ppt_x"/>
                                          </p:val>
                                        </p:tav>
                                      </p:tavLst>
                                    </p:anim>
                                    <p:anim calcmode="lin" valueType="num">
                                      <p:cBhvr>
                                        <p:cTn id="212" dur="3000" fill="hold"/>
                                        <p:tgtEl>
                                          <p:spTgt spid="41"/>
                                        </p:tgtEl>
                                        <p:attrNameLst>
                                          <p:attrName>ppt_y</p:attrName>
                                        </p:attrNameLst>
                                      </p:cBhvr>
                                      <p:tavLst>
                                        <p:tav tm="0">
                                          <p:val>
                                            <p:strVal val="#ppt_y+#ppt_h/2"/>
                                          </p:val>
                                        </p:tav>
                                        <p:tav tm="100000">
                                          <p:val>
                                            <p:strVal val="#ppt_y"/>
                                          </p:val>
                                        </p:tav>
                                      </p:tavLst>
                                    </p:anim>
                                    <p:anim calcmode="lin" valueType="num">
                                      <p:cBhvr>
                                        <p:cTn id="213" dur="3000" fill="hold"/>
                                        <p:tgtEl>
                                          <p:spTgt spid="41"/>
                                        </p:tgtEl>
                                        <p:attrNameLst>
                                          <p:attrName>ppt_w</p:attrName>
                                        </p:attrNameLst>
                                      </p:cBhvr>
                                      <p:tavLst>
                                        <p:tav tm="0">
                                          <p:val>
                                            <p:strVal val="#ppt_w"/>
                                          </p:val>
                                        </p:tav>
                                        <p:tav tm="100000">
                                          <p:val>
                                            <p:strVal val="#ppt_w"/>
                                          </p:val>
                                        </p:tav>
                                      </p:tavLst>
                                    </p:anim>
                                    <p:anim calcmode="lin" valueType="num">
                                      <p:cBhvr>
                                        <p:cTn id="214" dur="3000" fill="hold"/>
                                        <p:tgtEl>
                                          <p:spTgt spid="41"/>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1"/>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1"/>
                                        </p:tgtEl>
                                        <p:attrNameLst>
                                          <p:attrName>ppt_x</p:attrName>
                                        </p:attrNameLst>
                                      </p:cBhvr>
                                      <p:tavLst>
                                        <p:tav tm="0">
                                          <p:val>
                                            <p:strVal val="ppt_x"/>
                                          </p:val>
                                        </p:tav>
                                        <p:tav tm="100000">
                                          <p:val>
                                            <p:strVal val="0-ppt_w/2"/>
                                          </p:val>
                                        </p:tav>
                                      </p:tavLst>
                                    </p:anim>
                                    <p:anim calcmode="lin" valueType="num">
                                      <p:cBhvr additive="base">
                                        <p:cTn id="219" dur="4000"/>
                                        <p:tgtEl>
                                          <p:spTgt spid="41"/>
                                        </p:tgtEl>
                                        <p:attrNameLst>
                                          <p:attrName>ppt_y</p:attrName>
                                        </p:attrNameLst>
                                      </p:cBhvr>
                                      <p:tavLst>
                                        <p:tav tm="0">
                                          <p:val>
                                            <p:strVal val="ppt_y"/>
                                          </p:val>
                                        </p:tav>
                                        <p:tav tm="100000">
                                          <p:val>
                                            <p:strVal val="1+ppt_h/2"/>
                                          </p:val>
                                        </p:tav>
                                      </p:tavLst>
                                    </p:anim>
                                    <p:set>
                                      <p:cBhvr>
                                        <p:cTn id="220" dur="1" fill="hold">
                                          <p:stCondLst>
                                            <p:cond delay="3999"/>
                                          </p:stCondLst>
                                        </p:cTn>
                                        <p:tgtEl>
                                          <p:spTgt spid="41"/>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2"/>
                                        </p:tgtEl>
                                        <p:attrNameLst>
                                          <p:attrName>style.visibility</p:attrName>
                                        </p:attrNameLst>
                                      </p:cBhvr>
                                      <p:to>
                                        <p:strVal val="visible"/>
                                      </p:to>
                                    </p:set>
                                    <p:anim calcmode="lin" valueType="num">
                                      <p:cBhvr>
                                        <p:cTn id="223" dur="3000" fill="hold"/>
                                        <p:tgtEl>
                                          <p:spTgt spid="42"/>
                                        </p:tgtEl>
                                        <p:attrNameLst>
                                          <p:attrName>ppt_x</p:attrName>
                                        </p:attrNameLst>
                                      </p:cBhvr>
                                      <p:tavLst>
                                        <p:tav tm="0">
                                          <p:val>
                                            <p:strVal val="#ppt_x"/>
                                          </p:val>
                                        </p:tav>
                                        <p:tav tm="100000">
                                          <p:val>
                                            <p:strVal val="#ppt_x"/>
                                          </p:val>
                                        </p:tav>
                                      </p:tavLst>
                                    </p:anim>
                                    <p:anim calcmode="lin" valueType="num">
                                      <p:cBhvr>
                                        <p:cTn id="224" dur="3000" fill="hold"/>
                                        <p:tgtEl>
                                          <p:spTgt spid="42"/>
                                        </p:tgtEl>
                                        <p:attrNameLst>
                                          <p:attrName>ppt_y</p:attrName>
                                        </p:attrNameLst>
                                      </p:cBhvr>
                                      <p:tavLst>
                                        <p:tav tm="0">
                                          <p:val>
                                            <p:strVal val="#ppt_y+#ppt_h/2"/>
                                          </p:val>
                                        </p:tav>
                                        <p:tav tm="100000">
                                          <p:val>
                                            <p:strVal val="#ppt_y"/>
                                          </p:val>
                                        </p:tav>
                                      </p:tavLst>
                                    </p:anim>
                                    <p:anim calcmode="lin" valueType="num">
                                      <p:cBhvr>
                                        <p:cTn id="225" dur="3000" fill="hold"/>
                                        <p:tgtEl>
                                          <p:spTgt spid="42"/>
                                        </p:tgtEl>
                                        <p:attrNameLst>
                                          <p:attrName>ppt_w</p:attrName>
                                        </p:attrNameLst>
                                      </p:cBhvr>
                                      <p:tavLst>
                                        <p:tav tm="0">
                                          <p:val>
                                            <p:strVal val="#ppt_w"/>
                                          </p:val>
                                        </p:tav>
                                        <p:tav tm="100000">
                                          <p:val>
                                            <p:strVal val="#ppt_w"/>
                                          </p:val>
                                        </p:tav>
                                      </p:tavLst>
                                    </p:anim>
                                    <p:anim calcmode="lin" valueType="num">
                                      <p:cBhvr>
                                        <p:cTn id="226" dur="3000" fill="hold"/>
                                        <p:tgtEl>
                                          <p:spTgt spid="42"/>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2"/>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2"/>
                                        </p:tgtEl>
                                        <p:attrNameLst>
                                          <p:attrName>ppt_x</p:attrName>
                                        </p:attrNameLst>
                                      </p:cBhvr>
                                      <p:tavLst>
                                        <p:tav tm="0">
                                          <p:val>
                                            <p:strVal val="ppt_x"/>
                                          </p:val>
                                        </p:tav>
                                        <p:tav tm="100000">
                                          <p:val>
                                            <p:strVal val="0-ppt_w/2"/>
                                          </p:val>
                                        </p:tav>
                                      </p:tavLst>
                                    </p:anim>
                                    <p:anim calcmode="lin" valueType="num">
                                      <p:cBhvr additive="base">
                                        <p:cTn id="231" dur="4000"/>
                                        <p:tgtEl>
                                          <p:spTgt spid="42"/>
                                        </p:tgtEl>
                                        <p:attrNameLst>
                                          <p:attrName>ppt_y</p:attrName>
                                        </p:attrNameLst>
                                      </p:cBhvr>
                                      <p:tavLst>
                                        <p:tav tm="0">
                                          <p:val>
                                            <p:strVal val="ppt_y"/>
                                          </p:val>
                                        </p:tav>
                                        <p:tav tm="100000">
                                          <p:val>
                                            <p:strVal val="1+ppt_h/2"/>
                                          </p:val>
                                        </p:tav>
                                      </p:tavLst>
                                    </p:anim>
                                    <p:set>
                                      <p:cBhvr>
                                        <p:cTn id="232" dur="1" fill="hold">
                                          <p:stCondLst>
                                            <p:cond delay="3999"/>
                                          </p:stCondLst>
                                        </p:cTn>
                                        <p:tgtEl>
                                          <p:spTgt spid="42"/>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3"/>
                                        </p:tgtEl>
                                        <p:attrNameLst>
                                          <p:attrName>style.visibility</p:attrName>
                                        </p:attrNameLst>
                                      </p:cBhvr>
                                      <p:to>
                                        <p:strVal val="visible"/>
                                      </p:to>
                                    </p:set>
                                    <p:anim calcmode="lin" valueType="num">
                                      <p:cBhvr>
                                        <p:cTn id="235" dur="3000" fill="hold"/>
                                        <p:tgtEl>
                                          <p:spTgt spid="43"/>
                                        </p:tgtEl>
                                        <p:attrNameLst>
                                          <p:attrName>ppt_x</p:attrName>
                                        </p:attrNameLst>
                                      </p:cBhvr>
                                      <p:tavLst>
                                        <p:tav tm="0">
                                          <p:val>
                                            <p:strVal val="#ppt_x"/>
                                          </p:val>
                                        </p:tav>
                                        <p:tav tm="100000">
                                          <p:val>
                                            <p:strVal val="#ppt_x"/>
                                          </p:val>
                                        </p:tav>
                                      </p:tavLst>
                                    </p:anim>
                                    <p:anim calcmode="lin" valueType="num">
                                      <p:cBhvr>
                                        <p:cTn id="236" dur="3000" fill="hold"/>
                                        <p:tgtEl>
                                          <p:spTgt spid="43"/>
                                        </p:tgtEl>
                                        <p:attrNameLst>
                                          <p:attrName>ppt_y</p:attrName>
                                        </p:attrNameLst>
                                      </p:cBhvr>
                                      <p:tavLst>
                                        <p:tav tm="0">
                                          <p:val>
                                            <p:strVal val="#ppt_y+#ppt_h/2"/>
                                          </p:val>
                                        </p:tav>
                                        <p:tav tm="100000">
                                          <p:val>
                                            <p:strVal val="#ppt_y"/>
                                          </p:val>
                                        </p:tav>
                                      </p:tavLst>
                                    </p:anim>
                                    <p:anim calcmode="lin" valueType="num">
                                      <p:cBhvr>
                                        <p:cTn id="237" dur="3000" fill="hold"/>
                                        <p:tgtEl>
                                          <p:spTgt spid="43"/>
                                        </p:tgtEl>
                                        <p:attrNameLst>
                                          <p:attrName>ppt_w</p:attrName>
                                        </p:attrNameLst>
                                      </p:cBhvr>
                                      <p:tavLst>
                                        <p:tav tm="0">
                                          <p:val>
                                            <p:strVal val="#ppt_w"/>
                                          </p:val>
                                        </p:tav>
                                        <p:tav tm="100000">
                                          <p:val>
                                            <p:strVal val="#ppt_w"/>
                                          </p:val>
                                        </p:tav>
                                      </p:tavLst>
                                    </p:anim>
                                    <p:anim calcmode="lin" valueType="num">
                                      <p:cBhvr>
                                        <p:cTn id="238" dur="3000" fill="hold"/>
                                        <p:tgtEl>
                                          <p:spTgt spid="43"/>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3"/>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3"/>
                                        </p:tgtEl>
                                        <p:attrNameLst>
                                          <p:attrName>ppt_x</p:attrName>
                                        </p:attrNameLst>
                                      </p:cBhvr>
                                      <p:tavLst>
                                        <p:tav tm="0">
                                          <p:val>
                                            <p:strVal val="ppt_x"/>
                                          </p:val>
                                        </p:tav>
                                        <p:tav tm="100000">
                                          <p:val>
                                            <p:strVal val="0-ppt_w/2"/>
                                          </p:val>
                                        </p:tav>
                                      </p:tavLst>
                                    </p:anim>
                                    <p:anim calcmode="lin" valueType="num">
                                      <p:cBhvr additive="base">
                                        <p:cTn id="243" dur="4000"/>
                                        <p:tgtEl>
                                          <p:spTgt spid="43"/>
                                        </p:tgtEl>
                                        <p:attrNameLst>
                                          <p:attrName>ppt_y</p:attrName>
                                        </p:attrNameLst>
                                      </p:cBhvr>
                                      <p:tavLst>
                                        <p:tav tm="0">
                                          <p:val>
                                            <p:strVal val="ppt_y"/>
                                          </p:val>
                                        </p:tav>
                                        <p:tav tm="100000">
                                          <p:val>
                                            <p:strVal val="1+ppt_h/2"/>
                                          </p:val>
                                        </p:tav>
                                      </p:tavLst>
                                    </p:anim>
                                    <p:set>
                                      <p:cBhvr>
                                        <p:cTn id="244" dur="1" fill="hold">
                                          <p:stCondLst>
                                            <p:cond delay="3999"/>
                                          </p:stCondLst>
                                        </p:cTn>
                                        <p:tgtEl>
                                          <p:spTgt spid="43"/>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4"/>
                                        </p:tgtEl>
                                        <p:attrNameLst>
                                          <p:attrName>style.visibility</p:attrName>
                                        </p:attrNameLst>
                                      </p:cBhvr>
                                      <p:to>
                                        <p:strVal val="visible"/>
                                      </p:to>
                                    </p:set>
                                    <p:anim calcmode="lin" valueType="num">
                                      <p:cBhvr>
                                        <p:cTn id="247" dur="3000" fill="hold"/>
                                        <p:tgtEl>
                                          <p:spTgt spid="44"/>
                                        </p:tgtEl>
                                        <p:attrNameLst>
                                          <p:attrName>ppt_x</p:attrName>
                                        </p:attrNameLst>
                                      </p:cBhvr>
                                      <p:tavLst>
                                        <p:tav tm="0">
                                          <p:val>
                                            <p:strVal val="#ppt_x"/>
                                          </p:val>
                                        </p:tav>
                                        <p:tav tm="100000">
                                          <p:val>
                                            <p:strVal val="#ppt_x"/>
                                          </p:val>
                                        </p:tav>
                                      </p:tavLst>
                                    </p:anim>
                                    <p:anim calcmode="lin" valueType="num">
                                      <p:cBhvr>
                                        <p:cTn id="248" dur="3000" fill="hold"/>
                                        <p:tgtEl>
                                          <p:spTgt spid="44"/>
                                        </p:tgtEl>
                                        <p:attrNameLst>
                                          <p:attrName>ppt_y</p:attrName>
                                        </p:attrNameLst>
                                      </p:cBhvr>
                                      <p:tavLst>
                                        <p:tav tm="0">
                                          <p:val>
                                            <p:strVal val="#ppt_y+#ppt_h/2"/>
                                          </p:val>
                                        </p:tav>
                                        <p:tav tm="100000">
                                          <p:val>
                                            <p:strVal val="#ppt_y"/>
                                          </p:val>
                                        </p:tav>
                                      </p:tavLst>
                                    </p:anim>
                                    <p:anim calcmode="lin" valueType="num">
                                      <p:cBhvr>
                                        <p:cTn id="249" dur="3000" fill="hold"/>
                                        <p:tgtEl>
                                          <p:spTgt spid="44"/>
                                        </p:tgtEl>
                                        <p:attrNameLst>
                                          <p:attrName>ppt_w</p:attrName>
                                        </p:attrNameLst>
                                      </p:cBhvr>
                                      <p:tavLst>
                                        <p:tav tm="0">
                                          <p:val>
                                            <p:strVal val="#ppt_w"/>
                                          </p:val>
                                        </p:tav>
                                        <p:tav tm="100000">
                                          <p:val>
                                            <p:strVal val="#ppt_w"/>
                                          </p:val>
                                        </p:tav>
                                      </p:tavLst>
                                    </p:anim>
                                    <p:anim calcmode="lin" valueType="num">
                                      <p:cBhvr>
                                        <p:cTn id="250" dur="3000" fill="hold"/>
                                        <p:tgtEl>
                                          <p:spTgt spid="44"/>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4"/>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4"/>
                                        </p:tgtEl>
                                        <p:attrNameLst>
                                          <p:attrName>ppt_x</p:attrName>
                                        </p:attrNameLst>
                                      </p:cBhvr>
                                      <p:tavLst>
                                        <p:tav tm="0">
                                          <p:val>
                                            <p:strVal val="ppt_x"/>
                                          </p:val>
                                        </p:tav>
                                        <p:tav tm="100000">
                                          <p:val>
                                            <p:strVal val="0-ppt_w/2"/>
                                          </p:val>
                                        </p:tav>
                                      </p:tavLst>
                                    </p:anim>
                                    <p:anim calcmode="lin" valueType="num">
                                      <p:cBhvr additive="base">
                                        <p:cTn id="255" dur="4000"/>
                                        <p:tgtEl>
                                          <p:spTgt spid="44"/>
                                        </p:tgtEl>
                                        <p:attrNameLst>
                                          <p:attrName>ppt_y</p:attrName>
                                        </p:attrNameLst>
                                      </p:cBhvr>
                                      <p:tavLst>
                                        <p:tav tm="0">
                                          <p:val>
                                            <p:strVal val="ppt_y"/>
                                          </p:val>
                                        </p:tav>
                                        <p:tav tm="100000">
                                          <p:val>
                                            <p:strVal val="1+ppt_h/2"/>
                                          </p:val>
                                        </p:tav>
                                      </p:tavLst>
                                    </p:anim>
                                    <p:set>
                                      <p:cBhvr>
                                        <p:cTn id="256" dur="1" fill="hold">
                                          <p:stCondLst>
                                            <p:cond delay="3999"/>
                                          </p:stCondLst>
                                        </p:cTn>
                                        <p:tgtEl>
                                          <p:spTgt spid="44"/>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p:cTn id="259" dur="3000" fill="hold"/>
                                        <p:tgtEl>
                                          <p:spTgt spid="45"/>
                                        </p:tgtEl>
                                        <p:attrNameLst>
                                          <p:attrName>ppt_x</p:attrName>
                                        </p:attrNameLst>
                                      </p:cBhvr>
                                      <p:tavLst>
                                        <p:tav tm="0">
                                          <p:val>
                                            <p:strVal val="#ppt_x"/>
                                          </p:val>
                                        </p:tav>
                                        <p:tav tm="100000">
                                          <p:val>
                                            <p:strVal val="#ppt_x"/>
                                          </p:val>
                                        </p:tav>
                                      </p:tavLst>
                                    </p:anim>
                                    <p:anim calcmode="lin" valueType="num">
                                      <p:cBhvr>
                                        <p:cTn id="260" dur="3000" fill="hold"/>
                                        <p:tgtEl>
                                          <p:spTgt spid="45"/>
                                        </p:tgtEl>
                                        <p:attrNameLst>
                                          <p:attrName>ppt_y</p:attrName>
                                        </p:attrNameLst>
                                      </p:cBhvr>
                                      <p:tavLst>
                                        <p:tav tm="0">
                                          <p:val>
                                            <p:strVal val="#ppt_y+#ppt_h/2"/>
                                          </p:val>
                                        </p:tav>
                                        <p:tav tm="100000">
                                          <p:val>
                                            <p:strVal val="#ppt_y"/>
                                          </p:val>
                                        </p:tav>
                                      </p:tavLst>
                                    </p:anim>
                                    <p:anim calcmode="lin" valueType="num">
                                      <p:cBhvr>
                                        <p:cTn id="261" dur="3000" fill="hold"/>
                                        <p:tgtEl>
                                          <p:spTgt spid="45"/>
                                        </p:tgtEl>
                                        <p:attrNameLst>
                                          <p:attrName>ppt_w</p:attrName>
                                        </p:attrNameLst>
                                      </p:cBhvr>
                                      <p:tavLst>
                                        <p:tav tm="0">
                                          <p:val>
                                            <p:strVal val="#ppt_w"/>
                                          </p:val>
                                        </p:tav>
                                        <p:tav tm="100000">
                                          <p:val>
                                            <p:strVal val="#ppt_w"/>
                                          </p:val>
                                        </p:tav>
                                      </p:tavLst>
                                    </p:anim>
                                    <p:anim calcmode="lin" valueType="num">
                                      <p:cBhvr>
                                        <p:cTn id="262" dur="3000" fill="hold"/>
                                        <p:tgtEl>
                                          <p:spTgt spid="45"/>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5"/>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5"/>
                                        </p:tgtEl>
                                        <p:attrNameLst>
                                          <p:attrName>ppt_x</p:attrName>
                                        </p:attrNameLst>
                                      </p:cBhvr>
                                      <p:tavLst>
                                        <p:tav tm="0">
                                          <p:val>
                                            <p:strVal val="ppt_x"/>
                                          </p:val>
                                        </p:tav>
                                        <p:tav tm="100000">
                                          <p:val>
                                            <p:strVal val="0-ppt_w/2"/>
                                          </p:val>
                                        </p:tav>
                                      </p:tavLst>
                                    </p:anim>
                                    <p:anim calcmode="lin" valueType="num">
                                      <p:cBhvr additive="base">
                                        <p:cTn id="267" dur="4000"/>
                                        <p:tgtEl>
                                          <p:spTgt spid="45"/>
                                        </p:tgtEl>
                                        <p:attrNameLst>
                                          <p:attrName>ppt_y</p:attrName>
                                        </p:attrNameLst>
                                      </p:cBhvr>
                                      <p:tavLst>
                                        <p:tav tm="0">
                                          <p:val>
                                            <p:strVal val="ppt_y"/>
                                          </p:val>
                                        </p:tav>
                                        <p:tav tm="100000">
                                          <p:val>
                                            <p:strVal val="1+ppt_h/2"/>
                                          </p:val>
                                        </p:tav>
                                      </p:tavLst>
                                    </p:anim>
                                    <p:set>
                                      <p:cBhvr>
                                        <p:cTn id="268" dur="1" fill="hold">
                                          <p:stCondLst>
                                            <p:cond delay="3999"/>
                                          </p:stCondLst>
                                        </p:cTn>
                                        <p:tgtEl>
                                          <p:spTgt spid="45"/>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6"/>
                                        </p:tgtEl>
                                        <p:attrNameLst>
                                          <p:attrName>style.visibility</p:attrName>
                                        </p:attrNameLst>
                                      </p:cBhvr>
                                      <p:to>
                                        <p:strVal val="visible"/>
                                      </p:to>
                                    </p:set>
                                    <p:anim calcmode="lin" valueType="num">
                                      <p:cBhvr>
                                        <p:cTn id="271" dur="3000" fill="hold"/>
                                        <p:tgtEl>
                                          <p:spTgt spid="46"/>
                                        </p:tgtEl>
                                        <p:attrNameLst>
                                          <p:attrName>ppt_x</p:attrName>
                                        </p:attrNameLst>
                                      </p:cBhvr>
                                      <p:tavLst>
                                        <p:tav tm="0">
                                          <p:val>
                                            <p:strVal val="#ppt_x"/>
                                          </p:val>
                                        </p:tav>
                                        <p:tav tm="100000">
                                          <p:val>
                                            <p:strVal val="#ppt_x"/>
                                          </p:val>
                                        </p:tav>
                                      </p:tavLst>
                                    </p:anim>
                                    <p:anim calcmode="lin" valueType="num">
                                      <p:cBhvr>
                                        <p:cTn id="272" dur="3000" fill="hold"/>
                                        <p:tgtEl>
                                          <p:spTgt spid="46"/>
                                        </p:tgtEl>
                                        <p:attrNameLst>
                                          <p:attrName>ppt_y</p:attrName>
                                        </p:attrNameLst>
                                      </p:cBhvr>
                                      <p:tavLst>
                                        <p:tav tm="0">
                                          <p:val>
                                            <p:strVal val="#ppt_y+#ppt_h/2"/>
                                          </p:val>
                                        </p:tav>
                                        <p:tav tm="100000">
                                          <p:val>
                                            <p:strVal val="#ppt_y"/>
                                          </p:val>
                                        </p:tav>
                                      </p:tavLst>
                                    </p:anim>
                                    <p:anim calcmode="lin" valueType="num">
                                      <p:cBhvr>
                                        <p:cTn id="273" dur="3000" fill="hold"/>
                                        <p:tgtEl>
                                          <p:spTgt spid="46"/>
                                        </p:tgtEl>
                                        <p:attrNameLst>
                                          <p:attrName>ppt_w</p:attrName>
                                        </p:attrNameLst>
                                      </p:cBhvr>
                                      <p:tavLst>
                                        <p:tav tm="0">
                                          <p:val>
                                            <p:strVal val="#ppt_w"/>
                                          </p:val>
                                        </p:tav>
                                        <p:tav tm="100000">
                                          <p:val>
                                            <p:strVal val="#ppt_w"/>
                                          </p:val>
                                        </p:tav>
                                      </p:tavLst>
                                    </p:anim>
                                    <p:anim calcmode="lin" valueType="num">
                                      <p:cBhvr>
                                        <p:cTn id="274" dur="3000" fill="hold"/>
                                        <p:tgtEl>
                                          <p:spTgt spid="46"/>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6"/>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6"/>
                                        </p:tgtEl>
                                        <p:attrNameLst>
                                          <p:attrName>ppt_x</p:attrName>
                                        </p:attrNameLst>
                                      </p:cBhvr>
                                      <p:tavLst>
                                        <p:tav tm="0">
                                          <p:val>
                                            <p:strVal val="ppt_x"/>
                                          </p:val>
                                        </p:tav>
                                        <p:tav tm="100000">
                                          <p:val>
                                            <p:strVal val="0-ppt_w/2"/>
                                          </p:val>
                                        </p:tav>
                                      </p:tavLst>
                                    </p:anim>
                                    <p:anim calcmode="lin" valueType="num">
                                      <p:cBhvr additive="base">
                                        <p:cTn id="279" dur="4000"/>
                                        <p:tgtEl>
                                          <p:spTgt spid="46"/>
                                        </p:tgtEl>
                                        <p:attrNameLst>
                                          <p:attrName>ppt_y</p:attrName>
                                        </p:attrNameLst>
                                      </p:cBhvr>
                                      <p:tavLst>
                                        <p:tav tm="0">
                                          <p:val>
                                            <p:strVal val="ppt_y"/>
                                          </p:val>
                                        </p:tav>
                                        <p:tav tm="100000">
                                          <p:val>
                                            <p:strVal val="1+ppt_h/2"/>
                                          </p:val>
                                        </p:tav>
                                      </p:tavLst>
                                    </p:anim>
                                    <p:set>
                                      <p:cBhvr>
                                        <p:cTn id="280" dur="1" fill="hold">
                                          <p:stCondLst>
                                            <p:cond delay="3999"/>
                                          </p:stCondLst>
                                        </p:cTn>
                                        <p:tgtEl>
                                          <p:spTgt spid="46"/>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47"/>
                                        </p:tgtEl>
                                        <p:attrNameLst>
                                          <p:attrName>style.visibility</p:attrName>
                                        </p:attrNameLst>
                                      </p:cBhvr>
                                      <p:to>
                                        <p:strVal val="visible"/>
                                      </p:to>
                                    </p:set>
                                    <p:anim calcmode="lin" valueType="num">
                                      <p:cBhvr>
                                        <p:cTn id="283" dur="3000" fill="hold"/>
                                        <p:tgtEl>
                                          <p:spTgt spid="47"/>
                                        </p:tgtEl>
                                        <p:attrNameLst>
                                          <p:attrName>ppt_x</p:attrName>
                                        </p:attrNameLst>
                                      </p:cBhvr>
                                      <p:tavLst>
                                        <p:tav tm="0">
                                          <p:val>
                                            <p:strVal val="#ppt_x"/>
                                          </p:val>
                                        </p:tav>
                                        <p:tav tm="100000">
                                          <p:val>
                                            <p:strVal val="#ppt_x"/>
                                          </p:val>
                                        </p:tav>
                                      </p:tavLst>
                                    </p:anim>
                                    <p:anim calcmode="lin" valueType="num">
                                      <p:cBhvr>
                                        <p:cTn id="284" dur="3000" fill="hold"/>
                                        <p:tgtEl>
                                          <p:spTgt spid="47"/>
                                        </p:tgtEl>
                                        <p:attrNameLst>
                                          <p:attrName>ppt_y</p:attrName>
                                        </p:attrNameLst>
                                      </p:cBhvr>
                                      <p:tavLst>
                                        <p:tav tm="0">
                                          <p:val>
                                            <p:strVal val="#ppt_y+#ppt_h/2"/>
                                          </p:val>
                                        </p:tav>
                                        <p:tav tm="100000">
                                          <p:val>
                                            <p:strVal val="#ppt_y"/>
                                          </p:val>
                                        </p:tav>
                                      </p:tavLst>
                                    </p:anim>
                                    <p:anim calcmode="lin" valueType="num">
                                      <p:cBhvr>
                                        <p:cTn id="285" dur="3000" fill="hold"/>
                                        <p:tgtEl>
                                          <p:spTgt spid="47"/>
                                        </p:tgtEl>
                                        <p:attrNameLst>
                                          <p:attrName>ppt_w</p:attrName>
                                        </p:attrNameLst>
                                      </p:cBhvr>
                                      <p:tavLst>
                                        <p:tav tm="0">
                                          <p:val>
                                            <p:strVal val="#ppt_w"/>
                                          </p:val>
                                        </p:tav>
                                        <p:tav tm="100000">
                                          <p:val>
                                            <p:strVal val="#ppt_w"/>
                                          </p:val>
                                        </p:tav>
                                      </p:tavLst>
                                    </p:anim>
                                    <p:anim calcmode="lin" valueType="num">
                                      <p:cBhvr>
                                        <p:cTn id="286" dur="3000" fill="hold"/>
                                        <p:tgtEl>
                                          <p:spTgt spid="47"/>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47"/>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47"/>
                                        </p:tgtEl>
                                        <p:attrNameLst>
                                          <p:attrName>ppt_x</p:attrName>
                                        </p:attrNameLst>
                                      </p:cBhvr>
                                      <p:tavLst>
                                        <p:tav tm="0">
                                          <p:val>
                                            <p:strVal val="ppt_x"/>
                                          </p:val>
                                        </p:tav>
                                        <p:tav tm="100000">
                                          <p:val>
                                            <p:strVal val="0-ppt_w/2"/>
                                          </p:val>
                                        </p:tav>
                                      </p:tavLst>
                                    </p:anim>
                                    <p:anim calcmode="lin" valueType="num">
                                      <p:cBhvr additive="base">
                                        <p:cTn id="291" dur="4000"/>
                                        <p:tgtEl>
                                          <p:spTgt spid="47"/>
                                        </p:tgtEl>
                                        <p:attrNameLst>
                                          <p:attrName>ppt_y</p:attrName>
                                        </p:attrNameLst>
                                      </p:cBhvr>
                                      <p:tavLst>
                                        <p:tav tm="0">
                                          <p:val>
                                            <p:strVal val="ppt_y"/>
                                          </p:val>
                                        </p:tav>
                                        <p:tav tm="100000">
                                          <p:val>
                                            <p:strVal val="1+ppt_h/2"/>
                                          </p:val>
                                        </p:tav>
                                      </p:tavLst>
                                    </p:anim>
                                    <p:set>
                                      <p:cBhvr>
                                        <p:cTn id="292" dur="1" fill="hold">
                                          <p:stCondLst>
                                            <p:cond delay="3999"/>
                                          </p:stCondLst>
                                        </p:cTn>
                                        <p:tgtEl>
                                          <p:spTgt spid="47"/>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p:cTn id="295" dur="3000" fill="hold"/>
                                        <p:tgtEl>
                                          <p:spTgt spid="48"/>
                                        </p:tgtEl>
                                        <p:attrNameLst>
                                          <p:attrName>ppt_x</p:attrName>
                                        </p:attrNameLst>
                                      </p:cBhvr>
                                      <p:tavLst>
                                        <p:tav tm="0">
                                          <p:val>
                                            <p:strVal val="#ppt_x"/>
                                          </p:val>
                                        </p:tav>
                                        <p:tav tm="100000">
                                          <p:val>
                                            <p:strVal val="#ppt_x"/>
                                          </p:val>
                                        </p:tav>
                                      </p:tavLst>
                                    </p:anim>
                                    <p:anim calcmode="lin" valueType="num">
                                      <p:cBhvr>
                                        <p:cTn id="296" dur="3000" fill="hold"/>
                                        <p:tgtEl>
                                          <p:spTgt spid="48"/>
                                        </p:tgtEl>
                                        <p:attrNameLst>
                                          <p:attrName>ppt_y</p:attrName>
                                        </p:attrNameLst>
                                      </p:cBhvr>
                                      <p:tavLst>
                                        <p:tav tm="0">
                                          <p:val>
                                            <p:strVal val="#ppt_y+#ppt_h/2"/>
                                          </p:val>
                                        </p:tav>
                                        <p:tav tm="100000">
                                          <p:val>
                                            <p:strVal val="#ppt_y"/>
                                          </p:val>
                                        </p:tav>
                                      </p:tavLst>
                                    </p:anim>
                                    <p:anim calcmode="lin" valueType="num">
                                      <p:cBhvr>
                                        <p:cTn id="297" dur="3000" fill="hold"/>
                                        <p:tgtEl>
                                          <p:spTgt spid="48"/>
                                        </p:tgtEl>
                                        <p:attrNameLst>
                                          <p:attrName>ppt_w</p:attrName>
                                        </p:attrNameLst>
                                      </p:cBhvr>
                                      <p:tavLst>
                                        <p:tav tm="0">
                                          <p:val>
                                            <p:strVal val="#ppt_w"/>
                                          </p:val>
                                        </p:tav>
                                        <p:tav tm="100000">
                                          <p:val>
                                            <p:strVal val="#ppt_w"/>
                                          </p:val>
                                        </p:tav>
                                      </p:tavLst>
                                    </p:anim>
                                    <p:anim calcmode="lin" valueType="num">
                                      <p:cBhvr>
                                        <p:cTn id="298" dur="3000" fill="hold"/>
                                        <p:tgtEl>
                                          <p:spTgt spid="48"/>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48"/>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48"/>
                                        </p:tgtEl>
                                        <p:attrNameLst>
                                          <p:attrName>ppt_x</p:attrName>
                                        </p:attrNameLst>
                                      </p:cBhvr>
                                      <p:tavLst>
                                        <p:tav tm="0">
                                          <p:val>
                                            <p:strVal val="ppt_x"/>
                                          </p:val>
                                        </p:tav>
                                        <p:tav tm="100000">
                                          <p:val>
                                            <p:strVal val="0-ppt_w/2"/>
                                          </p:val>
                                        </p:tav>
                                      </p:tavLst>
                                    </p:anim>
                                    <p:anim calcmode="lin" valueType="num">
                                      <p:cBhvr additive="base">
                                        <p:cTn id="303" dur="4000"/>
                                        <p:tgtEl>
                                          <p:spTgt spid="48"/>
                                        </p:tgtEl>
                                        <p:attrNameLst>
                                          <p:attrName>ppt_y</p:attrName>
                                        </p:attrNameLst>
                                      </p:cBhvr>
                                      <p:tavLst>
                                        <p:tav tm="0">
                                          <p:val>
                                            <p:strVal val="ppt_y"/>
                                          </p:val>
                                        </p:tav>
                                        <p:tav tm="100000">
                                          <p:val>
                                            <p:strVal val="1+ppt_h/2"/>
                                          </p:val>
                                        </p:tav>
                                      </p:tavLst>
                                    </p:anim>
                                    <p:set>
                                      <p:cBhvr>
                                        <p:cTn id="304" dur="1" fill="hold">
                                          <p:stCondLst>
                                            <p:cond delay="3999"/>
                                          </p:stCondLst>
                                        </p:cTn>
                                        <p:tgtEl>
                                          <p:spTgt spid="48"/>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49"/>
                                        </p:tgtEl>
                                        <p:attrNameLst>
                                          <p:attrName>style.visibility</p:attrName>
                                        </p:attrNameLst>
                                      </p:cBhvr>
                                      <p:to>
                                        <p:strVal val="visible"/>
                                      </p:to>
                                    </p:set>
                                    <p:anim calcmode="lin" valueType="num">
                                      <p:cBhvr>
                                        <p:cTn id="307" dur="3000" fill="hold"/>
                                        <p:tgtEl>
                                          <p:spTgt spid="49"/>
                                        </p:tgtEl>
                                        <p:attrNameLst>
                                          <p:attrName>ppt_x</p:attrName>
                                        </p:attrNameLst>
                                      </p:cBhvr>
                                      <p:tavLst>
                                        <p:tav tm="0">
                                          <p:val>
                                            <p:strVal val="#ppt_x"/>
                                          </p:val>
                                        </p:tav>
                                        <p:tav tm="100000">
                                          <p:val>
                                            <p:strVal val="#ppt_x"/>
                                          </p:val>
                                        </p:tav>
                                      </p:tavLst>
                                    </p:anim>
                                    <p:anim calcmode="lin" valueType="num">
                                      <p:cBhvr>
                                        <p:cTn id="308" dur="3000" fill="hold"/>
                                        <p:tgtEl>
                                          <p:spTgt spid="49"/>
                                        </p:tgtEl>
                                        <p:attrNameLst>
                                          <p:attrName>ppt_y</p:attrName>
                                        </p:attrNameLst>
                                      </p:cBhvr>
                                      <p:tavLst>
                                        <p:tav tm="0">
                                          <p:val>
                                            <p:strVal val="#ppt_y+#ppt_h/2"/>
                                          </p:val>
                                        </p:tav>
                                        <p:tav tm="100000">
                                          <p:val>
                                            <p:strVal val="#ppt_y"/>
                                          </p:val>
                                        </p:tav>
                                      </p:tavLst>
                                    </p:anim>
                                    <p:anim calcmode="lin" valueType="num">
                                      <p:cBhvr>
                                        <p:cTn id="309" dur="3000" fill="hold"/>
                                        <p:tgtEl>
                                          <p:spTgt spid="49"/>
                                        </p:tgtEl>
                                        <p:attrNameLst>
                                          <p:attrName>ppt_w</p:attrName>
                                        </p:attrNameLst>
                                      </p:cBhvr>
                                      <p:tavLst>
                                        <p:tav tm="0">
                                          <p:val>
                                            <p:strVal val="#ppt_w"/>
                                          </p:val>
                                        </p:tav>
                                        <p:tav tm="100000">
                                          <p:val>
                                            <p:strVal val="#ppt_w"/>
                                          </p:val>
                                        </p:tav>
                                      </p:tavLst>
                                    </p:anim>
                                    <p:anim calcmode="lin" valueType="num">
                                      <p:cBhvr>
                                        <p:cTn id="310" dur="3000" fill="hold"/>
                                        <p:tgtEl>
                                          <p:spTgt spid="49"/>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49"/>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49"/>
                                        </p:tgtEl>
                                        <p:attrNameLst>
                                          <p:attrName>ppt_x</p:attrName>
                                        </p:attrNameLst>
                                      </p:cBhvr>
                                      <p:tavLst>
                                        <p:tav tm="0">
                                          <p:val>
                                            <p:strVal val="ppt_x"/>
                                          </p:val>
                                        </p:tav>
                                        <p:tav tm="100000">
                                          <p:val>
                                            <p:strVal val="0-ppt_w/2"/>
                                          </p:val>
                                        </p:tav>
                                      </p:tavLst>
                                    </p:anim>
                                    <p:anim calcmode="lin" valueType="num">
                                      <p:cBhvr additive="base">
                                        <p:cTn id="315" dur="4000"/>
                                        <p:tgtEl>
                                          <p:spTgt spid="49"/>
                                        </p:tgtEl>
                                        <p:attrNameLst>
                                          <p:attrName>ppt_y</p:attrName>
                                        </p:attrNameLst>
                                      </p:cBhvr>
                                      <p:tavLst>
                                        <p:tav tm="0">
                                          <p:val>
                                            <p:strVal val="ppt_y"/>
                                          </p:val>
                                        </p:tav>
                                        <p:tav tm="100000">
                                          <p:val>
                                            <p:strVal val="1+ppt_h/2"/>
                                          </p:val>
                                        </p:tav>
                                      </p:tavLst>
                                    </p:anim>
                                    <p:set>
                                      <p:cBhvr>
                                        <p:cTn id="316" dur="1" fill="hold">
                                          <p:stCondLst>
                                            <p:cond delay="3999"/>
                                          </p:stCondLst>
                                        </p:cTn>
                                        <p:tgtEl>
                                          <p:spTgt spid="49"/>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0"/>
                                        </p:tgtEl>
                                        <p:attrNameLst>
                                          <p:attrName>style.visibility</p:attrName>
                                        </p:attrNameLst>
                                      </p:cBhvr>
                                      <p:to>
                                        <p:strVal val="visible"/>
                                      </p:to>
                                    </p:set>
                                    <p:anim calcmode="lin" valueType="num">
                                      <p:cBhvr>
                                        <p:cTn id="319" dur="3000" fill="hold"/>
                                        <p:tgtEl>
                                          <p:spTgt spid="50"/>
                                        </p:tgtEl>
                                        <p:attrNameLst>
                                          <p:attrName>ppt_x</p:attrName>
                                        </p:attrNameLst>
                                      </p:cBhvr>
                                      <p:tavLst>
                                        <p:tav tm="0">
                                          <p:val>
                                            <p:strVal val="#ppt_x"/>
                                          </p:val>
                                        </p:tav>
                                        <p:tav tm="100000">
                                          <p:val>
                                            <p:strVal val="#ppt_x"/>
                                          </p:val>
                                        </p:tav>
                                      </p:tavLst>
                                    </p:anim>
                                    <p:anim calcmode="lin" valueType="num">
                                      <p:cBhvr>
                                        <p:cTn id="320" dur="3000" fill="hold"/>
                                        <p:tgtEl>
                                          <p:spTgt spid="50"/>
                                        </p:tgtEl>
                                        <p:attrNameLst>
                                          <p:attrName>ppt_y</p:attrName>
                                        </p:attrNameLst>
                                      </p:cBhvr>
                                      <p:tavLst>
                                        <p:tav tm="0">
                                          <p:val>
                                            <p:strVal val="#ppt_y+#ppt_h/2"/>
                                          </p:val>
                                        </p:tav>
                                        <p:tav tm="100000">
                                          <p:val>
                                            <p:strVal val="#ppt_y"/>
                                          </p:val>
                                        </p:tav>
                                      </p:tavLst>
                                    </p:anim>
                                    <p:anim calcmode="lin" valueType="num">
                                      <p:cBhvr>
                                        <p:cTn id="321" dur="3000" fill="hold"/>
                                        <p:tgtEl>
                                          <p:spTgt spid="50"/>
                                        </p:tgtEl>
                                        <p:attrNameLst>
                                          <p:attrName>ppt_w</p:attrName>
                                        </p:attrNameLst>
                                      </p:cBhvr>
                                      <p:tavLst>
                                        <p:tav tm="0">
                                          <p:val>
                                            <p:strVal val="#ppt_w"/>
                                          </p:val>
                                        </p:tav>
                                        <p:tav tm="100000">
                                          <p:val>
                                            <p:strVal val="#ppt_w"/>
                                          </p:val>
                                        </p:tav>
                                      </p:tavLst>
                                    </p:anim>
                                    <p:anim calcmode="lin" valueType="num">
                                      <p:cBhvr>
                                        <p:cTn id="322" dur="3000" fill="hold"/>
                                        <p:tgtEl>
                                          <p:spTgt spid="50"/>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0"/>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0"/>
                                        </p:tgtEl>
                                        <p:attrNameLst>
                                          <p:attrName>ppt_x</p:attrName>
                                        </p:attrNameLst>
                                      </p:cBhvr>
                                      <p:tavLst>
                                        <p:tav tm="0">
                                          <p:val>
                                            <p:strVal val="ppt_x"/>
                                          </p:val>
                                        </p:tav>
                                        <p:tav tm="100000">
                                          <p:val>
                                            <p:strVal val="0-ppt_w/2"/>
                                          </p:val>
                                        </p:tav>
                                      </p:tavLst>
                                    </p:anim>
                                    <p:anim calcmode="lin" valueType="num">
                                      <p:cBhvr additive="base">
                                        <p:cTn id="327" dur="4000"/>
                                        <p:tgtEl>
                                          <p:spTgt spid="50"/>
                                        </p:tgtEl>
                                        <p:attrNameLst>
                                          <p:attrName>ppt_y</p:attrName>
                                        </p:attrNameLst>
                                      </p:cBhvr>
                                      <p:tavLst>
                                        <p:tav tm="0">
                                          <p:val>
                                            <p:strVal val="ppt_y"/>
                                          </p:val>
                                        </p:tav>
                                        <p:tav tm="100000">
                                          <p:val>
                                            <p:strVal val="1+ppt_h/2"/>
                                          </p:val>
                                        </p:tav>
                                      </p:tavLst>
                                    </p:anim>
                                    <p:set>
                                      <p:cBhvr>
                                        <p:cTn id="328" dur="1" fill="hold">
                                          <p:stCondLst>
                                            <p:cond delay="3999"/>
                                          </p:stCondLst>
                                        </p:cTn>
                                        <p:tgtEl>
                                          <p:spTgt spid="50"/>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1"/>
                                        </p:tgtEl>
                                        <p:attrNameLst>
                                          <p:attrName>style.visibility</p:attrName>
                                        </p:attrNameLst>
                                      </p:cBhvr>
                                      <p:to>
                                        <p:strVal val="visible"/>
                                      </p:to>
                                    </p:set>
                                    <p:anim calcmode="lin" valueType="num">
                                      <p:cBhvr>
                                        <p:cTn id="331" dur="3000" fill="hold"/>
                                        <p:tgtEl>
                                          <p:spTgt spid="51"/>
                                        </p:tgtEl>
                                        <p:attrNameLst>
                                          <p:attrName>ppt_x</p:attrName>
                                        </p:attrNameLst>
                                      </p:cBhvr>
                                      <p:tavLst>
                                        <p:tav tm="0">
                                          <p:val>
                                            <p:strVal val="#ppt_x"/>
                                          </p:val>
                                        </p:tav>
                                        <p:tav tm="100000">
                                          <p:val>
                                            <p:strVal val="#ppt_x"/>
                                          </p:val>
                                        </p:tav>
                                      </p:tavLst>
                                    </p:anim>
                                    <p:anim calcmode="lin" valueType="num">
                                      <p:cBhvr>
                                        <p:cTn id="332" dur="3000" fill="hold"/>
                                        <p:tgtEl>
                                          <p:spTgt spid="51"/>
                                        </p:tgtEl>
                                        <p:attrNameLst>
                                          <p:attrName>ppt_y</p:attrName>
                                        </p:attrNameLst>
                                      </p:cBhvr>
                                      <p:tavLst>
                                        <p:tav tm="0">
                                          <p:val>
                                            <p:strVal val="#ppt_y+#ppt_h/2"/>
                                          </p:val>
                                        </p:tav>
                                        <p:tav tm="100000">
                                          <p:val>
                                            <p:strVal val="#ppt_y"/>
                                          </p:val>
                                        </p:tav>
                                      </p:tavLst>
                                    </p:anim>
                                    <p:anim calcmode="lin" valueType="num">
                                      <p:cBhvr>
                                        <p:cTn id="333" dur="3000" fill="hold"/>
                                        <p:tgtEl>
                                          <p:spTgt spid="51"/>
                                        </p:tgtEl>
                                        <p:attrNameLst>
                                          <p:attrName>ppt_w</p:attrName>
                                        </p:attrNameLst>
                                      </p:cBhvr>
                                      <p:tavLst>
                                        <p:tav tm="0">
                                          <p:val>
                                            <p:strVal val="#ppt_w"/>
                                          </p:val>
                                        </p:tav>
                                        <p:tav tm="100000">
                                          <p:val>
                                            <p:strVal val="#ppt_w"/>
                                          </p:val>
                                        </p:tav>
                                      </p:tavLst>
                                    </p:anim>
                                    <p:anim calcmode="lin" valueType="num">
                                      <p:cBhvr>
                                        <p:cTn id="334" dur="3000" fill="hold"/>
                                        <p:tgtEl>
                                          <p:spTgt spid="51"/>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1"/>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1"/>
                                        </p:tgtEl>
                                        <p:attrNameLst>
                                          <p:attrName>ppt_x</p:attrName>
                                        </p:attrNameLst>
                                      </p:cBhvr>
                                      <p:tavLst>
                                        <p:tav tm="0">
                                          <p:val>
                                            <p:strVal val="ppt_x"/>
                                          </p:val>
                                        </p:tav>
                                        <p:tav tm="100000">
                                          <p:val>
                                            <p:strVal val="0-ppt_w/2"/>
                                          </p:val>
                                        </p:tav>
                                      </p:tavLst>
                                    </p:anim>
                                    <p:anim calcmode="lin" valueType="num">
                                      <p:cBhvr additive="base">
                                        <p:cTn id="339" dur="4000"/>
                                        <p:tgtEl>
                                          <p:spTgt spid="51"/>
                                        </p:tgtEl>
                                        <p:attrNameLst>
                                          <p:attrName>ppt_y</p:attrName>
                                        </p:attrNameLst>
                                      </p:cBhvr>
                                      <p:tavLst>
                                        <p:tav tm="0">
                                          <p:val>
                                            <p:strVal val="ppt_y"/>
                                          </p:val>
                                        </p:tav>
                                        <p:tav tm="100000">
                                          <p:val>
                                            <p:strVal val="1+ppt_h/2"/>
                                          </p:val>
                                        </p:tav>
                                      </p:tavLst>
                                    </p:anim>
                                    <p:set>
                                      <p:cBhvr>
                                        <p:cTn id="340" dur="1" fill="hold">
                                          <p:stCondLst>
                                            <p:cond delay="3999"/>
                                          </p:stCondLst>
                                        </p:cTn>
                                        <p:tgtEl>
                                          <p:spTgt spid="51"/>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2"/>
                                        </p:tgtEl>
                                        <p:attrNameLst>
                                          <p:attrName>style.visibility</p:attrName>
                                        </p:attrNameLst>
                                      </p:cBhvr>
                                      <p:to>
                                        <p:strVal val="visible"/>
                                      </p:to>
                                    </p:set>
                                    <p:anim calcmode="lin" valueType="num">
                                      <p:cBhvr>
                                        <p:cTn id="343" dur="3000" fill="hold"/>
                                        <p:tgtEl>
                                          <p:spTgt spid="52"/>
                                        </p:tgtEl>
                                        <p:attrNameLst>
                                          <p:attrName>ppt_x</p:attrName>
                                        </p:attrNameLst>
                                      </p:cBhvr>
                                      <p:tavLst>
                                        <p:tav tm="0">
                                          <p:val>
                                            <p:strVal val="#ppt_x"/>
                                          </p:val>
                                        </p:tav>
                                        <p:tav tm="100000">
                                          <p:val>
                                            <p:strVal val="#ppt_x"/>
                                          </p:val>
                                        </p:tav>
                                      </p:tavLst>
                                    </p:anim>
                                    <p:anim calcmode="lin" valueType="num">
                                      <p:cBhvr>
                                        <p:cTn id="344" dur="3000" fill="hold"/>
                                        <p:tgtEl>
                                          <p:spTgt spid="52"/>
                                        </p:tgtEl>
                                        <p:attrNameLst>
                                          <p:attrName>ppt_y</p:attrName>
                                        </p:attrNameLst>
                                      </p:cBhvr>
                                      <p:tavLst>
                                        <p:tav tm="0">
                                          <p:val>
                                            <p:strVal val="#ppt_y+#ppt_h/2"/>
                                          </p:val>
                                        </p:tav>
                                        <p:tav tm="100000">
                                          <p:val>
                                            <p:strVal val="#ppt_y"/>
                                          </p:val>
                                        </p:tav>
                                      </p:tavLst>
                                    </p:anim>
                                    <p:anim calcmode="lin" valueType="num">
                                      <p:cBhvr>
                                        <p:cTn id="345" dur="3000" fill="hold"/>
                                        <p:tgtEl>
                                          <p:spTgt spid="52"/>
                                        </p:tgtEl>
                                        <p:attrNameLst>
                                          <p:attrName>ppt_w</p:attrName>
                                        </p:attrNameLst>
                                      </p:cBhvr>
                                      <p:tavLst>
                                        <p:tav tm="0">
                                          <p:val>
                                            <p:strVal val="#ppt_w"/>
                                          </p:val>
                                        </p:tav>
                                        <p:tav tm="100000">
                                          <p:val>
                                            <p:strVal val="#ppt_w"/>
                                          </p:val>
                                        </p:tav>
                                      </p:tavLst>
                                    </p:anim>
                                    <p:anim calcmode="lin" valueType="num">
                                      <p:cBhvr>
                                        <p:cTn id="346" dur="3000" fill="hold"/>
                                        <p:tgtEl>
                                          <p:spTgt spid="52"/>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2"/>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2"/>
                                        </p:tgtEl>
                                        <p:attrNameLst>
                                          <p:attrName>ppt_x</p:attrName>
                                        </p:attrNameLst>
                                      </p:cBhvr>
                                      <p:tavLst>
                                        <p:tav tm="0">
                                          <p:val>
                                            <p:strVal val="ppt_x"/>
                                          </p:val>
                                        </p:tav>
                                        <p:tav tm="100000">
                                          <p:val>
                                            <p:strVal val="0-ppt_w/2"/>
                                          </p:val>
                                        </p:tav>
                                      </p:tavLst>
                                    </p:anim>
                                    <p:anim calcmode="lin" valueType="num">
                                      <p:cBhvr additive="base">
                                        <p:cTn id="351" dur="4000"/>
                                        <p:tgtEl>
                                          <p:spTgt spid="52"/>
                                        </p:tgtEl>
                                        <p:attrNameLst>
                                          <p:attrName>ppt_y</p:attrName>
                                        </p:attrNameLst>
                                      </p:cBhvr>
                                      <p:tavLst>
                                        <p:tav tm="0">
                                          <p:val>
                                            <p:strVal val="ppt_y"/>
                                          </p:val>
                                        </p:tav>
                                        <p:tav tm="100000">
                                          <p:val>
                                            <p:strVal val="1+ppt_h/2"/>
                                          </p:val>
                                        </p:tav>
                                      </p:tavLst>
                                    </p:anim>
                                    <p:set>
                                      <p:cBhvr>
                                        <p:cTn id="352" dur="1" fill="hold">
                                          <p:stCondLst>
                                            <p:cond delay="3999"/>
                                          </p:stCondLst>
                                        </p:cTn>
                                        <p:tgtEl>
                                          <p:spTgt spid="52"/>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3"/>
                                        </p:tgtEl>
                                        <p:attrNameLst>
                                          <p:attrName>style.visibility</p:attrName>
                                        </p:attrNameLst>
                                      </p:cBhvr>
                                      <p:to>
                                        <p:strVal val="visible"/>
                                      </p:to>
                                    </p:set>
                                    <p:anim calcmode="lin" valueType="num">
                                      <p:cBhvr>
                                        <p:cTn id="355" dur="3000" fill="hold"/>
                                        <p:tgtEl>
                                          <p:spTgt spid="53"/>
                                        </p:tgtEl>
                                        <p:attrNameLst>
                                          <p:attrName>ppt_x</p:attrName>
                                        </p:attrNameLst>
                                      </p:cBhvr>
                                      <p:tavLst>
                                        <p:tav tm="0">
                                          <p:val>
                                            <p:strVal val="#ppt_x"/>
                                          </p:val>
                                        </p:tav>
                                        <p:tav tm="100000">
                                          <p:val>
                                            <p:strVal val="#ppt_x"/>
                                          </p:val>
                                        </p:tav>
                                      </p:tavLst>
                                    </p:anim>
                                    <p:anim calcmode="lin" valueType="num">
                                      <p:cBhvr>
                                        <p:cTn id="356" dur="3000" fill="hold"/>
                                        <p:tgtEl>
                                          <p:spTgt spid="53"/>
                                        </p:tgtEl>
                                        <p:attrNameLst>
                                          <p:attrName>ppt_y</p:attrName>
                                        </p:attrNameLst>
                                      </p:cBhvr>
                                      <p:tavLst>
                                        <p:tav tm="0">
                                          <p:val>
                                            <p:strVal val="#ppt_y+#ppt_h/2"/>
                                          </p:val>
                                        </p:tav>
                                        <p:tav tm="100000">
                                          <p:val>
                                            <p:strVal val="#ppt_y"/>
                                          </p:val>
                                        </p:tav>
                                      </p:tavLst>
                                    </p:anim>
                                    <p:anim calcmode="lin" valueType="num">
                                      <p:cBhvr>
                                        <p:cTn id="357" dur="3000" fill="hold"/>
                                        <p:tgtEl>
                                          <p:spTgt spid="53"/>
                                        </p:tgtEl>
                                        <p:attrNameLst>
                                          <p:attrName>ppt_w</p:attrName>
                                        </p:attrNameLst>
                                      </p:cBhvr>
                                      <p:tavLst>
                                        <p:tav tm="0">
                                          <p:val>
                                            <p:strVal val="#ppt_w"/>
                                          </p:val>
                                        </p:tav>
                                        <p:tav tm="100000">
                                          <p:val>
                                            <p:strVal val="#ppt_w"/>
                                          </p:val>
                                        </p:tav>
                                      </p:tavLst>
                                    </p:anim>
                                    <p:anim calcmode="lin" valueType="num">
                                      <p:cBhvr>
                                        <p:cTn id="358" dur="3000" fill="hold"/>
                                        <p:tgtEl>
                                          <p:spTgt spid="53"/>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3"/>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3"/>
                                        </p:tgtEl>
                                        <p:attrNameLst>
                                          <p:attrName>ppt_x</p:attrName>
                                        </p:attrNameLst>
                                      </p:cBhvr>
                                      <p:tavLst>
                                        <p:tav tm="0">
                                          <p:val>
                                            <p:strVal val="ppt_x"/>
                                          </p:val>
                                        </p:tav>
                                        <p:tav tm="100000">
                                          <p:val>
                                            <p:strVal val="0-ppt_w/2"/>
                                          </p:val>
                                        </p:tav>
                                      </p:tavLst>
                                    </p:anim>
                                    <p:anim calcmode="lin" valueType="num">
                                      <p:cBhvr additive="base">
                                        <p:cTn id="363" dur="4000"/>
                                        <p:tgtEl>
                                          <p:spTgt spid="53"/>
                                        </p:tgtEl>
                                        <p:attrNameLst>
                                          <p:attrName>ppt_y</p:attrName>
                                        </p:attrNameLst>
                                      </p:cBhvr>
                                      <p:tavLst>
                                        <p:tav tm="0">
                                          <p:val>
                                            <p:strVal val="ppt_y"/>
                                          </p:val>
                                        </p:tav>
                                        <p:tav tm="100000">
                                          <p:val>
                                            <p:strVal val="1+ppt_h/2"/>
                                          </p:val>
                                        </p:tav>
                                      </p:tavLst>
                                    </p:anim>
                                    <p:set>
                                      <p:cBhvr>
                                        <p:cTn id="364" dur="1" fill="hold">
                                          <p:stCondLst>
                                            <p:cond delay="3999"/>
                                          </p:stCondLst>
                                        </p:cTn>
                                        <p:tgtEl>
                                          <p:spTgt spid="53"/>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4"/>
                                        </p:tgtEl>
                                        <p:attrNameLst>
                                          <p:attrName>style.visibility</p:attrName>
                                        </p:attrNameLst>
                                      </p:cBhvr>
                                      <p:to>
                                        <p:strVal val="visible"/>
                                      </p:to>
                                    </p:set>
                                    <p:anim calcmode="lin" valueType="num">
                                      <p:cBhvr>
                                        <p:cTn id="367" dur="3000" fill="hold"/>
                                        <p:tgtEl>
                                          <p:spTgt spid="54"/>
                                        </p:tgtEl>
                                        <p:attrNameLst>
                                          <p:attrName>ppt_x</p:attrName>
                                        </p:attrNameLst>
                                      </p:cBhvr>
                                      <p:tavLst>
                                        <p:tav tm="0">
                                          <p:val>
                                            <p:strVal val="#ppt_x"/>
                                          </p:val>
                                        </p:tav>
                                        <p:tav tm="100000">
                                          <p:val>
                                            <p:strVal val="#ppt_x"/>
                                          </p:val>
                                        </p:tav>
                                      </p:tavLst>
                                    </p:anim>
                                    <p:anim calcmode="lin" valueType="num">
                                      <p:cBhvr>
                                        <p:cTn id="368" dur="3000" fill="hold"/>
                                        <p:tgtEl>
                                          <p:spTgt spid="54"/>
                                        </p:tgtEl>
                                        <p:attrNameLst>
                                          <p:attrName>ppt_y</p:attrName>
                                        </p:attrNameLst>
                                      </p:cBhvr>
                                      <p:tavLst>
                                        <p:tav tm="0">
                                          <p:val>
                                            <p:strVal val="#ppt_y+#ppt_h/2"/>
                                          </p:val>
                                        </p:tav>
                                        <p:tav tm="100000">
                                          <p:val>
                                            <p:strVal val="#ppt_y"/>
                                          </p:val>
                                        </p:tav>
                                      </p:tavLst>
                                    </p:anim>
                                    <p:anim calcmode="lin" valueType="num">
                                      <p:cBhvr>
                                        <p:cTn id="369" dur="3000" fill="hold"/>
                                        <p:tgtEl>
                                          <p:spTgt spid="54"/>
                                        </p:tgtEl>
                                        <p:attrNameLst>
                                          <p:attrName>ppt_w</p:attrName>
                                        </p:attrNameLst>
                                      </p:cBhvr>
                                      <p:tavLst>
                                        <p:tav tm="0">
                                          <p:val>
                                            <p:strVal val="#ppt_w"/>
                                          </p:val>
                                        </p:tav>
                                        <p:tav tm="100000">
                                          <p:val>
                                            <p:strVal val="#ppt_w"/>
                                          </p:val>
                                        </p:tav>
                                      </p:tavLst>
                                    </p:anim>
                                    <p:anim calcmode="lin" valueType="num">
                                      <p:cBhvr>
                                        <p:cTn id="370" dur="3000" fill="hold"/>
                                        <p:tgtEl>
                                          <p:spTgt spid="54"/>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4"/>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4"/>
                                        </p:tgtEl>
                                        <p:attrNameLst>
                                          <p:attrName>ppt_x</p:attrName>
                                        </p:attrNameLst>
                                      </p:cBhvr>
                                      <p:tavLst>
                                        <p:tav tm="0">
                                          <p:val>
                                            <p:strVal val="ppt_x"/>
                                          </p:val>
                                        </p:tav>
                                        <p:tav tm="100000">
                                          <p:val>
                                            <p:strVal val="0-ppt_w/2"/>
                                          </p:val>
                                        </p:tav>
                                      </p:tavLst>
                                    </p:anim>
                                    <p:anim calcmode="lin" valueType="num">
                                      <p:cBhvr additive="base">
                                        <p:cTn id="375" dur="4000"/>
                                        <p:tgtEl>
                                          <p:spTgt spid="54"/>
                                        </p:tgtEl>
                                        <p:attrNameLst>
                                          <p:attrName>ppt_y</p:attrName>
                                        </p:attrNameLst>
                                      </p:cBhvr>
                                      <p:tavLst>
                                        <p:tav tm="0">
                                          <p:val>
                                            <p:strVal val="ppt_y"/>
                                          </p:val>
                                        </p:tav>
                                        <p:tav tm="100000">
                                          <p:val>
                                            <p:strVal val="1+ppt_h/2"/>
                                          </p:val>
                                        </p:tav>
                                      </p:tavLst>
                                    </p:anim>
                                    <p:set>
                                      <p:cBhvr>
                                        <p:cTn id="376" dur="1" fill="hold">
                                          <p:stCondLst>
                                            <p:cond delay="3999"/>
                                          </p:stCondLst>
                                        </p:cTn>
                                        <p:tgtEl>
                                          <p:spTgt spid="54"/>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5"/>
                                        </p:tgtEl>
                                        <p:attrNameLst>
                                          <p:attrName>style.visibility</p:attrName>
                                        </p:attrNameLst>
                                      </p:cBhvr>
                                      <p:to>
                                        <p:strVal val="visible"/>
                                      </p:to>
                                    </p:set>
                                    <p:anim calcmode="lin" valueType="num">
                                      <p:cBhvr>
                                        <p:cTn id="379" dur="3000" fill="hold"/>
                                        <p:tgtEl>
                                          <p:spTgt spid="55"/>
                                        </p:tgtEl>
                                        <p:attrNameLst>
                                          <p:attrName>ppt_x</p:attrName>
                                        </p:attrNameLst>
                                      </p:cBhvr>
                                      <p:tavLst>
                                        <p:tav tm="0">
                                          <p:val>
                                            <p:strVal val="#ppt_x"/>
                                          </p:val>
                                        </p:tav>
                                        <p:tav tm="100000">
                                          <p:val>
                                            <p:strVal val="#ppt_x"/>
                                          </p:val>
                                        </p:tav>
                                      </p:tavLst>
                                    </p:anim>
                                    <p:anim calcmode="lin" valueType="num">
                                      <p:cBhvr>
                                        <p:cTn id="380" dur="3000" fill="hold"/>
                                        <p:tgtEl>
                                          <p:spTgt spid="55"/>
                                        </p:tgtEl>
                                        <p:attrNameLst>
                                          <p:attrName>ppt_y</p:attrName>
                                        </p:attrNameLst>
                                      </p:cBhvr>
                                      <p:tavLst>
                                        <p:tav tm="0">
                                          <p:val>
                                            <p:strVal val="#ppt_y+#ppt_h/2"/>
                                          </p:val>
                                        </p:tav>
                                        <p:tav tm="100000">
                                          <p:val>
                                            <p:strVal val="#ppt_y"/>
                                          </p:val>
                                        </p:tav>
                                      </p:tavLst>
                                    </p:anim>
                                    <p:anim calcmode="lin" valueType="num">
                                      <p:cBhvr>
                                        <p:cTn id="381" dur="3000" fill="hold"/>
                                        <p:tgtEl>
                                          <p:spTgt spid="55"/>
                                        </p:tgtEl>
                                        <p:attrNameLst>
                                          <p:attrName>ppt_w</p:attrName>
                                        </p:attrNameLst>
                                      </p:cBhvr>
                                      <p:tavLst>
                                        <p:tav tm="0">
                                          <p:val>
                                            <p:strVal val="#ppt_w"/>
                                          </p:val>
                                        </p:tav>
                                        <p:tav tm="100000">
                                          <p:val>
                                            <p:strVal val="#ppt_w"/>
                                          </p:val>
                                        </p:tav>
                                      </p:tavLst>
                                    </p:anim>
                                    <p:anim calcmode="lin" valueType="num">
                                      <p:cBhvr>
                                        <p:cTn id="382" dur="3000" fill="hold"/>
                                        <p:tgtEl>
                                          <p:spTgt spid="55"/>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5"/>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5"/>
                                        </p:tgtEl>
                                        <p:attrNameLst>
                                          <p:attrName>ppt_x</p:attrName>
                                        </p:attrNameLst>
                                      </p:cBhvr>
                                      <p:tavLst>
                                        <p:tav tm="0">
                                          <p:val>
                                            <p:strVal val="ppt_x"/>
                                          </p:val>
                                        </p:tav>
                                        <p:tav tm="100000">
                                          <p:val>
                                            <p:strVal val="0-ppt_w/2"/>
                                          </p:val>
                                        </p:tav>
                                      </p:tavLst>
                                    </p:anim>
                                    <p:anim calcmode="lin" valueType="num">
                                      <p:cBhvr additive="base">
                                        <p:cTn id="387" dur="4000"/>
                                        <p:tgtEl>
                                          <p:spTgt spid="55"/>
                                        </p:tgtEl>
                                        <p:attrNameLst>
                                          <p:attrName>ppt_y</p:attrName>
                                        </p:attrNameLst>
                                      </p:cBhvr>
                                      <p:tavLst>
                                        <p:tav tm="0">
                                          <p:val>
                                            <p:strVal val="ppt_y"/>
                                          </p:val>
                                        </p:tav>
                                        <p:tav tm="100000">
                                          <p:val>
                                            <p:strVal val="1+ppt_h/2"/>
                                          </p:val>
                                        </p:tav>
                                      </p:tavLst>
                                    </p:anim>
                                    <p:set>
                                      <p:cBhvr>
                                        <p:cTn id="388" dur="1" fill="hold">
                                          <p:stCondLst>
                                            <p:cond delay="3999"/>
                                          </p:stCondLst>
                                        </p:cTn>
                                        <p:tgtEl>
                                          <p:spTgt spid="55"/>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6"/>
                                        </p:tgtEl>
                                        <p:attrNameLst>
                                          <p:attrName>style.visibility</p:attrName>
                                        </p:attrNameLst>
                                      </p:cBhvr>
                                      <p:to>
                                        <p:strVal val="visible"/>
                                      </p:to>
                                    </p:set>
                                    <p:anim calcmode="lin" valueType="num">
                                      <p:cBhvr>
                                        <p:cTn id="391" dur="3000" fill="hold"/>
                                        <p:tgtEl>
                                          <p:spTgt spid="56"/>
                                        </p:tgtEl>
                                        <p:attrNameLst>
                                          <p:attrName>ppt_x</p:attrName>
                                        </p:attrNameLst>
                                      </p:cBhvr>
                                      <p:tavLst>
                                        <p:tav tm="0">
                                          <p:val>
                                            <p:strVal val="#ppt_x"/>
                                          </p:val>
                                        </p:tav>
                                        <p:tav tm="100000">
                                          <p:val>
                                            <p:strVal val="#ppt_x"/>
                                          </p:val>
                                        </p:tav>
                                      </p:tavLst>
                                    </p:anim>
                                    <p:anim calcmode="lin" valueType="num">
                                      <p:cBhvr>
                                        <p:cTn id="392" dur="3000" fill="hold"/>
                                        <p:tgtEl>
                                          <p:spTgt spid="56"/>
                                        </p:tgtEl>
                                        <p:attrNameLst>
                                          <p:attrName>ppt_y</p:attrName>
                                        </p:attrNameLst>
                                      </p:cBhvr>
                                      <p:tavLst>
                                        <p:tav tm="0">
                                          <p:val>
                                            <p:strVal val="#ppt_y+#ppt_h/2"/>
                                          </p:val>
                                        </p:tav>
                                        <p:tav tm="100000">
                                          <p:val>
                                            <p:strVal val="#ppt_y"/>
                                          </p:val>
                                        </p:tav>
                                      </p:tavLst>
                                    </p:anim>
                                    <p:anim calcmode="lin" valueType="num">
                                      <p:cBhvr>
                                        <p:cTn id="393" dur="3000" fill="hold"/>
                                        <p:tgtEl>
                                          <p:spTgt spid="56"/>
                                        </p:tgtEl>
                                        <p:attrNameLst>
                                          <p:attrName>ppt_w</p:attrName>
                                        </p:attrNameLst>
                                      </p:cBhvr>
                                      <p:tavLst>
                                        <p:tav tm="0">
                                          <p:val>
                                            <p:strVal val="#ppt_w"/>
                                          </p:val>
                                        </p:tav>
                                        <p:tav tm="100000">
                                          <p:val>
                                            <p:strVal val="#ppt_w"/>
                                          </p:val>
                                        </p:tav>
                                      </p:tavLst>
                                    </p:anim>
                                    <p:anim calcmode="lin" valueType="num">
                                      <p:cBhvr>
                                        <p:cTn id="394" dur="3000" fill="hold"/>
                                        <p:tgtEl>
                                          <p:spTgt spid="56"/>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6"/>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6"/>
                                        </p:tgtEl>
                                        <p:attrNameLst>
                                          <p:attrName>ppt_x</p:attrName>
                                        </p:attrNameLst>
                                      </p:cBhvr>
                                      <p:tavLst>
                                        <p:tav tm="0">
                                          <p:val>
                                            <p:strVal val="ppt_x"/>
                                          </p:val>
                                        </p:tav>
                                        <p:tav tm="100000">
                                          <p:val>
                                            <p:strVal val="0-ppt_w/2"/>
                                          </p:val>
                                        </p:tav>
                                      </p:tavLst>
                                    </p:anim>
                                    <p:anim calcmode="lin" valueType="num">
                                      <p:cBhvr additive="base">
                                        <p:cTn id="399" dur="4000"/>
                                        <p:tgtEl>
                                          <p:spTgt spid="56"/>
                                        </p:tgtEl>
                                        <p:attrNameLst>
                                          <p:attrName>ppt_y</p:attrName>
                                        </p:attrNameLst>
                                      </p:cBhvr>
                                      <p:tavLst>
                                        <p:tav tm="0">
                                          <p:val>
                                            <p:strVal val="ppt_y"/>
                                          </p:val>
                                        </p:tav>
                                        <p:tav tm="100000">
                                          <p:val>
                                            <p:strVal val="1+ppt_h/2"/>
                                          </p:val>
                                        </p:tav>
                                      </p:tavLst>
                                    </p:anim>
                                    <p:set>
                                      <p:cBhvr>
                                        <p:cTn id="400" dur="1" fill="hold">
                                          <p:stCondLst>
                                            <p:cond delay="3999"/>
                                          </p:stCondLst>
                                        </p:cTn>
                                        <p:tgtEl>
                                          <p:spTgt spid="56"/>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57"/>
                                        </p:tgtEl>
                                        <p:attrNameLst>
                                          <p:attrName>style.visibility</p:attrName>
                                        </p:attrNameLst>
                                      </p:cBhvr>
                                      <p:to>
                                        <p:strVal val="visible"/>
                                      </p:to>
                                    </p:set>
                                    <p:anim calcmode="lin" valueType="num">
                                      <p:cBhvr>
                                        <p:cTn id="403" dur="3000" fill="hold"/>
                                        <p:tgtEl>
                                          <p:spTgt spid="57"/>
                                        </p:tgtEl>
                                        <p:attrNameLst>
                                          <p:attrName>ppt_x</p:attrName>
                                        </p:attrNameLst>
                                      </p:cBhvr>
                                      <p:tavLst>
                                        <p:tav tm="0">
                                          <p:val>
                                            <p:strVal val="#ppt_x"/>
                                          </p:val>
                                        </p:tav>
                                        <p:tav tm="100000">
                                          <p:val>
                                            <p:strVal val="#ppt_x"/>
                                          </p:val>
                                        </p:tav>
                                      </p:tavLst>
                                    </p:anim>
                                    <p:anim calcmode="lin" valueType="num">
                                      <p:cBhvr>
                                        <p:cTn id="404" dur="3000" fill="hold"/>
                                        <p:tgtEl>
                                          <p:spTgt spid="57"/>
                                        </p:tgtEl>
                                        <p:attrNameLst>
                                          <p:attrName>ppt_y</p:attrName>
                                        </p:attrNameLst>
                                      </p:cBhvr>
                                      <p:tavLst>
                                        <p:tav tm="0">
                                          <p:val>
                                            <p:strVal val="#ppt_y+#ppt_h/2"/>
                                          </p:val>
                                        </p:tav>
                                        <p:tav tm="100000">
                                          <p:val>
                                            <p:strVal val="#ppt_y"/>
                                          </p:val>
                                        </p:tav>
                                      </p:tavLst>
                                    </p:anim>
                                    <p:anim calcmode="lin" valueType="num">
                                      <p:cBhvr>
                                        <p:cTn id="405" dur="3000" fill="hold"/>
                                        <p:tgtEl>
                                          <p:spTgt spid="57"/>
                                        </p:tgtEl>
                                        <p:attrNameLst>
                                          <p:attrName>ppt_w</p:attrName>
                                        </p:attrNameLst>
                                      </p:cBhvr>
                                      <p:tavLst>
                                        <p:tav tm="0">
                                          <p:val>
                                            <p:strVal val="#ppt_w"/>
                                          </p:val>
                                        </p:tav>
                                        <p:tav tm="100000">
                                          <p:val>
                                            <p:strVal val="#ppt_w"/>
                                          </p:val>
                                        </p:tav>
                                      </p:tavLst>
                                    </p:anim>
                                    <p:anim calcmode="lin" valueType="num">
                                      <p:cBhvr>
                                        <p:cTn id="406" dur="3000" fill="hold"/>
                                        <p:tgtEl>
                                          <p:spTgt spid="57"/>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57"/>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57"/>
                                        </p:tgtEl>
                                        <p:attrNameLst>
                                          <p:attrName>ppt_x</p:attrName>
                                        </p:attrNameLst>
                                      </p:cBhvr>
                                      <p:tavLst>
                                        <p:tav tm="0">
                                          <p:val>
                                            <p:strVal val="ppt_x"/>
                                          </p:val>
                                        </p:tav>
                                        <p:tav tm="100000">
                                          <p:val>
                                            <p:strVal val="0-ppt_w/2"/>
                                          </p:val>
                                        </p:tav>
                                      </p:tavLst>
                                    </p:anim>
                                    <p:anim calcmode="lin" valueType="num">
                                      <p:cBhvr additive="base">
                                        <p:cTn id="411" dur="4000"/>
                                        <p:tgtEl>
                                          <p:spTgt spid="57"/>
                                        </p:tgtEl>
                                        <p:attrNameLst>
                                          <p:attrName>ppt_y</p:attrName>
                                        </p:attrNameLst>
                                      </p:cBhvr>
                                      <p:tavLst>
                                        <p:tav tm="0">
                                          <p:val>
                                            <p:strVal val="ppt_y"/>
                                          </p:val>
                                        </p:tav>
                                        <p:tav tm="100000">
                                          <p:val>
                                            <p:strVal val="1+ppt_h/2"/>
                                          </p:val>
                                        </p:tav>
                                      </p:tavLst>
                                    </p:anim>
                                    <p:set>
                                      <p:cBhvr>
                                        <p:cTn id="412" dur="1" fill="hold">
                                          <p:stCondLst>
                                            <p:cond delay="3999"/>
                                          </p:stCondLst>
                                        </p:cTn>
                                        <p:tgtEl>
                                          <p:spTgt spid="57"/>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58"/>
                                        </p:tgtEl>
                                        <p:attrNameLst>
                                          <p:attrName>style.visibility</p:attrName>
                                        </p:attrNameLst>
                                      </p:cBhvr>
                                      <p:to>
                                        <p:strVal val="visible"/>
                                      </p:to>
                                    </p:set>
                                    <p:anim calcmode="lin" valueType="num">
                                      <p:cBhvr>
                                        <p:cTn id="415" dur="3000" fill="hold"/>
                                        <p:tgtEl>
                                          <p:spTgt spid="58"/>
                                        </p:tgtEl>
                                        <p:attrNameLst>
                                          <p:attrName>ppt_x</p:attrName>
                                        </p:attrNameLst>
                                      </p:cBhvr>
                                      <p:tavLst>
                                        <p:tav tm="0">
                                          <p:val>
                                            <p:strVal val="#ppt_x"/>
                                          </p:val>
                                        </p:tav>
                                        <p:tav tm="100000">
                                          <p:val>
                                            <p:strVal val="#ppt_x"/>
                                          </p:val>
                                        </p:tav>
                                      </p:tavLst>
                                    </p:anim>
                                    <p:anim calcmode="lin" valueType="num">
                                      <p:cBhvr>
                                        <p:cTn id="416" dur="3000" fill="hold"/>
                                        <p:tgtEl>
                                          <p:spTgt spid="58"/>
                                        </p:tgtEl>
                                        <p:attrNameLst>
                                          <p:attrName>ppt_y</p:attrName>
                                        </p:attrNameLst>
                                      </p:cBhvr>
                                      <p:tavLst>
                                        <p:tav tm="0">
                                          <p:val>
                                            <p:strVal val="#ppt_y+#ppt_h/2"/>
                                          </p:val>
                                        </p:tav>
                                        <p:tav tm="100000">
                                          <p:val>
                                            <p:strVal val="#ppt_y"/>
                                          </p:val>
                                        </p:tav>
                                      </p:tavLst>
                                    </p:anim>
                                    <p:anim calcmode="lin" valueType="num">
                                      <p:cBhvr>
                                        <p:cTn id="417" dur="3000" fill="hold"/>
                                        <p:tgtEl>
                                          <p:spTgt spid="58"/>
                                        </p:tgtEl>
                                        <p:attrNameLst>
                                          <p:attrName>ppt_w</p:attrName>
                                        </p:attrNameLst>
                                      </p:cBhvr>
                                      <p:tavLst>
                                        <p:tav tm="0">
                                          <p:val>
                                            <p:strVal val="#ppt_w"/>
                                          </p:val>
                                        </p:tav>
                                        <p:tav tm="100000">
                                          <p:val>
                                            <p:strVal val="#ppt_w"/>
                                          </p:val>
                                        </p:tav>
                                      </p:tavLst>
                                    </p:anim>
                                    <p:anim calcmode="lin" valueType="num">
                                      <p:cBhvr>
                                        <p:cTn id="418" dur="3000" fill="hold"/>
                                        <p:tgtEl>
                                          <p:spTgt spid="58"/>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58"/>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58"/>
                                        </p:tgtEl>
                                        <p:attrNameLst>
                                          <p:attrName>ppt_x</p:attrName>
                                        </p:attrNameLst>
                                      </p:cBhvr>
                                      <p:tavLst>
                                        <p:tav tm="0">
                                          <p:val>
                                            <p:strVal val="ppt_x"/>
                                          </p:val>
                                        </p:tav>
                                        <p:tav tm="100000">
                                          <p:val>
                                            <p:strVal val="0-ppt_w/2"/>
                                          </p:val>
                                        </p:tav>
                                      </p:tavLst>
                                    </p:anim>
                                    <p:anim calcmode="lin" valueType="num">
                                      <p:cBhvr additive="base">
                                        <p:cTn id="423" dur="4000"/>
                                        <p:tgtEl>
                                          <p:spTgt spid="58"/>
                                        </p:tgtEl>
                                        <p:attrNameLst>
                                          <p:attrName>ppt_y</p:attrName>
                                        </p:attrNameLst>
                                      </p:cBhvr>
                                      <p:tavLst>
                                        <p:tav tm="0">
                                          <p:val>
                                            <p:strVal val="ppt_y"/>
                                          </p:val>
                                        </p:tav>
                                        <p:tav tm="100000">
                                          <p:val>
                                            <p:strVal val="1+ppt_h/2"/>
                                          </p:val>
                                        </p:tav>
                                      </p:tavLst>
                                    </p:anim>
                                    <p:set>
                                      <p:cBhvr>
                                        <p:cTn id="424" dur="1" fill="hold">
                                          <p:stCondLst>
                                            <p:cond delay="3999"/>
                                          </p:stCondLst>
                                        </p:cTn>
                                        <p:tgtEl>
                                          <p:spTgt spid="58"/>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0"/>
                                        </p:tgtEl>
                                        <p:attrNameLst>
                                          <p:attrName>style.visibility</p:attrName>
                                        </p:attrNameLst>
                                      </p:cBhvr>
                                      <p:to>
                                        <p:strVal val="visible"/>
                                      </p:to>
                                    </p:set>
                                    <p:anim calcmode="lin" valueType="num">
                                      <p:cBhvr>
                                        <p:cTn id="427" dur="3000" fill="hold"/>
                                        <p:tgtEl>
                                          <p:spTgt spid="30"/>
                                        </p:tgtEl>
                                        <p:attrNameLst>
                                          <p:attrName>ppt_x</p:attrName>
                                        </p:attrNameLst>
                                      </p:cBhvr>
                                      <p:tavLst>
                                        <p:tav tm="0">
                                          <p:val>
                                            <p:strVal val="#ppt_x"/>
                                          </p:val>
                                        </p:tav>
                                        <p:tav tm="100000">
                                          <p:val>
                                            <p:strVal val="#ppt_x"/>
                                          </p:val>
                                        </p:tav>
                                      </p:tavLst>
                                    </p:anim>
                                    <p:anim calcmode="lin" valueType="num">
                                      <p:cBhvr>
                                        <p:cTn id="428" dur="3000" fill="hold"/>
                                        <p:tgtEl>
                                          <p:spTgt spid="30"/>
                                        </p:tgtEl>
                                        <p:attrNameLst>
                                          <p:attrName>ppt_y</p:attrName>
                                        </p:attrNameLst>
                                      </p:cBhvr>
                                      <p:tavLst>
                                        <p:tav tm="0">
                                          <p:val>
                                            <p:strVal val="#ppt_y+#ppt_h/2"/>
                                          </p:val>
                                        </p:tav>
                                        <p:tav tm="100000">
                                          <p:val>
                                            <p:strVal val="#ppt_y"/>
                                          </p:val>
                                        </p:tav>
                                      </p:tavLst>
                                    </p:anim>
                                    <p:anim calcmode="lin" valueType="num">
                                      <p:cBhvr>
                                        <p:cTn id="429" dur="3000" fill="hold"/>
                                        <p:tgtEl>
                                          <p:spTgt spid="30"/>
                                        </p:tgtEl>
                                        <p:attrNameLst>
                                          <p:attrName>ppt_w</p:attrName>
                                        </p:attrNameLst>
                                      </p:cBhvr>
                                      <p:tavLst>
                                        <p:tav tm="0">
                                          <p:val>
                                            <p:strVal val="#ppt_w"/>
                                          </p:val>
                                        </p:tav>
                                        <p:tav tm="100000">
                                          <p:val>
                                            <p:strVal val="#ppt_w"/>
                                          </p:val>
                                        </p:tav>
                                      </p:tavLst>
                                    </p:anim>
                                    <p:anim calcmode="lin" valueType="num">
                                      <p:cBhvr>
                                        <p:cTn id="430" dur="3000" fill="hold"/>
                                        <p:tgtEl>
                                          <p:spTgt spid="30"/>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0"/>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0"/>
                                        </p:tgtEl>
                                        <p:attrNameLst>
                                          <p:attrName>ppt_x</p:attrName>
                                        </p:attrNameLst>
                                      </p:cBhvr>
                                      <p:tavLst>
                                        <p:tav tm="0">
                                          <p:val>
                                            <p:strVal val="ppt_x"/>
                                          </p:val>
                                        </p:tav>
                                        <p:tav tm="100000">
                                          <p:val>
                                            <p:strVal val="1+ppt_w/2"/>
                                          </p:val>
                                        </p:tav>
                                      </p:tavLst>
                                    </p:anim>
                                    <p:anim calcmode="lin" valueType="num">
                                      <p:cBhvr additive="base">
                                        <p:cTn id="435" dur="4000"/>
                                        <p:tgtEl>
                                          <p:spTgt spid="30"/>
                                        </p:tgtEl>
                                        <p:attrNameLst>
                                          <p:attrName>ppt_y</p:attrName>
                                        </p:attrNameLst>
                                      </p:cBhvr>
                                      <p:tavLst>
                                        <p:tav tm="0">
                                          <p:val>
                                            <p:strVal val="ppt_y"/>
                                          </p:val>
                                        </p:tav>
                                        <p:tav tm="100000">
                                          <p:val>
                                            <p:strVal val="1+ppt_h/2"/>
                                          </p:val>
                                        </p:tav>
                                      </p:tavLst>
                                    </p:anim>
                                    <p:set>
                                      <p:cBhvr>
                                        <p:cTn id="436" dur="1" fill="hold">
                                          <p:stCondLst>
                                            <p:cond delay="3999"/>
                                          </p:stCondLst>
                                        </p:cTn>
                                        <p:tgtEl>
                                          <p:spTgt spid="30"/>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29"/>
                                        </p:tgtEl>
                                        <p:attrNameLst>
                                          <p:attrName>style.visibility</p:attrName>
                                        </p:attrNameLst>
                                      </p:cBhvr>
                                      <p:to>
                                        <p:strVal val="visible"/>
                                      </p:to>
                                    </p:set>
                                    <p:anim calcmode="lin" valueType="num">
                                      <p:cBhvr>
                                        <p:cTn id="439" dur="3000" fill="hold"/>
                                        <p:tgtEl>
                                          <p:spTgt spid="29"/>
                                        </p:tgtEl>
                                        <p:attrNameLst>
                                          <p:attrName>ppt_x</p:attrName>
                                        </p:attrNameLst>
                                      </p:cBhvr>
                                      <p:tavLst>
                                        <p:tav tm="0">
                                          <p:val>
                                            <p:strVal val="#ppt_x"/>
                                          </p:val>
                                        </p:tav>
                                        <p:tav tm="100000">
                                          <p:val>
                                            <p:strVal val="#ppt_x"/>
                                          </p:val>
                                        </p:tav>
                                      </p:tavLst>
                                    </p:anim>
                                    <p:anim calcmode="lin" valueType="num">
                                      <p:cBhvr>
                                        <p:cTn id="440" dur="3000" fill="hold"/>
                                        <p:tgtEl>
                                          <p:spTgt spid="29"/>
                                        </p:tgtEl>
                                        <p:attrNameLst>
                                          <p:attrName>ppt_y</p:attrName>
                                        </p:attrNameLst>
                                      </p:cBhvr>
                                      <p:tavLst>
                                        <p:tav tm="0">
                                          <p:val>
                                            <p:strVal val="#ppt_y+#ppt_h/2"/>
                                          </p:val>
                                        </p:tav>
                                        <p:tav tm="100000">
                                          <p:val>
                                            <p:strVal val="#ppt_y"/>
                                          </p:val>
                                        </p:tav>
                                      </p:tavLst>
                                    </p:anim>
                                    <p:anim calcmode="lin" valueType="num">
                                      <p:cBhvr>
                                        <p:cTn id="441" dur="3000" fill="hold"/>
                                        <p:tgtEl>
                                          <p:spTgt spid="29"/>
                                        </p:tgtEl>
                                        <p:attrNameLst>
                                          <p:attrName>ppt_w</p:attrName>
                                        </p:attrNameLst>
                                      </p:cBhvr>
                                      <p:tavLst>
                                        <p:tav tm="0">
                                          <p:val>
                                            <p:strVal val="#ppt_w"/>
                                          </p:val>
                                        </p:tav>
                                        <p:tav tm="100000">
                                          <p:val>
                                            <p:strVal val="#ppt_w"/>
                                          </p:val>
                                        </p:tav>
                                      </p:tavLst>
                                    </p:anim>
                                    <p:anim calcmode="lin" valueType="num">
                                      <p:cBhvr>
                                        <p:cTn id="442" dur="3000" fill="hold"/>
                                        <p:tgtEl>
                                          <p:spTgt spid="29"/>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29"/>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29"/>
                                        </p:tgtEl>
                                        <p:attrNameLst>
                                          <p:attrName>ppt_x</p:attrName>
                                        </p:attrNameLst>
                                      </p:cBhvr>
                                      <p:tavLst>
                                        <p:tav tm="0">
                                          <p:val>
                                            <p:strVal val="ppt_x"/>
                                          </p:val>
                                        </p:tav>
                                        <p:tav tm="100000">
                                          <p:val>
                                            <p:strVal val="1+ppt_w/2"/>
                                          </p:val>
                                        </p:tav>
                                      </p:tavLst>
                                    </p:anim>
                                    <p:anim calcmode="lin" valueType="num">
                                      <p:cBhvr additive="base">
                                        <p:cTn id="447" dur="4000"/>
                                        <p:tgtEl>
                                          <p:spTgt spid="29"/>
                                        </p:tgtEl>
                                        <p:attrNameLst>
                                          <p:attrName>ppt_y</p:attrName>
                                        </p:attrNameLst>
                                      </p:cBhvr>
                                      <p:tavLst>
                                        <p:tav tm="0">
                                          <p:val>
                                            <p:strVal val="ppt_y"/>
                                          </p:val>
                                        </p:tav>
                                        <p:tav tm="100000">
                                          <p:val>
                                            <p:strVal val="1+ppt_h/2"/>
                                          </p:val>
                                        </p:tav>
                                      </p:tavLst>
                                    </p:anim>
                                    <p:set>
                                      <p:cBhvr>
                                        <p:cTn id="448" dur="1" fill="hold">
                                          <p:stCondLst>
                                            <p:cond delay="3999"/>
                                          </p:stCondLst>
                                        </p:cTn>
                                        <p:tgtEl>
                                          <p:spTgt spid="29"/>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28"/>
                                        </p:tgtEl>
                                        <p:attrNameLst>
                                          <p:attrName>style.visibility</p:attrName>
                                        </p:attrNameLst>
                                      </p:cBhvr>
                                      <p:to>
                                        <p:strVal val="visible"/>
                                      </p:to>
                                    </p:set>
                                    <p:anim calcmode="lin" valueType="num">
                                      <p:cBhvr>
                                        <p:cTn id="451" dur="3000" fill="hold"/>
                                        <p:tgtEl>
                                          <p:spTgt spid="28"/>
                                        </p:tgtEl>
                                        <p:attrNameLst>
                                          <p:attrName>ppt_x</p:attrName>
                                        </p:attrNameLst>
                                      </p:cBhvr>
                                      <p:tavLst>
                                        <p:tav tm="0">
                                          <p:val>
                                            <p:strVal val="#ppt_x"/>
                                          </p:val>
                                        </p:tav>
                                        <p:tav tm="100000">
                                          <p:val>
                                            <p:strVal val="#ppt_x"/>
                                          </p:val>
                                        </p:tav>
                                      </p:tavLst>
                                    </p:anim>
                                    <p:anim calcmode="lin" valueType="num">
                                      <p:cBhvr>
                                        <p:cTn id="452" dur="3000" fill="hold"/>
                                        <p:tgtEl>
                                          <p:spTgt spid="28"/>
                                        </p:tgtEl>
                                        <p:attrNameLst>
                                          <p:attrName>ppt_y</p:attrName>
                                        </p:attrNameLst>
                                      </p:cBhvr>
                                      <p:tavLst>
                                        <p:tav tm="0">
                                          <p:val>
                                            <p:strVal val="#ppt_y+#ppt_h/2"/>
                                          </p:val>
                                        </p:tav>
                                        <p:tav tm="100000">
                                          <p:val>
                                            <p:strVal val="#ppt_y"/>
                                          </p:val>
                                        </p:tav>
                                      </p:tavLst>
                                    </p:anim>
                                    <p:anim calcmode="lin" valueType="num">
                                      <p:cBhvr>
                                        <p:cTn id="453" dur="3000" fill="hold"/>
                                        <p:tgtEl>
                                          <p:spTgt spid="28"/>
                                        </p:tgtEl>
                                        <p:attrNameLst>
                                          <p:attrName>ppt_w</p:attrName>
                                        </p:attrNameLst>
                                      </p:cBhvr>
                                      <p:tavLst>
                                        <p:tav tm="0">
                                          <p:val>
                                            <p:strVal val="#ppt_w"/>
                                          </p:val>
                                        </p:tav>
                                        <p:tav tm="100000">
                                          <p:val>
                                            <p:strVal val="#ppt_w"/>
                                          </p:val>
                                        </p:tav>
                                      </p:tavLst>
                                    </p:anim>
                                    <p:anim calcmode="lin" valueType="num">
                                      <p:cBhvr>
                                        <p:cTn id="454" dur="3000" fill="hold"/>
                                        <p:tgtEl>
                                          <p:spTgt spid="28"/>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28"/>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28"/>
                                        </p:tgtEl>
                                        <p:attrNameLst>
                                          <p:attrName>ppt_x</p:attrName>
                                        </p:attrNameLst>
                                      </p:cBhvr>
                                      <p:tavLst>
                                        <p:tav tm="0">
                                          <p:val>
                                            <p:strVal val="ppt_x"/>
                                          </p:val>
                                        </p:tav>
                                        <p:tav tm="100000">
                                          <p:val>
                                            <p:strVal val="1+ppt_w/2"/>
                                          </p:val>
                                        </p:tav>
                                      </p:tavLst>
                                    </p:anim>
                                    <p:anim calcmode="lin" valueType="num">
                                      <p:cBhvr additive="base">
                                        <p:cTn id="459" dur="4000"/>
                                        <p:tgtEl>
                                          <p:spTgt spid="28"/>
                                        </p:tgtEl>
                                        <p:attrNameLst>
                                          <p:attrName>ppt_y</p:attrName>
                                        </p:attrNameLst>
                                      </p:cBhvr>
                                      <p:tavLst>
                                        <p:tav tm="0">
                                          <p:val>
                                            <p:strVal val="ppt_y"/>
                                          </p:val>
                                        </p:tav>
                                        <p:tav tm="100000">
                                          <p:val>
                                            <p:strVal val="1+ppt_h/2"/>
                                          </p:val>
                                        </p:tav>
                                      </p:tavLst>
                                    </p:anim>
                                    <p:set>
                                      <p:cBhvr>
                                        <p:cTn id="460" dur="1" fill="hold">
                                          <p:stCondLst>
                                            <p:cond delay="3999"/>
                                          </p:stCondLst>
                                        </p:cTn>
                                        <p:tgtEl>
                                          <p:spTgt spid="28"/>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7"/>
                                        </p:tgtEl>
                                        <p:attrNameLst>
                                          <p:attrName>style.visibility</p:attrName>
                                        </p:attrNameLst>
                                      </p:cBhvr>
                                      <p:to>
                                        <p:strVal val="visible"/>
                                      </p:to>
                                    </p:set>
                                    <p:anim calcmode="lin" valueType="num">
                                      <p:cBhvr>
                                        <p:cTn id="463" dur="3000" fill="hold"/>
                                        <p:tgtEl>
                                          <p:spTgt spid="27"/>
                                        </p:tgtEl>
                                        <p:attrNameLst>
                                          <p:attrName>ppt_x</p:attrName>
                                        </p:attrNameLst>
                                      </p:cBhvr>
                                      <p:tavLst>
                                        <p:tav tm="0">
                                          <p:val>
                                            <p:strVal val="#ppt_x"/>
                                          </p:val>
                                        </p:tav>
                                        <p:tav tm="100000">
                                          <p:val>
                                            <p:strVal val="#ppt_x"/>
                                          </p:val>
                                        </p:tav>
                                      </p:tavLst>
                                    </p:anim>
                                    <p:anim calcmode="lin" valueType="num">
                                      <p:cBhvr>
                                        <p:cTn id="464" dur="3000" fill="hold"/>
                                        <p:tgtEl>
                                          <p:spTgt spid="27"/>
                                        </p:tgtEl>
                                        <p:attrNameLst>
                                          <p:attrName>ppt_y</p:attrName>
                                        </p:attrNameLst>
                                      </p:cBhvr>
                                      <p:tavLst>
                                        <p:tav tm="0">
                                          <p:val>
                                            <p:strVal val="#ppt_y+#ppt_h/2"/>
                                          </p:val>
                                        </p:tav>
                                        <p:tav tm="100000">
                                          <p:val>
                                            <p:strVal val="#ppt_y"/>
                                          </p:val>
                                        </p:tav>
                                      </p:tavLst>
                                    </p:anim>
                                    <p:anim calcmode="lin" valueType="num">
                                      <p:cBhvr>
                                        <p:cTn id="465" dur="3000" fill="hold"/>
                                        <p:tgtEl>
                                          <p:spTgt spid="27"/>
                                        </p:tgtEl>
                                        <p:attrNameLst>
                                          <p:attrName>ppt_w</p:attrName>
                                        </p:attrNameLst>
                                      </p:cBhvr>
                                      <p:tavLst>
                                        <p:tav tm="0">
                                          <p:val>
                                            <p:strVal val="#ppt_w"/>
                                          </p:val>
                                        </p:tav>
                                        <p:tav tm="100000">
                                          <p:val>
                                            <p:strVal val="#ppt_w"/>
                                          </p:val>
                                        </p:tav>
                                      </p:tavLst>
                                    </p:anim>
                                    <p:anim calcmode="lin" valueType="num">
                                      <p:cBhvr>
                                        <p:cTn id="466" dur="3000" fill="hold"/>
                                        <p:tgtEl>
                                          <p:spTgt spid="27"/>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7"/>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7"/>
                                        </p:tgtEl>
                                        <p:attrNameLst>
                                          <p:attrName>ppt_x</p:attrName>
                                        </p:attrNameLst>
                                      </p:cBhvr>
                                      <p:tavLst>
                                        <p:tav tm="0">
                                          <p:val>
                                            <p:strVal val="ppt_x"/>
                                          </p:val>
                                        </p:tav>
                                        <p:tav tm="100000">
                                          <p:val>
                                            <p:strVal val="1+ppt_w/2"/>
                                          </p:val>
                                        </p:tav>
                                      </p:tavLst>
                                    </p:anim>
                                    <p:anim calcmode="lin" valueType="num">
                                      <p:cBhvr additive="base">
                                        <p:cTn id="471" dur="4000"/>
                                        <p:tgtEl>
                                          <p:spTgt spid="27"/>
                                        </p:tgtEl>
                                        <p:attrNameLst>
                                          <p:attrName>ppt_y</p:attrName>
                                        </p:attrNameLst>
                                      </p:cBhvr>
                                      <p:tavLst>
                                        <p:tav tm="0">
                                          <p:val>
                                            <p:strVal val="ppt_y"/>
                                          </p:val>
                                        </p:tav>
                                        <p:tav tm="100000">
                                          <p:val>
                                            <p:strVal val="1+ppt_h/2"/>
                                          </p:val>
                                        </p:tav>
                                      </p:tavLst>
                                    </p:anim>
                                    <p:set>
                                      <p:cBhvr>
                                        <p:cTn id="472" dur="1" fill="hold">
                                          <p:stCondLst>
                                            <p:cond delay="3999"/>
                                          </p:stCondLst>
                                        </p:cTn>
                                        <p:tgtEl>
                                          <p:spTgt spid="27"/>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6"/>
                                        </p:tgtEl>
                                        <p:attrNameLst>
                                          <p:attrName>style.visibility</p:attrName>
                                        </p:attrNameLst>
                                      </p:cBhvr>
                                      <p:to>
                                        <p:strVal val="visible"/>
                                      </p:to>
                                    </p:set>
                                    <p:anim calcmode="lin" valueType="num">
                                      <p:cBhvr>
                                        <p:cTn id="475" dur="3000" fill="hold"/>
                                        <p:tgtEl>
                                          <p:spTgt spid="26"/>
                                        </p:tgtEl>
                                        <p:attrNameLst>
                                          <p:attrName>ppt_x</p:attrName>
                                        </p:attrNameLst>
                                      </p:cBhvr>
                                      <p:tavLst>
                                        <p:tav tm="0">
                                          <p:val>
                                            <p:strVal val="#ppt_x"/>
                                          </p:val>
                                        </p:tav>
                                        <p:tav tm="100000">
                                          <p:val>
                                            <p:strVal val="#ppt_x"/>
                                          </p:val>
                                        </p:tav>
                                      </p:tavLst>
                                    </p:anim>
                                    <p:anim calcmode="lin" valueType="num">
                                      <p:cBhvr>
                                        <p:cTn id="476" dur="3000" fill="hold"/>
                                        <p:tgtEl>
                                          <p:spTgt spid="26"/>
                                        </p:tgtEl>
                                        <p:attrNameLst>
                                          <p:attrName>ppt_y</p:attrName>
                                        </p:attrNameLst>
                                      </p:cBhvr>
                                      <p:tavLst>
                                        <p:tav tm="0">
                                          <p:val>
                                            <p:strVal val="#ppt_y+#ppt_h/2"/>
                                          </p:val>
                                        </p:tav>
                                        <p:tav tm="100000">
                                          <p:val>
                                            <p:strVal val="#ppt_y"/>
                                          </p:val>
                                        </p:tav>
                                      </p:tavLst>
                                    </p:anim>
                                    <p:anim calcmode="lin" valueType="num">
                                      <p:cBhvr>
                                        <p:cTn id="477" dur="3000" fill="hold"/>
                                        <p:tgtEl>
                                          <p:spTgt spid="26"/>
                                        </p:tgtEl>
                                        <p:attrNameLst>
                                          <p:attrName>ppt_w</p:attrName>
                                        </p:attrNameLst>
                                      </p:cBhvr>
                                      <p:tavLst>
                                        <p:tav tm="0">
                                          <p:val>
                                            <p:strVal val="#ppt_w"/>
                                          </p:val>
                                        </p:tav>
                                        <p:tav tm="100000">
                                          <p:val>
                                            <p:strVal val="#ppt_w"/>
                                          </p:val>
                                        </p:tav>
                                      </p:tavLst>
                                    </p:anim>
                                    <p:anim calcmode="lin" valueType="num">
                                      <p:cBhvr>
                                        <p:cTn id="478" dur="3000" fill="hold"/>
                                        <p:tgtEl>
                                          <p:spTgt spid="26"/>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6"/>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6"/>
                                        </p:tgtEl>
                                        <p:attrNameLst>
                                          <p:attrName>ppt_x</p:attrName>
                                        </p:attrNameLst>
                                      </p:cBhvr>
                                      <p:tavLst>
                                        <p:tav tm="0">
                                          <p:val>
                                            <p:strVal val="ppt_x"/>
                                          </p:val>
                                        </p:tav>
                                        <p:tav tm="100000">
                                          <p:val>
                                            <p:strVal val="1+ppt_w/2"/>
                                          </p:val>
                                        </p:tav>
                                      </p:tavLst>
                                    </p:anim>
                                    <p:anim calcmode="lin" valueType="num">
                                      <p:cBhvr additive="base">
                                        <p:cTn id="483" dur="4000"/>
                                        <p:tgtEl>
                                          <p:spTgt spid="26"/>
                                        </p:tgtEl>
                                        <p:attrNameLst>
                                          <p:attrName>ppt_y</p:attrName>
                                        </p:attrNameLst>
                                      </p:cBhvr>
                                      <p:tavLst>
                                        <p:tav tm="0">
                                          <p:val>
                                            <p:strVal val="ppt_y"/>
                                          </p:val>
                                        </p:tav>
                                        <p:tav tm="100000">
                                          <p:val>
                                            <p:strVal val="1+ppt_h/2"/>
                                          </p:val>
                                        </p:tav>
                                      </p:tavLst>
                                    </p:anim>
                                    <p:set>
                                      <p:cBhvr>
                                        <p:cTn id="484" dur="1" fill="hold">
                                          <p:stCondLst>
                                            <p:cond delay="3999"/>
                                          </p:stCondLst>
                                        </p:cTn>
                                        <p:tgtEl>
                                          <p:spTgt spid="26"/>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4"/>
                                        </p:tgtEl>
                                        <p:attrNameLst>
                                          <p:attrName>style.visibility</p:attrName>
                                        </p:attrNameLst>
                                      </p:cBhvr>
                                      <p:to>
                                        <p:strVal val="visible"/>
                                      </p:to>
                                    </p:set>
                                    <p:anim calcmode="lin" valueType="num">
                                      <p:cBhvr>
                                        <p:cTn id="487" dur="3000" fill="hold"/>
                                        <p:tgtEl>
                                          <p:spTgt spid="24"/>
                                        </p:tgtEl>
                                        <p:attrNameLst>
                                          <p:attrName>ppt_x</p:attrName>
                                        </p:attrNameLst>
                                      </p:cBhvr>
                                      <p:tavLst>
                                        <p:tav tm="0">
                                          <p:val>
                                            <p:strVal val="#ppt_x"/>
                                          </p:val>
                                        </p:tav>
                                        <p:tav tm="100000">
                                          <p:val>
                                            <p:strVal val="#ppt_x"/>
                                          </p:val>
                                        </p:tav>
                                      </p:tavLst>
                                    </p:anim>
                                    <p:anim calcmode="lin" valueType="num">
                                      <p:cBhvr>
                                        <p:cTn id="488" dur="3000" fill="hold"/>
                                        <p:tgtEl>
                                          <p:spTgt spid="24"/>
                                        </p:tgtEl>
                                        <p:attrNameLst>
                                          <p:attrName>ppt_y</p:attrName>
                                        </p:attrNameLst>
                                      </p:cBhvr>
                                      <p:tavLst>
                                        <p:tav tm="0">
                                          <p:val>
                                            <p:strVal val="#ppt_y+#ppt_h/2"/>
                                          </p:val>
                                        </p:tav>
                                        <p:tav tm="100000">
                                          <p:val>
                                            <p:strVal val="#ppt_y"/>
                                          </p:val>
                                        </p:tav>
                                      </p:tavLst>
                                    </p:anim>
                                    <p:anim calcmode="lin" valueType="num">
                                      <p:cBhvr>
                                        <p:cTn id="489" dur="3000" fill="hold"/>
                                        <p:tgtEl>
                                          <p:spTgt spid="24"/>
                                        </p:tgtEl>
                                        <p:attrNameLst>
                                          <p:attrName>ppt_w</p:attrName>
                                        </p:attrNameLst>
                                      </p:cBhvr>
                                      <p:tavLst>
                                        <p:tav tm="0">
                                          <p:val>
                                            <p:strVal val="#ppt_w"/>
                                          </p:val>
                                        </p:tav>
                                        <p:tav tm="100000">
                                          <p:val>
                                            <p:strVal val="#ppt_w"/>
                                          </p:val>
                                        </p:tav>
                                      </p:tavLst>
                                    </p:anim>
                                    <p:anim calcmode="lin" valueType="num">
                                      <p:cBhvr>
                                        <p:cTn id="490" dur="3000" fill="hold"/>
                                        <p:tgtEl>
                                          <p:spTgt spid="24"/>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4"/>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4"/>
                                        </p:tgtEl>
                                        <p:attrNameLst>
                                          <p:attrName>ppt_x</p:attrName>
                                        </p:attrNameLst>
                                      </p:cBhvr>
                                      <p:tavLst>
                                        <p:tav tm="0">
                                          <p:val>
                                            <p:strVal val="ppt_x"/>
                                          </p:val>
                                        </p:tav>
                                        <p:tav tm="100000">
                                          <p:val>
                                            <p:strVal val="1+ppt_w/2"/>
                                          </p:val>
                                        </p:tav>
                                      </p:tavLst>
                                    </p:anim>
                                    <p:anim calcmode="lin" valueType="num">
                                      <p:cBhvr additive="base">
                                        <p:cTn id="495" dur="4000"/>
                                        <p:tgtEl>
                                          <p:spTgt spid="24"/>
                                        </p:tgtEl>
                                        <p:attrNameLst>
                                          <p:attrName>ppt_y</p:attrName>
                                        </p:attrNameLst>
                                      </p:cBhvr>
                                      <p:tavLst>
                                        <p:tav tm="0">
                                          <p:val>
                                            <p:strVal val="ppt_y"/>
                                          </p:val>
                                        </p:tav>
                                        <p:tav tm="100000">
                                          <p:val>
                                            <p:strVal val="1+ppt_h/2"/>
                                          </p:val>
                                        </p:tav>
                                      </p:tavLst>
                                    </p:anim>
                                    <p:set>
                                      <p:cBhvr>
                                        <p:cTn id="496" dur="1" fill="hold">
                                          <p:stCondLst>
                                            <p:cond delay="3999"/>
                                          </p:stCondLst>
                                        </p:cTn>
                                        <p:tgtEl>
                                          <p:spTgt spid="24"/>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2"/>
                                        </p:tgtEl>
                                        <p:attrNameLst>
                                          <p:attrName>style.visibility</p:attrName>
                                        </p:attrNameLst>
                                      </p:cBhvr>
                                      <p:to>
                                        <p:strVal val="visible"/>
                                      </p:to>
                                    </p:set>
                                    <p:anim calcmode="lin" valueType="num">
                                      <p:cBhvr>
                                        <p:cTn id="499" dur="3000" fill="hold"/>
                                        <p:tgtEl>
                                          <p:spTgt spid="22"/>
                                        </p:tgtEl>
                                        <p:attrNameLst>
                                          <p:attrName>ppt_x</p:attrName>
                                        </p:attrNameLst>
                                      </p:cBhvr>
                                      <p:tavLst>
                                        <p:tav tm="0">
                                          <p:val>
                                            <p:strVal val="#ppt_x"/>
                                          </p:val>
                                        </p:tav>
                                        <p:tav tm="100000">
                                          <p:val>
                                            <p:strVal val="#ppt_x"/>
                                          </p:val>
                                        </p:tav>
                                      </p:tavLst>
                                    </p:anim>
                                    <p:anim calcmode="lin" valueType="num">
                                      <p:cBhvr>
                                        <p:cTn id="500" dur="3000" fill="hold"/>
                                        <p:tgtEl>
                                          <p:spTgt spid="22"/>
                                        </p:tgtEl>
                                        <p:attrNameLst>
                                          <p:attrName>ppt_y</p:attrName>
                                        </p:attrNameLst>
                                      </p:cBhvr>
                                      <p:tavLst>
                                        <p:tav tm="0">
                                          <p:val>
                                            <p:strVal val="#ppt_y+#ppt_h/2"/>
                                          </p:val>
                                        </p:tav>
                                        <p:tav tm="100000">
                                          <p:val>
                                            <p:strVal val="#ppt_y"/>
                                          </p:val>
                                        </p:tav>
                                      </p:tavLst>
                                    </p:anim>
                                    <p:anim calcmode="lin" valueType="num">
                                      <p:cBhvr>
                                        <p:cTn id="501" dur="3000" fill="hold"/>
                                        <p:tgtEl>
                                          <p:spTgt spid="22"/>
                                        </p:tgtEl>
                                        <p:attrNameLst>
                                          <p:attrName>ppt_w</p:attrName>
                                        </p:attrNameLst>
                                      </p:cBhvr>
                                      <p:tavLst>
                                        <p:tav tm="0">
                                          <p:val>
                                            <p:strVal val="#ppt_w"/>
                                          </p:val>
                                        </p:tav>
                                        <p:tav tm="100000">
                                          <p:val>
                                            <p:strVal val="#ppt_w"/>
                                          </p:val>
                                        </p:tav>
                                      </p:tavLst>
                                    </p:anim>
                                    <p:anim calcmode="lin" valueType="num">
                                      <p:cBhvr>
                                        <p:cTn id="502" dur="3000" fill="hold"/>
                                        <p:tgtEl>
                                          <p:spTgt spid="22"/>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2"/>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2"/>
                                        </p:tgtEl>
                                        <p:attrNameLst>
                                          <p:attrName>ppt_x</p:attrName>
                                        </p:attrNameLst>
                                      </p:cBhvr>
                                      <p:tavLst>
                                        <p:tav tm="0">
                                          <p:val>
                                            <p:strVal val="ppt_x"/>
                                          </p:val>
                                        </p:tav>
                                        <p:tav tm="100000">
                                          <p:val>
                                            <p:strVal val="1+ppt_w/2"/>
                                          </p:val>
                                        </p:tav>
                                      </p:tavLst>
                                    </p:anim>
                                    <p:anim calcmode="lin" valueType="num">
                                      <p:cBhvr additive="base">
                                        <p:cTn id="507" dur="4000"/>
                                        <p:tgtEl>
                                          <p:spTgt spid="22"/>
                                        </p:tgtEl>
                                        <p:attrNameLst>
                                          <p:attrName>ppt_y</p:attrName>
                                        </p:attrNameLst>
                                      </p:cBhvr>
                                      <p:tavLst>
                                        <p:tav tm="0">
                                          <p:val>
                                            <p:strVal val="ppt_y"/>
                                          </p:val>
                                        </p:tav>
                                        <p:tav tm="100000">
                                          <p:val>
                                            <p:strVal val="1+ppt_h/2"/>
                                          </p:val>
                                        </p:tav>
                                      </p:tavLst>
                                    </p:anim>
                                    <p:set>
                                      <p:cBhvr>
                                        <p:cTn id="508" dur="1" fill="hold">
                                          <p:stCondLst>
                                            <p:cond delay="3999"/>
                                          </p:stCondLst>
                                        </p:cTn>
                                        <p:tgtEl>
                                          <p:spTgt spid="22"/>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1"/>
                                        </p:tgtEl>
                                        <p:attrNameLst>
                                          <p:attrName>style.visibility</p:attrName>
                                        </p:attrNameLst>
                                      </p:cBhvr>
                                      <p:to>
                                        <p:strVal val="visible"/>
                                      </p:to>
                                    </p:set>
                                    <p:anim calcmode="lin" valueType="num">
                                      <p:cBhvr>
                                        <p:cTn id="511" dur="3000" fill="hold"/>
                                        <p:tgtEl>
                                          <p:spTgt spid="21"/>
                                        </p:tgtEl>
                                        <p:attrNameLst>
                                          <p:attrName>ppt_x</p:attrName>
                                        </p:attrNameLst>
                                      </p:cBhvr>
                                      <p:tavLst>
                                        <p:tav tm="0">
                                          <p:val>
                                            <p:strVal val="#ppt_x"/>
                                          </p:val>
                                        </p:tav>
                                        <p:tav tm="100000">
                                          <p:val>
                                            <p:strVal val="#ppt_x"/>
                                          </p:val>
                                        </p:tav>
                                      </p:tavLst>
                                    </p:anim>
                                    <p:anim calcmode="lin" valueType="num">
                                      <p:cBhvr>
                                        <p:cTn id="512" dur="3000" fill="hold"/>
                                        <p:tgtEl>
                                          <p:spTgt spid="21"/>
                                        </p:tgtEl>
                                        <p:attrNameLst>
                                          <p:attrName>ppt_y</p:attrName>
                                        </p:attrNameLst>
                                      </p:cBhvr>
                                      <p:tavLst>
                                        <p:tav tm="0">
                                          <p:val>
                                            <p:strVal val="#ppt_y+#ppt_h/2"/>
                                          </p:val>
                                        </p:tav>
                                        <p:tav tm="100000">
                                          <p:val>
                                            <p:strVal val="#ppt_y"/>
                                          </p:val>
                                        </p:tav>
                                      </p:tavLst>
                                    </p:anim>
                                    <p:anim calcmode="lin" valueType="num">
                                      <p:cBhvr>
                                        <p:cTn id="513" dur="3000" fill="hold"/>
                                        <p:tgtEl>
                                          <p:spTgt spid="21"/>
                                        </p:tgtEl>
                                        <p:attrNameLst>
                                          <p:attrName>ppt_w</p:attrName>
                                        </p:attrNameLst>
                                      </p:cBhvr>
                                      <p:tavLst>
                                        <p:tav tm="0">
                                          <p:val>
                                            <p:strVal val="#ppt_w"/>
                                          </p:val>
                                        </p:tav>
                                        <p:tav tm="100000">
                                          <p:val>
                                            <p:strVal val="#ppt_w"/>
                                          </p:val>
                                        </p:tav>
                                      </p:tavLst>
                                    </p:anim>
                                    <p:anim calcmode="lin" valueType="num">
                                      <p:cBhvr>
                                        <p:cTn id="514" dur="3000" fill="hold"/>
                                        <p:tgtEl>
                                          <p:spTgt spid="21"/>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1"/>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1"/>
                                        </p:tgtEl>
                                        <p:attrNameLst>
                                          <p:attrName>ppt_x</p:attrName>
                                        </p:attrNameLst>
                                      </p:cBhvr>
                                      <p:tavLst>
                                        <p:tav tm="0">
                                          <p:val>
                                            <p:strVal val="ppt_x"/>
                                          </p:val>
                                        </p:tav>
                                        <p:tav tm="100000">
                                          <p:val>
                                            <p:strVal val="1+ppt_w/2"/>
                                          </p:val>
                                        </p:tav>
                                      </p:tavLst>
                                    </p:anim>
                                    <p:anim calcmode="lin" valueType="num">
                                      <p:cBhvr additive="base">
                                        <p:cTn id="519" dur="4000"/>
                                        <p:tgtEl>
                                          <p:spTgt spid="21"/>
                                        </p:tgtEl>
                                        <p:attrNameLst>
                                          <p:attrName>ppt_y</p:attrName>
                                        </p:attrNameLst>
                                      </p:cBhvr>
                                      <p:tavLst>
                                        <p:tav tm="0">
                                          <p:val>
                                            <p:strVal val="ppt_y"/>
                                          </p:val>
                                        </p:tav>
                                        <p:tav tm="100000">
                                          <p:val>
                                            <p:strVal val="1+ppt_h/2"/>
                                          </p:val>
                                        </p:tav>
                                      </p:tavLst>
                                    </p:anim>
                                    <p:set>
                                      <p:cBhvr>
                                        <p:cTn id="520" dur="1" fill="hold">
                                          <p:stCondLst>
                                            <p:cond delay="3999"/>
                                          </p:stCondLst>
                                        </p:cTn>
                                        <p:tgtEl>
                                          <p:spTgt spid="21"/>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0"/>
                                        </p:tgtEl>
                                        <p:attrNameLst>
                                          <p:attrName>style.visibility</p:attrName>
                                        </p:attrNameLst>
                                      </p:cBhvr>
                                      <p:to>
                                        <p:strVal val="visible"/>
                                      </p:to>
                                    </p:set>
                                    <p:anim calcmode="lin" valueType="num">
                                      <p:cBhvr>
                                        <p:cTn id="523" dur="3000" fill="hold"/>
                                        <p:tgtEl>
                                          <p:spTgt spid="20"/>
                                        </p:tgtEl>
                                        <p:attrNameLst>
                                          <p:attrName>ppt_x</p:attrName>
                                        </p:attrNameLst>
                                      </p:cBhvr>
                                      <p:tavLst>
                                        <p:tav tm="0">
                                          <p:val>
                                            <p:strVal val="#ppt_x"/>
                                          </p:val>
                                        </p:tav>
                                        <p:tav tm="100000">
                                          <p:val>
                                            <p:strVal val="#ppt_x"/>
                                          </p:val>
                                        </p:tav>
                                      </p:tavLst>
                                    </p:anim>
                                    <p:anim calcmode="lin" valueType="num">
                                      <p:cBhvr>
                                        <p:cTn id="524" dur="3000" fill="hold"/>
                                        <p:tgtEl>
                                          <p:spTgt spid="20"/>
                                        </p:tgtEl>
                                        <p:attrNameLst>
                                          <p:attrName>ppt_y</p:attrName>
                                        </p:attrNameLst>
                                      </p:cBhvr>
                                      <p:tavLst>
                                        <p:tav tm="0">
                                          <p:val>
                                            <p:strVal val="#ppt_y+#ppt_h/2"/>
                                          </p:val>
                                        </p:tav>
                                        <p:tav tm="100000">
                                          <p:val>
                                            <p:strVal val="#ppt_y"/>
                                          </p:val>
                                        </p:tav>
                                      </p:tavLst>
                                    </p:anim>
                                    <p:anim calcmode="lin" valueType="num">
                                      <p:cBhvr>
                                        <p:cTn id="525" dur="3000" fill="hold"/>
                                        <p:tgtEl>
                                          <p:spTgt spid="20"/>
                                        </p:tgtEl>
                                        <p:attrNameLst>
                                          <p:attrName>ppt_w</p:attrName>
                                        </p:attrNameLst>
                                      </p:cBhvr>
                                      <p:tavLst>
                                        <p:tav tm="0">
                                          <p:val>
                                            <p:strVal val="#ppt_w"/>
                                          </p:val>
                                        </p:tav>
                                        <p:tav tm="100000">
                                          <p:val>
                                            <p:strVal val="#ppt_w"/>
                                          </p:val>
                                        </p:tav>
                                      </p:tavLst>
                                    </p:anim>
                                    <p:anim calcmode="lin" valueType="num">
                                      <p:cBhvr>
                                        <p:cTn id="526" dur="3000" fill="hold"/>
                                        <p:tgtEl>
                                          <p:spTgt spid="20"/>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0"/>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0"/>
                                        </p:tgtEl>
                                        <p:attrNameLst>
                                          <p:attrName>ppt_x</p:attrName>
                                        </p:attrNameLst>
                                      </p:cBhvr>
                                      <p:tavLst>
                                        <p:tav tm="0">
                                          <p:val>
                                            <p:strVal val="ppt_x"/>
                                          </p:val>
                                        </p:tav>
                                        <p:tav tm="100000">
                                          <p:val>
                                            <p:strVal val="1+ppt_w/2"/>
                                          </p:val>
                                        </p:tav>
                                      </p:tavLst>
                                    </p:anim>
                                    <p:anim calcmode="lin" valueType="num">
                                      <p:cBhvr additive="base">
                                        <p:cTn id="531" dur="4000"/>
                                        <p:tgtEl>
                                          <p:spTgt spid="20"/>
                                        </p:tgtEl>
                                        <p:attrNameLst>
                                          <p:attrName>ppt_y</p:attrName>
                                        </p:attrNameLst>
                                      </p:cBhvr>
                                      <p:tavLst>
                                        <p:tav tm="0">
                                          <p:val>
                                            <p:strVal val="ppt_y"/>
                                          </p:val>
                                        </p:tav>
                                        <p:tav tm="100000">
                                          <p:val>
                                            <p:strVal val="1+ppt_h/2"/>
                                          </p:val>
                                        </p:tav>
                                      </p:tavLst>
                                    </p:anim>
                                    <p:set>
                                      <p:cBhvr>
                                        <p:cTn id="532" dur="1" fill="hold">
                                          <p:stCondLst>
                                            <p:cond delay="3999"/>
                                          </p:stCondLst>
                                        </p:cTn>
                                        <p:tgtEl>
                                          <p:spTgt spid="20"/>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19"/>
                                        </p:tgtEl>
                                        <p:attrNameLst>
                                          <p:attrName>style.visibility</p:attrName>
                                        </p:attrNameLst>
                                      </p:cBhvr>
                                      <p:to>
                                        <p:strVal val="visible"/>
                                      </p:to>
                                    </p:set>
                                    <p:anim calcmode="lin" valueType="num">
                                      <p:cBhvr>
                                        <p:cTn id="535" dur="3000" fill="hold"/>
                                        <p:tgtEl>
                                          <p:spTgt spid="19"/>
                                        </p:tgtEl>
                                        <p:attrNameLst>
                                          <p:attrName>ppt_x</p:attrName>
                                        </p:attrNameLst>
                                      </p:cBhvr>
                                      <p:tavLst>
                                        <p:tav tm="0">
                                          <p:val>
                                            <p:strVal val="#ppt_x"/>
                                          </p:val>
                                        </p:tav>
                                        <p:tav tm="100000">
                                          <p:val>
                                            <p:strVal val="#ppt_x"/>
                                          </p:val>
                                        </p:tav>
                                      </p:tavLst>
                                    </p:anim>
                                    <p:anim calcmode="lin" valueType="num">
                                      <p:cBhvr>
                                        <p:cTn id="536" dur="3000" fill="hold"/>
                                        <p:tgtEl>
                                          <p:spTgt spid="19"/>
                                        </p:tgtEl>
                                        <p:attrNameLst>
                                          <p:attrName>ppt_y</p:attrName>
                                        </p:attrNameLst>
                                      </p:cBhvr>
                                      <p:tavLst>
                                        <p:tav tm="0">
                                          <p:val>
                                            <p:strVal val="#ppt_y+#ppt_h/2"/>
                                          </p:val>
                                        </p:tav>
                                        <p:tav tm="100000">
                                          <p:val>
                                            <p:strVal val="#ppt_y"/>
                                          </p:val>
                                        </p:tav>
                                      </p:tavLst>
                                    </p:anim>
                                    <p:anim calcmode="lin" valueType="num">
                                      <p:cBhvr>
                                        <p:cTn id="537" dur="3000" fill="hold"/>
                                        <p:tgtEl>
                                          <p:spTgt spid="19"/>
                                        </p:tgtEl>
                                        <p:attrNameLst>
                                          <p:attrName>ppt_w</p:attrName>
                                        </p:attrNameLst>
                                      </p:cBhvr>
                                      <p:tavLst>
                                        <p:tav tm="0">
                                          <p:val>
                                            <p:strVal val="#ppt_w"/>
                                          </p:val>
                                        </p:tav>
                                        <p:tav tm="100000">
                                          <p:val>
                                            <p:strVal val="#ppt_w"/>
                                          </p:val>
                                        </p:tav>
                                      </p:tavLst>
                                    </p:anim>
                                    <p:anim calcmode="lin" valueType="num">
                                      <p:cBhvr>
                                        <p:cTn id="538" dur="3000" fill="hold"/>
                                        <p:tgtEl>
                                          <p:spTgt spid="19"/>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19"/>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19"/>
                                        </p:tgtEl>
                                        <p:attrNameLst>
                                          <p:attrName>ppt_x</p:attrName>
                                        </p:attrNameLst>
                                      </p:cBhvr>
                                      <p:tavLst>
                                        <p:tav tm="0">
                                          <p:val>
                                            <p:strVal val="ppt_x"/>
                                          </p:val>
                                        </p:tav>
                                        <p:tav tm="100000">
                                          <p:val>
                                            <p:strVal val="1+ppt_w/2"/>
                                          </p:val>
                                        </p:tav>
                                      </p:tavLst>
                                    </p:anim>
                                    <p:anim calcmode="lin" valueType="num">
                                      <p:cBhvr additive="base">
                                        <p:cTn id="543" dur="4000"/>
                                        <p:tgtEl>
                                          <p:spTgt spid="19"/>
                                        </p:tgtEl>
                                        <p:attrNameLst>
                                          <p:attrName>ppt_y</p:attrName>
                                        </p:attrNameLst>
                                      </p:cBhvr>
                                      <p:tavLst>
                                        <p:tav tm="0">
                                          <p:val>
                                            <p:strVal val="ppt_y"/>
                                          </p:val>
                                        </p:tav>
                                        <p:tav tm="100000">
                                          <p:val>
                                            <p:strVal val="1+ppt_h/2"/>
                                          </p:val>
                                        </p:tav>
                                      </p:tavLst>
                                    </p:anim>
                                    <p:set>
                                      <p:cBhvr>
                                        <p:cTn id="544" dur="1" fill="hold">
                                          <p:stCondLst>
                                            <p:cond delay="3999"/>
                                          </p:stCondLst>
                                        </p:cTn>
                                        <p:tgtEl>
                                          <p:spTgt spid="19"/>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18"/>
                                        </p:tgtEl>
                                        <p:attrNameLst>
                                          <p:attrName>style.visibility</p:attrName>
                                        </p:attrNameLst>
                                      </p:cBhvr>
                                      <p:to>
                                        <p:strVal val="visible"/>
                                      </p:to>
                                    </p:set>
                                    <p:anim calcmode="lin" valueType="num">
                                      <p:cBhvr>
                                        <p:cTn id="547" dur="3000" fill="hold"/>
                                        <p:tgtEl>
                                          <p:spTgt spid="18"/>
                                        </p:tgtEl>
                                        <p:attrNameLst>
                                          <p:attrName>ppt_x</p:attrName>
                                        </p:attrNameLst>
                                      </p:cBhvr>
                                      <p:tavLst>
                                        <p:tav tm="0">
                                          <p:val>
                                            <p:strVal val="#ppt_x"/>
                                          </p:val>
                                        </p:tav>
                                        <p:tav tm="100000">
                                          <p:val>
                                            <p:strVal val="#ppt_x"/>
                                          </p:val>
                                        </p:tav>
                                      </p:tavLst>
                                    </p:anim>
                                    <p:anim calcmode="lin" valueType="num">
                                      <p:cBhvr>
                                        <p:cTn id="548" dur="3000" fill="hold"/>
                                        <p:tgtEl>
                                          <p:spTgt spid="18"/>
                                        </p:tgtEl>
                                        <p:attrNameLst>
                                          <p:attrName>ppt_y</p:attrName>
                                        </p:attrNameLst>
                                      </p:cBhvr>
                                      <p:tavLst>
                                        <p:tav tm="0">
                                          <p:val>
                                            <p:strVal val="#ppt_y+#ppt_h/2"/>
                                          </p:val>
                                        </p:tav>
                                        <p:tav tm="100000">
                                          <p:val>
                                            <p:strVal val="#ppt_y"/>
                                          </p:val>
                                        </p:tav>
                                      </p:tavLst>
                                    </p:anim>
                                    <p:anim calcmode="lin" valueType="num">
                                      <p:cBhvr>
                                        <p:cTn id="549" dur="3000" fill="hold"/>
                                        <p:tgtEl>
                                          <p:spTgt spid="18"/>
                                        </p:tgtEl>
                                        <p:attrNameLst>
                                          <p:attrName>ppt_w</p:attrName>
                                        </p:attrNameLst>
                                      </p:cBhvr>
                                      <p:tavLst>
                                        <p:tav tm="0">
                                          <p:val>
                                            <p:strVal val="#ppt_w"/>
                                          </p:val>
                                        </p:tav>
                                        <p:tav tm="100000">
                                          <p:val>
                                            <p:strVal val="#ppt_w"/>
                                          </p:val>
                                        </p:tav>
                                      </p:tavLst>
                                    </p:anim>
                                    <p:anim calcmode="lin" valueType="num">
                                      <p:cBhvr>
                                        <p:cTn id="550" dur="3000" fill="hold"/>
                                        <p:tgtEl>
                                          <p:spTgt spid="18"/>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18"/>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18"/>
                                        </p:tgtEl>
                                        <p:attrNameLst>
                                          <p:attrName>ppt_x</p:attrName>
                                        </p:attrNameLst>
                                      </p:cBhvr>
                                      <p:tavLst>
                                        <p:tav tm="0">
                                          <p:val>
                                            <p:strVal val="ppt_x"/>
                                          </p:val>
                                        </p:tav>
                                        <p:tav tm="100000">
                                          <p:val>
                                            <p:strVal val="1+ppt_w/2"/>
                                          </p:val>
                                        </p:tav>
                                      </p:tavLst>
                                    </p:anim>
                                    <p:anim calcmode="lin" valueType="num">
                                      <p:cBhvr additive="base">
                                        <p:cTn id="555" dur="4000"/>
                                        <p:tgtEl>
                                          <p:spTgt spid="18"/>
                                        </p:tgtEl>
                                        <p:attrNameLst>
                                          <p:attrName>ppt_y</p:attrName>
                                        </p:attrNameLst>
                                      </p:cBhvr>
                                      <p:tavLst>
                                        <p:tav tm="0">
                                          <p:val>
                                            <p:strVal val="ppt_y"/>
                                          </p:val>
                                        </p:tav>
                                        <p:tav tm="100000">
                                          <p:val>
                                            <p:strVal val="1+ppt_h/2"/>
                                          </p:val>
                                        </p:tav>
                                      </p:tavLst>
                                    </p:anim>
                                    <p:set>
                                      <p:cBhvr>
                                        <p:cTn id="556" dur="1" fill="hold">
                                          <p:stCondLst>
                                            <p:cond delay="3999"/>
                                          </p:stCondLst>
                                        </p:cTn>
                                        <p:tgtEl>
                                          <p:spTgt spid="18"/>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7"/>
                                        </p:tgtEl>
                                        <p:attrNameLst>
                                          <p:attrName>style.visibility</p:attrName>
                                        </p:attrNameLst>
                                      </p:cBhvr>
                                      <p:to>
                                        <p:strVal val="visible"/>
                                      </p:to>
                                    </p:set>
                                    <p:anim calcmode="lin" valueType="num">
                                      <p:cBhvr>
                                        <p:cTn id="559" dur="3000" fill="hold"/>
                                        <p:tgtEl>
                                          <p:spTgt spid="17"/>
                                        </p:tgtEl>
                                        <p:attrNameLst>
                                          <p:attrName>ppt_x</p:attrName>
                                        </p:attrNameLst>
                                      </p:cBhvr>
                                      <p:tavLst>
                                        <p:tav tm="0">
                                          <p:val>
                                            <p:strVal val="#ppt_x"/>
                                          </p:val>
                                        </p:tav>
                                        <p:tav tm="100000">
                                          <p:val>
                                            <p:strVal val="#ppt_x"/>
                                          </p:val>
                                        </p:tav>
                                      </p:tavLst>
                                    </p:anim>
                                    <p:anim calcmode="lin" valueType="num">
                                      <p:cBhvr>
                                        <p:cTn id="560" dur="3000" fill="hold"/>
                                        <p:tgtEl>
                                          <p:spTgt spid="17"/>
                                        </p:tgtEl>
                                        <p:attrNameLst>
                                          <p:attrName>ppt_y</p:attrName>
                                        </p:attrNameLst>
                                      </p:cBhvr>
                                      <p:tavLst>
                                        <p:tav tm="0">
                                          <p:val>
                                            <p:strVal val="#ppt_y+#ppt_h/2"/>
                                          </p:val>
                                        </p:tav>
                                        <p:tav tm="100000">
                                          <p:val>
                                            <p:strVal val="#ppt_y"/>
                                          </p:val>
                                        </p:tav>
                                      </p:tavLst>
                                    </p:anim>
                                    <p:anim calcmode="lin" valueType="num">
                                      <p:cBhvr>
                                        <p:cTn id="561" dur="3000" fill="hold"/>
                                        <p:tgtEl>
                                          <p:spTgt spid="17"/>
                                        </p:tgtEl>
                                        <p:attrNameLst>
                                          <p:attrName>ppt_w</p:attrName>
                                        </p:attrNameLst>
                                      </p:cBhvr>
                                      <p:tavLst>
                                        <p:tav tm="0">
                                          <p:val>
                                            <p:strVal val="#ppt_w"/>
                                          </p:val>
                                        </p:tav>
                                        <p:tav tm="100000">
                                          <p:val>
                                            <p:strVal val="#ppt_w"/>
                                          </p:val>
                                        </p:tav>
                                      </p:tavLst>
                                    </p:anim>
                                    <p:anim calcmode="lin" valueType="num">
                                      <p:cBhvr>
                                        <p:cTn id="562" dur="3000" fill="hold"/>
                                        <p:tgtEl>
                                          <p:spTgt spid="17"/>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7"/>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7"/>
                                        </p:tgtEl>
                                        <p:attrNameLst>
                                          <p:attrName>ppt_x</p:attrName>
                                        </p:attrNameLst>
                                      </p:cBhvr>
                                      <p:tavLst>
                                        <p:tav tm="0">
                                          <p:val>
                                            <p:strVal val="ppt_x"/>
                                          </p:val>
                                        </p:tav>
                                        <p:tav tm="100000">
                                          <p:val>
                                            <p:strVal val="1+ppt_w/2"/>
                                          </p:val>
                                        </p:tav>
                                      </p:tavLst>
                                    </p:anim>
                                    <p:anim calcmode="lin" valueType="num">
                                      <p:cBhvr additive="base">
                                        <p:cTn id="567" dur="4000"/>
                                        <p:tgtEl>
                                          <p:spTgt spid="17"/>
                                        </p:tgtEl>
                                        <p:attrNameLst>
                                          <p:attrName>ppt_y</p:attrName>
                                        </p:attrNameLst>
                                      </p:cBhvr>
                                      <p:tavLst>
                                        <p:tav tm="0">
                                          <p:val>
                                            <p:strVal val="ppt_y"/>
                                          </p:val>
                                        </p:tav>
                                        <p:tav tm="100000">
                                          <p:val>
                                            <p:strVal val="1+ppt_h/2"/>
                                          </p:val>
                                        </p:tav>
                                      </p:tavLst>
                                    </p:anim>
                                    <p:set>
                                      <p:cBhvr>
                                        <p:cTn id="568" dur="1" fill="hold">
                                          <p:stCondLst>
                                            <p:cond delay="3999"/>
                                          </p:stCondLst>
                                        </p:cTn>
                                        <p:tgtEl>
                                          <p:spTgt spid="17"/>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6"/>
                                        </p:tgtEl>
                                        <p:attrNameLst>
                                          <p:attrName>style.visibility</p:attrName>
                                        </p:attrNameLst>
                                      </p:cBhvr>
                                      <p:to>
                                        <p:strVal val="visible"/>
                                      </p:to>
                                    </p:set>
                                    <p:anim calcmode="lin" valueType="num">
                                      <p:cBhvr>
                                        <p:cTn id="571" dur="3000" fill="hold"/>
                                        <p:tgtEl>
                                          <p:spTgt spid="16"/>
                                        </p:tgtEl>
                                        <p:attrNameLst>
                                          <p:attrName>ppt_x</p:attrName>
                                        </p:attrNameLst>
                                      </p:cBhvr>
                                      <p:tavLst>
                                        <p:tav tm="0">
                                          <p:val>
                                            <p:strVal val="#ppt_x"/>
                                          </p:val>
                                        </p:tav>
                                        <p:tav tm="100000">
                                          <p:val>
                                            <p:strVal val="#ppt_x"/>
                                          </p:val>
                                        </p:tav>
                                      </p:tavLst>
                                    </p:anim>
                                    <p:anim calcmode="lin" valueType="num">
                                      <p:cBhvr>
                                        <p:cTn id="572" dur="3000" fill="hold"/>
                                        <p:tgtEl>
                                          <p:spTgt spid="16"/>
                                        </p:tgtEl>
                                        <p:attrNameLst>
                                          <p:attrName>ppt_y</p:attrName>
                                        </p:attrNameLst>
                                      </p:cBhvr>
                                      <p:tavLst>
                                        <p:tav tm="0">
                                          <p:val>
                                            <p:strVal val="#ppt_y+#ppt_h/2"/>
                                          </p:val>
                                        </p:tav>
                                        <p:tav tm="100000">
                                          <p:val>
                                            <p:strVal val="#ppt_y"/>
                                          </p:val>
                                        </p:tav>
                                      </p:tavLst>
                                    </p:anim>
                                    <p:anim calcmode="lin" valueType="num">
                                      <p:cBhvr>
                                        <p:cTn id="573" dur="3000" fill="hold"/>
                                        <p:tgtEl>
                                          <p:spTgt spid="16"/>
                                        </p:tgtEl>
                                        <p:attrNameLst>
                                          <p:attrName>ppt_w</p:attrName>
                                        </p:attrNameLst>
                                      </p:cBhvr>
                                      <p:tavLst>
                                        <p:tav tm="0">
                                          <p:val>
                                            <p:strVal val="#ppt_w"/>
                                          </p:val>
                                        </p:tav>
                                        <p:tav tm="100000">
                                          <p:val>
                                            <p:strVal val="#ppt_w"/>
                                          </p:val>
                                        </p:tav>
                                      </p:tavLst>
                                    </p:anim>
                                    <p:anim calcmode="lin" valueType="num">
                                      <p:cBhvr>
                                        <p:cTn id="574" dur="3000" fill="hold"/>
                                        <p:tgtEl>
                                          <p:spTgt spid="16"/>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6"/>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6"/>
                                        </p:tgtEl>
                                        <p:attrNameLst>
                                          <p:attrName>ppt_x</p:attrName>
                                        </p:attrNameLst>
                                      </p:cBhvr>
                                      <p:tavLst>
                                        <p:tav tm="0">
                                          <p:val>
                                            <p:strVal val="ppt_x"/>
                                          </p:val>
                                        </p:tav>
                                        <p:tav tm="100000">
                                          <p:val>
                                            <p:strVal val="1+ppt_w/2"/>
                                          </p:val>
                                        </p:tav>
                                      </p:tavLst>
                                    </p:anim>
                                    <p:anim calcmode="lin" valueType="num">
                                      <p:cBhvr additive="base">
                                        <p:cTn id="579" dur="4000"/>
                                        <p:tgtEl>
                                          <p:spTgt spid="16"/>
                                        </p:tgtEl>
                                        <p:attrNameLst>
                                          <p:attrName>ppt_y</p:attrName>
                                        </p:attrNameLst>
                                      </p:cBhvr>
                                      <p:tavLst>
                                        <p:tav tm="0">
                                          <p:val>
                                            <p:strVal val="ppt_y"/>
                                          </p:val>
                                        </p:tav>
                                        <p:tav tm="100000">
                                          <p:val>
                                            <p:strVal val="1+ppt_h/2"/>
                                          </p:val>
                                        </p:tav>
                                      </p:tavLst>
                                    </p:anim>
                                    <p:set>
                                      <p:cBhvr>
                                        <p:cTn id="580" dur="1" fill="hold">
                                          <p:stCondLst>
                                            <p:cond delay="3999"/>
                                          </p:stCondLst>
                                        </p:cTn>
                                        <p:tgtEl>
                                          <p:spTgt spid="16"/>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5"/>
                                        </p:tgtEl>
                                        <p:attrNameLst>
                                          <p:attrName>style.visibility</p:attrName>
                                        </p:attrNameLst>
                                      </p:cBhvr>
                                      <p:to>
                                        <p:strVal val="visible"/>
                                      </p:to>
                                    </p:set>
                                    <p:anim calcmode="lin" valueType="num">
                                      <p:cBhvr>
                                        <p:cTn id="583" dur="3000" fill="hold"/>
                                        <p:tgtEl>
                                          <p:spTgt spid="15"/>
                                        </p:tgtEl>
                                        <p:attrNameLst>
                                          <p:attrName>ppt_x</p:attrName>
                                        </p:attrNameLst>
                                      </p:cBhvr>
                                      <p:tavLst>
                                        <p:tav tm="0">
                                          <p:val>
                                            <p:strVal val="#ppt_x"/>
                                          </p:val>
                                        </p:tav>
                                        <p:tav tm="100000">
                                          <p:val>
                                            <p:strVal val="#ppt_x"/>
                                          </p:val>
                                        </p:tav>
                                      </p:tavLst>
                                    </p:anim>
                                    <p:anim calcmode="lin" valueType="num">
                                      <p:cBhvr>
                                        <p:cTn id="584" dur="3000" fill="hold"/>
                                        <p:tgtEl>
                                          <p:spTgt spid="15"/>
                                        </p:tgtEl>
                                        <p:attrNameLst>
                                          <p:attrName>ppt_y</p:attrName>
                                        </p:attrNameLst>
                                      </p:cBhvr>
                                      <p:tavLst>
                                        <p:tav tm="0">
                                          <p:val>
                                            <p:strVal val="#ppt_y+#ppt_h/2"/>
                                          </p:val>
                                        </p:tav>
                                        <p:tav tm="100000">
                                          <p:val>
                                            <p:strVal val="#ppt_y"/>
                                          </p:val>
                                        </p:tav>
                                      </p:tavLst>
                                    </p:anim>
                                    <p:anim calcmode="lin" valueType="num">
                                      <p:cBhvr>
                                        <p:cTn id="585" dur="3000" fill="hold"/>
                                        <p:tgtEl>
                                          <p:spTgt spid="15"/>
                                        </p:tgtEl>
                                        <p:attrNameLst>
                                          <p:attrName>ppt_w</p:attrName>
                                        </p:attrNameLst>
                                      </p:cBhvr>
                                      <p:tavLst>
                                        <p:tav tm="0">
                                          <p:val>
                                            <p:strVal val="#ppt_w"/>
                                          </p:val>
                                        </p:tav>
                                        <p:tav tm="100000">
                                          <p:val>
                                            <p:strVal val="#ppt_w"/>
                                          </p:val>
                                        </p:tav>
                                      </p:tavLst>
                                    </p:anim>
                                    <p:anim calcmode="lin" valueType="num">
                                      <p:cBhvr>
                                        <p:cTn id="586" dur="3000" fill="hold"/>
                                        <p:tgtEl>
                                          <p:spTgt spid="15"/>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5"/>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5"/>
                                        </p:tgtEl>
                                        <p:attrNameLst>
                                          <p:attrName>ppt_x</p:attrName>
                                        </p:attrNameLst>
                                      </p:cBhvr>
                                      <p:tavLst>
                                        <p:tav tm="0">
                                          <p:val>
                                            <p:strVal val="ppt_x"/>
                                          </p:val>
                                        </p:tav>
                                        <p:tav tm="100000">
                                          <p:val>
                                            <p:strVal val="1+ppt_w/2"/>
                                          </p:val>
                                        </p:tav>
                                      </p:tavLst>
                                    </p:anim>
                                    <p:anim calcmode="lin" valueType="num">
                                      <p:cBhvr additive="base">
                                        <p:cTn id="591" dur="4000"/>
                                        <p:tgtEl>
                                          <p:spTgt spid="15"/>
                                        </p:tgtEl>
                                        <p:attrNameLst>
                                          <p:attrName>ppt_y</p:attrName>
                                        </p:attrNameLst>
                                      </p:cBhvr>
                                      <p:tavLst>
                                        <p:tav tm="0">
                                          <p:val>
                                            <p:strVal val="ppt_y"/>
                                          </p:val>
                                        </p:tav>
                                        <p:tav tm="100000">
                                          <p:val>
                                            <p:strVal val="1+ppt_h/2"/>
                                          </p:val>
                                        </p:tav>
                                      </p:tavLst>
                                    </p:anim>
                                    <p:set>
                                      <p:cBhvr>
                                        <p:cTn id="592" dur="1" fill="hold">
                                          <p:stCondLst>
                                            <p:cond delay="3999"/>
                                          </p:stCondLst>
                                        </p:cTn>
                                        <p:tgtEl>
                                          <p:spTgt spid="15"/>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4"/>
                                        </p:tgtEl>
                                        <p:attrNameLst>
                                          <p:attrName>style.visibility</p:attrName>
                                        </p:attrNameLst>
                                      </p:cBhvr>
                                      <p:to>
                                        <p:strVal val="visible"/>
                                      </p:to>
                                    </p:set>
                                    <p:anim calcmode="lin" valueType="num">
                                      <p:cBhvr>
                                        <p:cTn id="595" dur="3000" fill="hold"/>
                                        <p:tgtEl>
                                          <p:spTgt spid="14"/>
                                        </p:tgtEl>
                                        <p:attrNameLst>
                                          <p:attrName>ppt_x</p:attrName>
                                        </p:attrNameLst>
                                      </p:cBhvr>
                                      <p:tavLst>
                                        <p:tav tm="0">
                                          <p:val>
                                            <p:strVal val="#ppt_x"/>
                                          </p:val>
                                        </p:tav>
                                        <p:tav tm="100000">
                                          <p:val>
                                            <p:strVal val="#ppt_x"/>
                                          </p:val>
                                        </p:tav>
                                      </p:tavLst>
                                    </p:anim>
                                    <p:anim calcmode="lin" valueType="num">
                                      <p:cBhvr>
                                        <p:cTn id="596" dur="3000" fill="hold"/>
                                        <p:tgtEl>
                                          <p:spTgt spid="14"/>
                                        </p:tgtEl>
                                        <p:attrNameLst>
                                          <p:attrName>ppt_y</p:attrName>
                                        </p:attrNameLst>
                                      </p:cBhvr>
                                      <p:tavLst>
                                        <p:tav tm="0">
                                          <p:val>
                                            <p:strVal val="#ppt_y+#ppt_h/2"/>
                                          </p:val>
                                        </p:tav>
                                        <p:tav tm="100000">
                                          <p:val>
                                            <p:strVal val="#ppt_y"/>
                                          </p:val>
                                        </p:tav>
                                      </p:tavLst>
                                    </p:anim>
                                    <p:anim calcmode="lin" valueType="num">
                                      <p:cBhvr>
                                        <p:cTn id="597" dur="3000" fill="hold"/>
                                        <p:tgtEl>
                                          <p:spTgt spid="14"/>
                                        </p:tgtEl>
                                        <p:attrNameLst>
                                          <p:attrName>ppt_w</p:attrName>
                                        </p:attrNameLst>
                                      </p:cBhvr>
                                      <p:tavLst>
                                        <p:tav tm="0">
                                          <p:val>
                                            <p:strVal val="#ppt_w"/>
                                          </p:val>
                                        </p:tav>
                                        <p:tav tm="100000">
                                          <p:val>
                                            <p:strVal val="#ppt_w"/>
                                          </p:val>
                                        </p:tav>
                                      </p:tavLst>
                                    </p:anim>
                                    <p:anim calcmode="lin" valueType="num">
                                      <p:cBhvr>
                                        <p:cTn id="598" dur="3000" fill="hold"/>
                                        <p:tgtEl>
                                          <p:spTgt spid="14"/>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4"/>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4"/>
                                        </p:tgtEl>
                                        <p:attrNameLst>
                                          <p:attrName>ppt_x</p:attrName>
                                        </p:attrNameLst>
                                      </p:cBhvr>
                                      <p:tavLst>
                                        <p:tav tm="0">
                                          <p:val>
                                            <p:strVal val="ppt_x"/>
                                          </p:val>
                                        </p:tav>
                                        <p:tav tm="100000">
                                          <p:val>
                                            <p:strVal val="1+ppt_w/2"/>
                                          </p:val>
                                        </p:tav>
                                      </p:tavLst>
                                    </p:anim>
                                    <p:anim calcmode="lin" valueType="num">
                                      <p:cBhvr additive="base">
                                        <p:cTn id="603" dur="4000"/>
                                        <p:tgtEl>
                                          <p:spTgt spid="14"/>
                                        </p:tgtEl>
                                        <p:attrNameLst>
                                          <p:attrName>ppt_y</p:attrName>
                                        </p:attrNameLst>
                                      </p:cBhvr>
                                      <p:tavLst>
                                        <p:tav tm="0">
                                          <p:val>
                                            <p:strVal val="ppt_y"/>
                                          </p:val>
                                        </p:tav>
                                        <p:tav tm="100000">
                                          <p:val>
                                            <p:strVal val="1+ppt_h/2"/>
                                          </p:val>
                                        </p:tav>
                                      </p:tavLst>
                                    </p:anim>
                                    <p:set>
                                      <p:cBhvr>
                                        <p:cTn id="604" dur="1" fill="hold">
                                          <p:stCondLst>
                                            <p:cond delay="3999"/>
                                          </p:stCondLst>
                                        </p:cTn>
                                        <p:tgtEl>
                                          <p:spTgt spid="14"/>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3"/>
                                        </p:tgtEl>
                                        <p:attrNameLst>
                                          <p:attrName>style.visibility</p:attrName>
                                        </p:attrNameLst>
                                      </p:cBhvr>
                                      <p:to>
                                        <p:strVal val="visible"/>
                                      </p:to>
                                    </p:set>
                                    <p:anim calcmode="lin" valueType="num">
                                      <p:cBhvr>
                                        <p:cTn id="607" dur="3000" fill="hold"/>
                                        <p:tgtEl>
                                          <p:spTgt spid="13"/>
                                        </p:tgtEl>
                                        <p:attrNameLst>
                                          <p:attrName>ppt_x</p:attrName>
                                        </p:attrNameLst>
                                      </p:cBhvr>
                                      <p:tavLst>
                                        <p:tav tm="0">
                                          <p:val>
                                            <p:strVal val="#ppt_x"/>
                                          </p:val>
                                        </p:tav>
                                        <p:tav tm="100000">
                                          <p:val>
                                            <p:strVal val="#ppt_x"/>
                                          </p:val>
                                        </p:tav>
                                      </p:tavLst>
                                    </p:anim>
                                    <p:anim calcmode="lin" valueType="num">
                                      <p:cBhvr>
                                        <p:cTn id="608" dur="3000" fill="hold"/>
                                        <p:tgtEl>
                                          <p:spTgt spid="13"/>
                                        </p:tgtEl>
                                        <p:attrNameLst>
                                          <p:attrName>ppt_y</p:attrName>
                                        </p:attrNameLst>
                                      </p:cBhvr>
                                      <p:tavLst>
                                        <p:tav tm="0">
                                          <p:val>
                                            <p:strVal val="#ppt_y+#ppt_h/2"/>
                                          </p:val>
                                        </p:tav>
                                        <p:tav tm="100000">
                                          <p:val>
                                            <p:strVal val="#ppt_y"/>
                                          </p:val>
                                        </p:tav>
                                      </p:tavLst>
                                    </p:anim>
                                    <p:anim calcmode="lin" valueType="num">
                                      <p:cBhvr>
                                        <p:cTn id="609" dur="3000" fill="hold"/>
                                        <p:tgtEl>
                                          <p:spTgt spid="13"/>
                                        </p:tgtEl>
                                        <p:attrNameLst>
                                          <p:attrName>ppt_w</p:attrName>
                                        </p:attrNameLst>
                                      </p:cBhvr>
                                      <p:tavLst>
                                        <p:tav tm="0">
                                          <p:val>
                                            <p:strVal val="#ppt_w"/>
                                          </p:val>
                                        </p:tav>
                                        <p:tav tm="100000">
                                          <p:val>
                                            <p:strVal val="#ppt_w"/>
                                          </p:val>
                                        </p:tav>
                                      </p:tavLst>
                                    </p:anim>
                                    <p:anim calcmode="lin" valueType="num">
                                      <p:cBhvr>
                                        <p:cTn id="610" dur="3000" fill="hold"/>
                                        <p:tgtEl>
                                          <p:spTgt spid="13"/>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3"/>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3"/>
                                        </p:tgtEl>
                                        <p:attrNameLst>
                                          <p:attrName>ppt_x</p:attrName>
                                        </p:attrNameLst>
                                      </p:cBhvr>
                                      <p:tavLst>
                                        <p:tav tm="0">
                                          <p:val>
                                            <p:strVal val="ppt_x"/>
                                          </p:val>
                                        </p:tav>
                                        <p:tav tm="100000">
                                          <p:val>
                                            <p:strVal val="1+ppt_w/2"/>
                                          </p:val>
                                        </p:tav>
                                      </p:tavLst>
                                    </p:anim>
                                    <p:anim calcmode="lin" valueType="num">
                                      <p:cBhvr additive="base">
                                        <p:cTn id="615" dur="4000"/>
                                        <p:tgtEl>
                                          <p:spTgt spid="13"/>
                                        </p:tgtEl>
                                        <p:attrNameLst>
                                          <p:attrName>ppt_y</p:attrName>
                                        </p:attrNameLst>
                                      </p:cBhvr>
                                      <p:tavLst>
                                        <p:tav tm="0">
                                          <p:val>
                                            <p:strVal val="ppt_y"/>
                                          </p:val>
                                        </p:tav>
                                        <p:tav tm="100000">
                                          <p:val>
                                            <p:strVal val="1+ppt_h/2"/>
                                          </p:val>
                                        </p:tav>
                                      </p:tavLst>
                                    </p:anim>
                                    <p:set>
                                      <p:cBhvr>
                                        <p:cTn id="616" dur="1" fill="hold">
                                          <p:stCondLst>
                                            <p:cond delay="3999"/>
                                          </p:stCondLst>
                                        </p:cTn>
                                        <p:tgtEl>
                                          <p:spTgt spid="13"/>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2"/>
                                        </p:tgtEl>
                                        <p:attrNameLst>
                                          <p:attrName>style.visibility</p:attrName>
                                        </p:attrNameLst>
                                      </p:cBhvr>
                                      <p:to>
                                        <p:strVal val="visible"/>
                                      </p:to>
                                    </p:set>
                                    <p:anim calcmode="lin" valueType="num">
                                      <p:cBhvr>
                                        <p:cTn id="619" dur="3000" fill="hold"/>
                                        <p:tgtEl>
                                          <p:spTgt spid="12"/>
                                        </p:tgtEl>
                                        <p:attrNameLst>
                                          <p:attrName>ppt_x</p:attrName>
                                        </p:attrNameLst>
                                      </p:cBhvr>
                                      <p:tavLst>
                                        <p:tav tm="0">
                                          <p:val>
                                            <p:strVal val="#ppt_x"/>
                                          </p:val>
                                        </p:tav>
                                        <p:tav tm="100000">
                                          <p:val>
                                            <p:strVal val="#ppt_x"/>
                                          </p:val>
                                        </p:tav>
                                      </p:tavLst>
                                    </p:anim>
                                    <p:anim calcmode="lin" valueType="num">
                                      <p:cBhvr>
                                        <p:cTn id="620" dur="3000" fill="hold"/>
                                        <p:tgtEl>
                                          <p:spTgt spid="12"/>
                                        </p:tgtEl>
                                        <p:attrNameLst>
                                          <p:attrName>ppt_y</p:attrName>
                                        </p:attrNameLst>
                                      </p:cBhvr>
                                      <p:tavLst>
                                        <p:tav tm="0">
                                          <p:val>
                                            <p:strVal val="#ppt_y+#ppt_h/2"/>
                                          </p:val>
                                        </p:tav>
                                        <p:tav tm="100000">
                                          <p:val>
                                            <p:strVal val="#ppt_y"/>
                                          </p:val>
                                        </p:tav>
                                      </p:tavLst>
                                    </p:anim>
                                    <p:anim calcmode="lin" valueType="num">
                                      <p:cBhvr>
                                        <p:cTn id="621" dur="3000" fill="hold"/>
                                        <p:tgtEl>
                                          <p:spTgt spid="12"/>
                                        </p:tgtEl>
                                        <p:attrNameLst>
                                          <p:attrName>ppt_w</p:attrName>
                                        </p:attrNameLst>
                                      </p:cBhvr>
                                      <p:tavLst>
                                        <p:tav tm="0">
                                          <p:val>
                                            <p:strVal val="#ppt_w"/>
                                          </p:val>
                                        </p:tav>
                                        <p:tav tm="100000">
                                          <p:val>
                                            <p:strVal val="#ppt_w"/>
                                          </p:val>
                                        </p:tav>
                                      </p:tavLst>
                                    </p:anim>
                                    <p:anim calcmode="lin" valueType="num">
                                      <p:cBhvr>
                                        <p:cTn id="622" dur="3000" fill="hold"/>
                                        <p:tgtEl>
                                          <p:spTgt spid="12"/>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2"/>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2"/>
                                        </p:tgtEl>
                                        <p:attrNameLst>
                                          <p:attrName>ppt_x</p:attrName>
                                        </p:attrNameLst>
                                      </p:cBhvr>
                                      <p:tavLst>
                                        <p:tav tm="0">
                                          <p:val>
                                            <p:strVal val="ppt_x"/>
                                          </p:val>
                                        </p:tav>
                                        <p:tav tm="100000">
                                          <p:val>
                                            <p:strVal val="1+ppt_w/2"/>
                                          </p:val>
                                        </p:tav>
                                      </p:tavLst>
                                    </p:anim>
                                    <p:anim calcmode="lin" valueType="num">
                                      <p:cBhvr additive="base">
                                        <p:cTn id="627" dur="4000"/>
                                        <p:tgtEl>
                                          <p:spTgt spid="12"/>
                                        </p:tgtEl>
                                        <p:attrNameLst>
                                          <p:attrName>ppt_y</p:attrName>
                                        </p:attrNameLst>
                                      </p:cBhvr>
                                      <p:tavLst>
                                        <p:tav tm="0">
                                          <p:val>
                                            <p:strVal val="ppt_y"/>
                                          </p:val>
                                        </p:tav>
                                        <p:tav tm="100000">
                                          <p:val>
                                            <p:strVal val="1+ppt_h/2"/>
                                          </p:val>
                                        </p:tav>
                                      </p:tavLst>
                                    </p:anim>
                                    <p:set>
                                      <p:cBhvr>
                                        <p:cTn id="628" dur="1" fill="hold">
                                          <p:stCondLst>
                                            <p:cond delay="3999"/>
                                          </p:stCondLst>
                                        </p:cTn>
                                        <p:tgtEl>
                                          <p:spTgt spid="12"/>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1"/>
                                        </p:tgtEl>
                                        <p:attrNameLst>
                                          <p:attrName>style.visibility</p:attrName>
                                        </p:attrNameLst>
                                      </p:cBhvr>
                                      <p:to>
                                        <p:strVal val="visible"/>
                                      </p:to>
                                    </p:set>
                                    <p:anim calcmode="lin" valueType="num">
                                      <p:cBhvr>
                                        <p:cTn id="631" dur="3000" fill="hold"/>
                                        <p:tgtEl>
                                          <p:spTgt spid="11"/>
                                        </p:tgtEl>
                                        <p:attrNameLst>
                                          <p:attrName>ppt_x</p:attrName>
                                        </p:attrNameLst>
                                      </p:cBhvr>
                                      <p:tavLst>
                                        <p:tav tm="0">
                                          <p:val>
                                            <p:strVal val="#ppt_x"/>
                                          </p:val>
                                        </p:tav>
                                        <p:tav tm="100000">
                                          <p:val>
                                            <p:strVal val="#ppt_x"/>
                                          </p:val>
                                        </p:tav>
                                      </p:tavLst>
                                    </p:anim>
                                    <p:anim calcmode="lin" valueType="num">
                                      <p:cBhvr>
                                        <p:cTn id="632" dur="3000" fill="hold"/>
                                        <p:tgtEl>
                                          <p:spTgt spid="11"/>
                                        </p:tgtEl>
                                        <p:attrNameLst>
                                          <p:attrName>ppt_y</p:attrName>
                                        </p:attrNameLst>
                                      </p:cBhvr>
                                      <p:tavLst>
                                        <p:tav tm="0">
                                          <p:val>
                                            <p:strVal val="#ppt_y+#ppt_h/2"/>
                                          </p:val>
                                        </p:tav>
                                        <p:tav tm="100000">
                                          <p:val>
                                            <p:strVal val="#ppt_y"/>
                                          </p:val>
                                        </p:tav>
                                      </p:tavLst>
                                    </p:anim>
                                    <p:anim calcmode="lin" valueType="num">
                                      <p:cBhvr>
                                        <p:cTn id="633" dur="3000" fill="hold"/>
                                        <p:tgtEl>
                                          <p:spTgt spid="11"/>
                                        </p:tgtEl>
                                        <p:attrNameLst>
                                          <p:attrName>ppt_w</p:attrName>
                                        </p:attrNameLst>
                                      </p:cBhvr>
                                      <p:tavLst>
                                        <p:tav tm="0">
                                          <p:val>
                                            <p:strVal val="#ppt_w"/>
                                          </p:val>
                                        </p:tav>
                                        <p:tav tm="100000">
                                          <p:val>
                                            <p:strVal val="#ppt_w"/>
                                          </p:val>
                                        </p:tav>
                                      </p:tavLst>
                                    </p:anim>
                                    <p:anim calcmode="lin" valueType="num">
                                      <p:cBhvr>
                                        <p:cTn id="634" dur="3000" fill="hold"/>
                                        <p:tgtEl>
                                          <p:spTgt spid="11"/>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1"/>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1"/>
                                        </p:tgtEl>
                                        <p:attrNameLst>
                                          <p:attrName>ppt_x</p:attrName>
                                        </p:attrNameLst>
                                      </p:cBhvr>
                                      <p:tavLst>
                                        <p:tav tm="0">
                                          <p:val>
                                            <p:strVal val="ppt_x"/>
                                          </p:val>
                                        </p:tav>
                                        <p:tav tm="100000">
                                          <p:val>
                                            <p:strVal val="1+ppt_w/2"/>
                                          </p:val>
                                        </p:tav>
                                      </p:tavLst>
                                    </p:anim>
                                    <p:anim calcmode="lin" valueType="num">
                                      <p:cBhvr additive="base">
                                        <p:cTn id="639" dur="4000"/>
                                        <p:tgtEl>
                                          <p:spTgt spid="11"/>
                                        </p:tgtEl>
                                        <p:attrNameLst>
                                          <p:attrName>ppt_y</p:attrName>
                                        </p:attrNameLst>
                                      </p:cBhvr>
                                      <p:tavLst>
                                        <p:tav tm="0">
                                          <p:val>
                                            <p:strVal val="ppt_y"/>
                                          </p:val>
                                        </p:tav>
                                        <p:tav tm="100000">
                                          <p:val>
                                            <p:strVal val="1+ppt_h/2"/>
                                          </p:val>
                                        </p:tav>
                                      </p:tavLst>
                                    </p:anim>
                                    <p:set>
                                      <p:cBhvr>
                                        <p:cTn id="640" dur="1" fill="hold">
                                          <p:stCondLst>
                                            <p:cond delay="3999"/>
                                          </p:stCondLst>
                                        </p:cTn>
                                        <p:tgtEl>
                                          <p:spTgt spid="11"/>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0"/>
                                        </p:tgtEl>
                                        <p:attrNameLst>
                                          <p:attrName>style.visibility</p:attrName>
                                        </p:attrNameLst>
                                      </p:cBhvr>
                                      <p:to>
                                        <p:strVal val="visible"/>
                                      </p:to>
                                    </p:set>
                                    <p:anim calcmode="lin" valueType="num">
                                      <p:cBhvr>
                                        <p:cTn id="643" dur="3000" fill="hold"/>
                                        <p:tgtEl>
                                          <p:spTgt spid="10"/>
                                        </p:tgtEl>
                                        <p:attrNameLst>
                                          <p:attrName>ppt_x</p:attrName>
                                        </p:attrNameLst>
                                      </p:cBhvr>
                                      <p:tavLst>
                                        <p:tav tm="0">
                                          <p:val>
                                            <p:strVal val="#ppt_x"/>
                                          </p:val>
                                        </p:tav>
                                        <p:tav tm="100000">
                                          <p:val>
                                            <p:strVal val="#ppt_x"/>
                                          </p:val>
                                        </p:tav>
                                      </p:tavLst>
                                    </p:anim>
                                    <p:anim calcmode="lin" valueType="num">
                                      <p:cBhvr>
                                        <p:cTn id="644" dur="3000" fill="hold"/>
                                        <p:tgtEl>
                                          <p:spTgt spid="10"/>
                                        </p:tgtEl>
                                        <p:attrNameLst>
                                          <p:attrName>ppt_y</p:attrName>
                                        </p:attrNameLst>
                                      </p:cBhvr>
                                      <p:tavLst>
                                        <p:tav tm="0">
                                          <p:val>
                                            <p:strVal val="#ppt_y+#ppt_h/2"/>
                                          </p:val>
                                        </p:tav>
                                        <p:tav tm="100000">
                                          <p:val>
                                            <p:strVal val="#ppt_y"/>
                                          </p:val>
                                        </p:tav>
                                      </p:tavLst>
                                    </p:anim>
                                    <p:anim calcmode="lin" valueType="num">
                                      <p:cBhvr>
                                        <p:cTn id="645" dur="3000" fill="hold"/>
                                        <p:tgtEl>
                                          <p:spTgt spid="10"/>
                                        </p:tgtEl>
                                        <p:attrNameLst>
                                          <p:attrName>ppt_w</p:attrName>
                                        </p:attrNameLst>
                                      </p:cBhvr>
                                      <p:tavLst>
                                        <p:tav tm="0">
                                          <p:val>
                                            <p:strVal val="#ppt_w"/>
                                          </p:val>
                                        </p:tav>
                                        <p:tav tm="100000">
                                          <p:val>
                                            <p:strVal val="#ppt_w"/>
                                          </p:val>
                                        </p:tav>
                                      </p:tavLst>
                                    </p:anim>
                                    <p:anim calcmode="lin" valueType="num">
                                      <p:cBhvr>
                                        <p:cTn id="646" dur="3000" fill="hold"/>
                                        <p:tgtEl>
                                          <p:spTgt spid="10"/>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0"/>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0"/>
                                        </p:tgtEl>
                                        <p:attrNameLst>
                                          <p:attrName>ppt_x</p:attrName>
                                        </p:attrNameLst>
                                      </p:cBhvr>
                                      <p:tavLst>
                                        <p:tav tm="0">
                                          <p:val>
                                            <p:strVal val="ppt_x"/>
                                          </p:val>
                                        </p:tav>
                                        <p:tav tm="100000">
                                          <p:val>
                                            <p:strVal val="1+ppt_w/2"/>
                                          </p:val>
                                        </p:tav>
                                      </p:tavLst>
                                    </p:anim>
                                    <p:anim calcmode="lin" valueType="num">
                                      <p:cBhvr additive="base">
                                        <p:cTn id="651" dur="4000"/>
                                        <p:tgtEl>
                                          <p:spTgt spid="10"/>
                                        </p:tgtEl>
                                        <p:attrNameLst>
                                          <p:attrName>ppt_y</p:attrName>
                                        </p:attrNameLst>
                                      </p:cBhvr>
                                      <p:tavLst>
                                        <p:tav tm="0">
                                          <p:val>
                                            <p:strVal val="ppt_y"/>
                                          </p:val>
                                        </p:tav>
                                        <p:tav tm="100000">
                                          <p:val>
                                            <p:strVal val="1+ppt_h/2"/>
                                          </p:val>
                                        </p:tav>
                                      </p:tavLst>
                                    </p:anim>
                                    <p:set>
                                      <p:cBhvr>
                                        <p:cTn id="652" dur="1" fill="hold">
                                          <p:stCondLst>
                                            <p:cond delay="3999"/>
                                          </p:stCondLst>
                                        </p:cTn>
                                        <p:tgtEl>
                                          <p:spTgt spid="10"/>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3"/>
                                        </p:tgtEl>
                                        <p:attrNameLst>
                                          <p:attrName>style.visibility</p:attrName>
                                        </p:attrNameLst>
                                      </p:cBhvr>
                                      <p:to>
                                        <p:strVal val="visible"/>
                                      </p:to>
                                    </p:set>
                                    <p:anim calcmode="lin" valueType="num">
                                      <p:cBhvr>
                                        <p:cTn id="655" dur="3000" fill="hold"/>
                                        <p:tgtEl>
                                          <p:spTgt spid="23"/>
                                        </p:tgtEl>
                                        <p:attrNameLst>
                                          <p:attrName>ppt_x</p:attrName>
                                        </p:attrNameLst>
                                      </p:cBhvr>
                                      <p:tavLst>
                                        <p:tav tm="0">
                                          <p:val>
                                            <p:strVal val="#ppt_x"/>
                                          </p:val>
                                        </p:tav>
                                        <p:tav tm="100000">
                                          <p:val>
                                            <p:strVal val="#ppt_x"/>
                                          </p:val>
                                        </p:tav>
                                      </p:tavLst>
                                    </p:anim>
                                    <p:anim calcmode="lin" valueType="num">
                                      <p:cBhvr>
                                        <p:cTn id="656" dur="3000" fill="hold"/>
                                        <p:tgtEl>
                                          <p:spTgt spid="23"/>
                                        </p:tgtEl>
                                        <p:attrNameLst>
                                          <p:attrName>ppt_y</p:attrName>
                                        </p:attrNameLst>
                                      </p:cBhvr>
                                      <p:tavLst>
                                        <p:tav tm="0">
                                          <p:val>
                                            <p:strVal val="#ppt_y+#ppt_h/2"/>
                                          </p:val>
                                        </p:tav>
                                        <p:tav tm="100000">
                                          <p:val>
                                            <p:strVal val="#ppt_y"/>
                                          </p:val>
                                        </p:tav>
                                      </p:tavLst>
                                    </p:anim>
                                    <p:anim calcmode="lin" valueType="num">
                                      <p:cBhvr>
                                        <p:cTn id="657" dur="3000" fill="hold"/>
                                        <p:tgtEl>
                                          <p:spTgt spid="23"/>
                                        </p:tgtEl>
                                        <p:attrNameLst>
                                          <p:attrName>ppt_w</p:attrName>
                                        </p:attrNameLst>
                                      </p:cBhvr>
                                      <p:tavLst>
                                        <p:tav tm="0">
                                          <p:val>
                                            <p:strVal val="#ppt_w"/>
                                          </p:val>
                                        </p:tav>
                                        <p:tav tm="100000">
                                          <p:val>
                                            <p:strVal val="#ppt_w"/>
                                          </p:val>
                                        </p:tav>
                                      </p:tavLst>
                                    </p:anim>
                                    <p:anim calcmode="lin" valueType="num">
                                      <p:cBhvr>
                                        <p:cTn id="658" dur="3000" fill="hold"/>
                                        <p:tgtEl>
                                          <p:spTgt spid="23"/>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3"/>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3"/>
                                        </p:tgtEl>
                                        <p:attrNameLst>
                                          <p:attrName>ppt_x</p:attrName>
                                        </p:attrNameLst>
                                      </p:cBhvr>
                                      <p:tavLst>
                                        <p:tav tm="0">
                                          <p:val>
                                            <p:strVal val="ppt_x"/>
                                          </p:val>
                                        </p:tav>
                                        <p:tav tm="100000">
                                          <p:val>
                                            <p:strVal val="1+ppt_w/2"/>
                                          </p:val>
                                        </p:tav>
                                      </p:tavLst>
                                    </p:anim>
                                    <p:anim calcmode="lin" valueType="num">
                                      <p:cBhvr additive="base">
                                        <p:cTn id="663" dur="4000"/>
                                        <p:tgtEl>
                                          <p:spTgt spid="23"/>
                                        </p:tgtEl>
                                        <p:attrNameLst>
                                          <p:attrName>ppt_y</p:attrName>
                                        </p:attrNameLst>
                                      </p:cBhvr>
                                      <p:tavLst>
                                        <p:tav tm="0">
                                          <p:val>
                                            <p:strVal val="ppt_y"/>
                                          </p:val>
                                        </p:tav>
                                        <p:tav tm="100000">
                                          <p:val>
                                            <p:strVal val="1+ppt_h/2"/>
                                          </p:val>
                                        </p:tav>
                                      </p:tavLst>
                                    </p:anim>
                                    <p:set>
                                      <p:cBhvr>
                                        <p:cTn id="664" dur="1" fill="hold">
                                          <p:stCondLst>
                                            <p:cond delay="3999"/>
                                          </p:stCondLst>
                                        </p:cTn>
                                        <p:tgtEl>
                                          <p:spTgt spid="23"/>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5"/>
                                        </p:tgtEl>
                                        <p:attrNameLst>
                                          <p:attrName>style.visibility</p:attrName>
                                        </p:attrNameLst>
                                      </p:cBhvr>
                                      <p:to>
                                        <p:strVal val="visible"/>
                                      </p:to>
                                    </p:set>
                                    <p:anim calcmode="lin" valueType="num">
                                      <p:cBhvr>
                                        <p:cTn id="667" dur="3000" fill="hold"/>
                                        <p:tgtEl>
                                          <p:spTgt spid="25"/>
                                        </p:tgtEl>
                                        <p:attrNameLst>
                                          <p:attrName>ppt_x</p:attrName>
                                        </p:attrNameLst>
                                      </p:cBhvr>
                                      <p:tavLst>
                                        <p:tav tm="0">
                                          <p:val>
                                            <p:strVal val="#ppt_x"/>
                                          </p:val>
                                        </p:tav>
                                        <p:tav tm="100000">
                                          <p:val>
                                            <p:strVal val="#ppt_x"/>
                                          </p:val>
                                        </p:tav>
                                      </p:tavLst>
                                    </p:anim>
                                    <p:anim calcmode="lin" valueType="num">
                                      <p:cBhvr>
                                        <p:cTn id="668" dur="3000" fill="hold"/>
                                        <p:tgtEl>
                                          <p:spTgt spid="25"/>
                                        </p:tgtEl>
                                        <p:attrNameLst>
                                          <p:attrName>ppt_y</p:attrName>
                                        </p:attrNameLst>
                                      </p:cBhvr>
                                      <p:tavLst>
                                        <p:tav tm="0">
                                          <p:val>
                                            <p:strVal val="#ppt_y+#ppt_h/2"/>
                                          </p:val>
                                        </p:tav>
                                        <p:tav tm="100000">
                                          <p:val>
                                            <p:strVal val="#ppt_y"/>
                                          </p:val>
                                        </p:tav>
                                      </p:tavLst>
                                    </p:anim>
                                    <p:anim calcmode="lin" valueType="num">
                                      <p:cBhvr>
                                        <p:cTn id="669" dur="3000" fill="hold"/>
                                        <p:tgtEl>
                                          <p:spTgt spid="25"/>
                                        </p:tgtEl>
                                        <p:attrNameLst>
                                          <p:attrName>ppt_w</p:attrName>
                                        </p:attrNameLst>
                                      </p:cBhvr>
                                      <p:tavLst>
                                        <p:tav tm="0">
                                          <p:val>
                                            <p:strVal val="#ppt_w"/>
                                          </p:val>
                                        </p:tav>
                                        <p:tav tm="100000">
                                          <p:val>
                                            <p:strVal val="#ppt_w"/>
                                          </p:val>
                                        </p:tav>
                                      </p:tavLst>
                                    </p:anim>
                                    <p:anim calcmode="lin" valueType="num">
                                      <p:cBhvr>
                                        <p:cTn id="670" dur="3000" fill="hold"/>
                                        <p:tgtEl>
                                          <p:spTgt spid="25"/>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5"/>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5"/>
                                        </p:tgtEl>
                                        <p:attrNameLst>
                                          <p:attrName>ppt_x</p:attrName>
                                        </p:attrNameLst>
                                      </p:cBhvr>
                                      <p:tavLst>
                                        <p:tav tm="0">
                                          <p:val>
                                            <p:strVal val="ppt_x"/>
                                          </p:val>
                                        </p:tav>
                                        <p:tav tm="100000">
                                          <p:val>
                                            <p:strVal val="1+ppt_w/2"/>
                                          </p:val>
                                        </p:tav>
                                      </p:tavLst>
                                    </p:anim>
                                    <p:anim calcmode="lin" valueType="num">
                                      <p:cBhvr additive="base">
                                        <p:cTn id="675" dur="4000"/>
                                        <p:tgtEl>
                                          <p:spTgt spid="25"/>
                                        </p:tgtEl>
                                        <p:attrNameLst>
                                          <p:attrName>ppt_y</p:attrName>
                                        </p:attrNameLst>
                                      </p:cBhvr>
                                      <p:tavLst>
                                        <p:tav tm="0">
                                          <p:val>
                                            <p:strVal val="ppt_y"/>
                                          </p:val>
                                        </p:tav>
                                        <p:tav tm="100000">
                                          <p:val>
                                            <p:strVal val="1+ppt_h/2"/>
                                          </p:val>
                                        </p:tav>
                                      </p:tavLst>
                                    </p:anim>
                                    <p:set>
                                      <p:cBhvr>
                                        <p:cTn id="676" dur="1" fill="hold">
                                          <p:stCondLst>
                                            <p:cond delay="3999"/>
                                          </p:stCondLst>
                                        </p:cTn>
                                        <p:tgtEl>
                                          <p:spTgt spid="25"/>
                                        </p:tgtEl>
                                        <p:attrNameLst>
                                          <p:attrName>style.visibility</p:attrName>
                                        </p:attrNameLst>
                                      </p:cBhvr>
                                      <p:to>
                                        <p:strVal val="hidden"/>
                                      </p:to>
                                    </p:set>
                                  </p:childTnLst>
                                </p:cTn>
                              </p:par>
                              <p:par>
                                <p:cTn id="677" presetID="16" presetClass="entr" presetSubtype="37" fill="hold" nodeType="withEffect">
                                  <p:stCondLst>
                                    <p:cond delay="500"/>
                                  </p:stCondLst>
                                  <p:childTnLst>
                                    <p:set>
                                      <p:cBhvr>
                                        <p:cTn id="678" dur="1" fill="hold">
                                          <p:stCondLst>
                                            <p:cond delay="0"/>
                                          </p:stCondLst>
                                        </p:cTn>
                                        <p:tgtEl>
                                          <p:spTgt spid="59"/>
                                        </p:tgtEl>
                                        <p:attrNameLst>
                                          <p:attrName>style.visibility</p:attrName>
                                        </p:attrNameLst>
                                      </p:cBhvr>
                                      <p:to>
                                        <p:strVal val="visible"/>
                                      </p:to>
                                    </p:set>
                                    <p:animEffect transition="in" filter="barn(outVertical)">
                                      <p:cBhvr>
                                        <p:cTn id="679" dur="3500"/>
                                        <p:tgtEl>
                                          <p:spTgt spid="59"/>
                                        </p:tgtEl>
                                      </p:cBhvr>
                                    </p:animEffect>
                                  </p:childTnLst>
                                </p:cTn>
                              </p:par>
                              <p:par>
                                <p:cTn id="680" presetID="23" presetClass="entr" presetSubtype="272" fill="hold" nodeType="withEffect">
                                  <p:stCondLst>
                                    <p:cond delay="500"/>
                                  </p:stCondLst>
                                  <p:childTnLst>
                                    <p:set>
                                      <p:cBhvr>
                                        <p:cTn id="681" dur="1" fill="hold">
                                          <p:stCondLst>
                                            <p:cond delay="0"/>
                                          </p:stCondLst>
                                        </p:cTn>
                                        <p:tgtEl>
                                          <p:spTgt spid="59"/>
                                        </p:tgtEl>
                                        <p:attrNameLst>
                                          <p:attrName>style.visibility</p:attrName>
                                        </p:attrNameLst>
                                      </p:cBhvr>
                                      <p:to>
                                        <p:strVal val="visible"/>
                                      </p:to>
                                    </p:set>
                                    <p:anim calcmode="lin" valueType="num">
                                      <p:cBhvr>
                                        <p:cTn id="682" dur="3500" fill="hold"/>
                                        <p:tgtEl>
                                          <p:spTgt spid="59"/>
                                        </p:tgtEl>
                                        <p:attrNameLst>
                                          <p:attrName>ppt_w</p:attrName>
                                        </p:attrNameLst>
                                      </p:cBhvr>
                                      <p:tavLst>
                                        <p:tav tm="0">
                                          <p:val>
                                            <p:strVal val="2/3*#ppt_w"/>
                                          </p:val>
                                        </p:tav>
                                        <p:tav tm="100000">
                                          <p:val>
                                            <p:strVal val="#ppt_w"/>
                                          </p:val>
                                        </p:tav>
                                      </p:tavLst>
                                    </p:anim>
                                    <p:anim calcmode="lin" valueType="num">
                                      <p:cBhvr>
                                        <p:cTn id="683" dur="3500" fill="hold"/>
                                        <p:tgtEl>
                                          <p:spTgt spid="59"/>
                                        </p:tgtEl>
                                        <p:attrNameLst>
                                          <p:attrName>ppt_h</p:attrName>
                                        </p:attrNameLst>
                                      </p:cBhvr>
                                      <p:tavLst>
                                        <p:tav tm="0">
                                          <p:val>
                                            <p:strVal val="2/3*#ppt_h"/>
                                          </p:val>
                                        </p:tav>
                                        <p:tav tm="100000">
                                          <p:val>
                                            <p:strVal val="#ppt_h"/>
                                          </p:val>
                                        </p:tav>
                                      </p:tavLst>
                                    </p:anim>
                                  </p:childTnLst>
                                </p:cTn>
                              </p:par>
                              <p:par>
                                <p:cTn id="684" presetID="9" presetClass="emph" presetSubtype="0" nodeType="withEffect">
                                  <p:stCondLst>
                                    <p:cond delay="0"/>
                                  </p:stCondLst>
                                  <p:childTnLst>
                                    <p:set>
                                      <p:cBhvr rctx="PPT">
                                        <p:cTn id="685" dur="indefinite"/>
                                        <p:tgtEl>
                                          <p:spTgt spid="60"/>
                                        </p:tgtEl>
                                        <p:attrNameLst>
                                          <p:attrName>style.opacity</p:attrName>
                                        </p:attrNameLst>
                                      </p:cBhvr>
                                      <p:to>
                                        <p:strVal val="0"/>
                                      </p:to>
                                    </p:set>
                                    <p:animEffect filter="image" prLst="opacity: 0">
                                      <p:cBhvr rctx="IE">
                                        <p:cTn id="686" dur="indefinite"/>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5329"/>
            <a:ext cx="9144000" cy="5143500"/>
          </a:xfrm>
          <a:prstGeom prst="rect">
            <a:avLst/>
          </a:prstGeom>
          <a:noFill/>
          <a:ln>
            <a:noFill/>
          </a:ln>
        </p:spPr>
      </p:pic>
      <p:sp>
        <p:nvSpPr>
          <p:cNvPr id="9" name="CuadroTexto 28"/>
          <p:cNvSpPr txBox="1"/>
          <p:nvPr/>
        </p:nvSpPr>
        <p:spPr>
          <a:xfrm rot="16200000">
            <a:off x="-750616" y="1323636"/>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0" name="CuadroTexto 28"/>
          <p:cNvSpPr txBox="1"/>
          <p:nvPr/>
        </p:nvSpPr>
        <p:spPr>
          <a:xfrm rot="16200000">
            <a:off x="765742"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1" name="CuadroTexto 28"/>
          <p:cNvSpPr txBox="1"/>
          <p:nvPr/>
        </p:nvSpPr>
        <p:spPr>
          <a:xfrm rot="16200000">
            <a:off x="2237211"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2" name="CuadroTexto 28"/>
          <p:cNvSpPr txBox="1"/>
          <p:nvPr/>
        </p:nvSpPr>
        <p:spPr>
          <a:xfrm rot="5400000" flipH="1">
            <a:off x="4912973"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3" name="CuadroTexto 28"/>
          <p:cNvSpPr txBox="1"/>
          <p:nvPr/>
        </p:nvSpPr>
        <p:spPr>
          <a:xfrm rot="5400000" flipH="1">
            <a:off x="6463721"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4" name="CuadroTexto 28"/>
          <p:cNvSpPr txBox="1"/>
          <p:nvPr/>
        </p:nvSpPr>
        <p:spPr>
          <a:xfrm rot="5400000" flipH="1">
            <a:off x="7815251"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79000"/>
                </a:srgbClr>
              </a:gs>
              <a:gs pos="100000">
                <a:srgbClr val="99FF33">
                  <a:alpha val="74000"/>
                </a:srgbClr>
              </a:gs>
              <a:gs pos="61000">
                <a:srgbClr val="C00000">
                  <a:alpha val="80000"/>
                </a:srgbClr>
              </a:gs>
              <a:gs pos="44000">
                <a:srgbClr val="C9034A">
                  <a:alpha val="82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pic>
        <p:nvPicPr>
          <p:cNvPr id="16" name="1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900608" y="-236562"/>
            <a:ext cx="11089232" cy="5544616"/>
          </a:xfrm>
          <a:prstGeom prst="rect">
            <a:avLst/>
          </a:prstGeom>
          <a:noFill/>
          <a:ln>
            <a:noFill/>
          </a:ln>
        </p:spPr>
      </p:pic>
    </p:spTree>
    <p:extLst>
      <p:ext uri="{BB962C8B-B14F-4D97-AF65-F5344CB8AC3E}">
        <p14:creationId xmlns:p14="http://schemas.microsoft.com/office/powerpoint/2010/main" val="357948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1+#ppt_w/2"/>
                                          </p:val>
                                        </p:tav>
                                        <p:tav tm="100000">
                                          <p:val>
                                            <p:strVal val="#ppt_x"/>
                                          </p:val>
                                        </p:tav>
                                      </p:tavLst>
                                    </p:anim>
                                    <p:anim calcmode="lin" valueType="num">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2500" fill="hold"/>
                                        <p:tgtEl>
                                          <p:spTgt spid="9"/>
                                        </p:tgtEl>
                                        <p:attrNameLst>
                                          <p:attrName>ppt_w</p:attrName>
                                        </p:attrNameLst>
                                      </p:cBhvr>
                                      <p:tavLst>
                                        <p:tav tm="0" fmla="#ppt_w*sin(2.5*pi*$)">
                                          <p:val>
                                            <p:fltVal val="0"/>
                                          </p:val>
                                        </p:tav>
                                        <p:tav tm="100000">
                                          <p:val>
                                            <p:fltVal val="1"/>
                                          </p:val>
                                        </p:tav>
                                      </p:tavLst>
                                    </p:anim>
                                    <p:anim calcmode="lin" valueType="num">
                                      <p:cBhvr>
                                        <p:cTn id="12" dur="2500" fill="hold"/>
                                        <p:tgtEl>
                                          <p:spTgt spid="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2500"/>
                                  </p:stCondLst>
                                  <p:childTnLst>
                                    <p:anim calcmode="lin" valueType="num">
                                      <p:cBhvr additive="base">
                                        <p:cTn id="14" dur="3000"/>
                                        <p:tgtEl>
                                          <p:spTgt spid="9"/>
                                        </p:tgtEl>
                                        <p:attrNameLst>
                                          <p:attrName>ppt_x</p:attrName>
                                        </p:attrNameLst>
                                      </p:cBhvr>
                                      <p:tavLst>
                                        <p:tav tm="0">
                                          <p:val>
                                            <p:strVal val="ppt_x"/>
                                          </p:val>
                                        </p:tav>
                                        <p:tav tm="100000">
                                          <p:val>
                                            <p:strVal val="1+ppt_w/2"/>
                                          </p:val>
                                        </p:tav>
                                      </p:tavLst>
                                    </p:anim>
                                    <p:anim calcmode="lin" valueType="num">
                                      <p:cBhvr additive="base">
                                        <p:cTn id="15" dur="3000"/>
                                        <p:tgtEl>
                                          <p:spTgt spid="9"/>
                                        </p:tgtEl>
                                        <p:attrNameLst>
                                          <p:attrName>ppt_y</p:attrName>
                                        </p:attrNameLst>
                                      </p:cBhvr>
                                      <p:tavLst>
                                        <p:tav tm="0">
                                          <p:val>
                                            <p:strVal val="ppt_y"/>
                                          </p:val>
                                        </p:tav>
                                        <p:tav tm="100000">
                                          <p:val>
                                            <p:strVal val="ppt_y"/>
                                          </p:val>
                                        </p:tav>
                                      </p:tavLst>
                                    </p:anim>
                                    <p:set>
                                      <p:cBhvr>
                                        <p:cTn id="16" dur="1" fill="hold">
                                          <p:stCondLst>
                                            <p:cond delay="2999"/>
                                          </p:stCondLst>
                                        </p:cTn>
                                        <p:tgtEl>
                                          <p:spTgt spid="9"/>
                                        </p:tgtEl>
                                        <p:attrNameLst>
                                          <p:attrName>style.visibility</p:attrName>
                                        </p:attrNameLst>
                                      </p:cBhvr>
                                      <p:to>
                                        <p:strVal val="hidden"/>
                                      </p:to>
                                    </p:set>
                                  </p:childTnLst>
                                </p:cTn>
                              </p:par>
                              <p:par>
                                <p:cTn id="17" presetID="2" presetClass="entr" presetSubtype="2"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1+#ppt_w/2"/>
                                          </p:val>
                                        </p:tav>
                                        <p:tav tm="100000">
                                          <p:val>
                                            <p:strVal val="#ppt_x"/>
                                          </p:val>
                                        </p:tav>
                                      </p:tavLst>
                                    </p:anim>
                                    <p:anim calcmode="lin" valueType="num">
                                      <p:cBhvr additive="base">
                                        <p:cTn id="20" dur="2500" fill="hold"/>
                                        <p:tgtEl>
                                          <p:spTgt spid="10"/>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2500" fill="hold"/>
                                        <p:tgtEl>
                                          <p:spTgt spid="10"/>
                                        </p:tgtEl>
                                        <p:attrNameLst>
                                          <p:attrName>ppt_w</p:attrName>
                                        </p:attrNameLst>
                                      </p:cBhvr>
                                      <p:tavLst>
                                        <p:tav tm="0" fmla="#ppt_w*sin(2.5*pi*$)">
                                          <p:val>
                                            <p:fltVal val="0"/>
                                          </p:val>
                                        </p:tav>
                                        <p:tav tm="100000">
                                          <p:val>
                                            <p:fltVal val="1"/>
                                          </p:val>
                                        </p:tav>
                                      </p:tavLst>
                                    </p:anim>
                                    <p:anim calcmode="lin" valueType="num">
                                      <p:cBhvr>
                                        <p:cTn id="24" dur="2500" fill="hold"/>
                                        <p:tgtEl>
                                          <p:spTgt spid="10"/>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2500"/>
                                  </p:stCondLst>
                                  <p:childTnLst>
                                    <p:anim calcmode="lin" valueType="num">
                                      <p:cBhvr additive="base">
                                        <p:cTn id="26" dur="3000"/>
                                        <p:tgtEl>
                                          <p:spTgt spid="10"/>
                                        </p:tgtEl>
                                        <p:attrNameLst>
                                          <p:attrName>ppt_x</p:attrName>
                                        </p:attrNameLst>
                                      </p:cBhvr>
                                      <p:tavLst>
                                        <p:tav tm="0">
                                          <p:val>
                                            <p:strVal val="ppt_x"/>
                                          </p:val>
                                        </p:tav>
                                        <p:tav tm="100000">
                                          <p:val>
                                            <p:strVal val="1+ppt_w/2"/>
                                          </p:val>
                                        </p:tav>
                                      </p:tavLst>
                                    </p:anim>
                                    <p:anim calcmode="lin" valueType="num">
                                      <p:cBhvr additive="base">
                                        <p:cTn id="27" dur="3000"/>
                                        <p:tgtEl>
                                          <p:spTgt spid="10"/>
                                        </p:tgtEl>
                                        <p:attrNameLst>
                                          <p:attrName>ppt_y</p:attrName>
                                        </p:attrNameLst>
                                      </p:cBhvr>
                                      <p:tavLst>
                                        <p:tav tm="0">
                                          <p:val>
                                            <p:strVal val="ppt_y"/>
                                          </p:val>
                                        </p:tav>
                                        <p:tav tm="100000">
                                          <p:val>
                                            <p:strVal val="ppt_y"/>
                                          </p:val>
                                        </p:tav>
                                      </p:tavLst>
                                    </p:anim>
                                    <p:set>
                                      <p:cBhvr>
                                        <p:cTn id="28" dur="1" fill="hold">
                                          <p:stCondLst>
                                            <p:cond delay="2999"/>
                                          </p:stCondLst>
                                        </p:cTn>
                                        <p:tgtEl>
                                          <p:spTgt spid="10"/>
                                        </p:tgtEl>
                                        <p:attrNameLst>
                                          <p:attrName>style.visibility</p:attrName>
                                        </p:attrNameLst>
                                      </p:cBhvr>
                                      <p:to>
                                        <p:strVal val="hidden"/>
                                      </p:to>
                                    </p:set>
                                  </p:childTnLst>
                                </p:cTn>
                              </p:par>
                              <p:par>
                                <p:cTn id="29" presetID="2" presetClass="entr" presetSubtype="2"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2500" fill="hold"/>
                                        <p:tgtEl>
                                          <p:spTgt spid="11"/>
                                        </p:tgtEl>
                                        <p:attrNameLst>
                                          <p:attrName>ppt_x</p:attrName>
                                        </p:attrNameLst>
                                      </p:cBhvr>
                                      <p:tavLst>
                                        <p:tav tm="0">
                                          <p:val>
                                            <p:strVal val="1+#ppt_w/2"/>
                                          </p:val>
                                        </p:tav>
                                        <p:tav tm="100000">
                                          <p:val>
                                            <p:strVal val="#ppt_x"/>
                                          </p:val>
                                        </p:tav>
                                      </p:tavLst>
                                    </p:anim>
                                    <p:anim calcmode="lin" valueType="num">
                                      <p:cBhvr additive="base">
                                        <p:cTn id="32" dur="2500" fill="hold"/>
                                        <p:tgtEl>
                                          <p:spTgt spid="11"/>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2500" fill="hold"/>
                                        <p:tgtEl>
                                          <p:spTgt spid="11"/>
                                        </p:tgtEl>
                                        <p:attrNameLst>
                                          <p:attrName>ppt_w</p:attrName>
                                        </p:attrNameLst>
                                      </p:cBhvr>
                                      <p:tavLst>
                                        <p:tav tm="0" fmla="#ppt_w*sin(2.5*pi*$)">
                                          <p:val>
                                            <p:fltVal val="0"/>
                                          </p:val>
                                        </p:tav>
                                        <p:tav tm="100000">
                                          <p:val>
                                            <p:fltVal val="1"/>
                                          </p:val>
                                        </p:tav>
                                      </p:tavLst>
                                    </p:anim>
                                    <p:anim calcmode="lin" valueType="num">
                                      <p:cBhvr>
                                        <p:cTn id="36" dur="2500" fill="hold"/>
                                        <p:tgtEl>
                                          <p:spTgt spid="11"/>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2500"/>
                                  </p:stCondLst>
                                  <p:childTnLst>
                                    <p:anim calcmode="lin" valueType="num">
                                      <p:cBhvr additive="base">
                                        <p:cTn id="38" dur="3000"/>
                                        <p:tgtEl>
                                          <p:spTgt spid="11"/>
                                        </p:tgtEl>
                                        <p:attrNameLst>
                                          <p:attrName>ppt_x</p:attrName>
                                        </p:attrNameLst>
                                      </p:cBhvr>
                                      <p:tavLst>
                                        <p:tav tm="0">
                                          <p:val>
                                            <p:strVal val="ppt_x"/>
                                          </p:val>
                                        </p:tav>
                                        <p:tav tm="100000">
                                          <p:val>
                                            <p:strVal val="1+ppt_w/2"/>
                                          </p:val>
                                        </p:tav>
                                      </p:tavLst>
                                    </p:anim>
                                    <p:anim calcmode="lin" valueType="num">
                                      <p:cBhvr additive="base">
                                        <p:cTn id="39" dur="3000"/>
                                        <p:tgtEl>
                                          <p:spTgt spid="11"/>
                                        </p:tgtEl>
                                        <p:attrNameLst>
                                          <p:attrName>ppt_y</p:attrName>
                                        </p:attrNameLst>
                                      </p:cBhvr>
                                      <p:tavLst>
                                        <p:tav tm="0">
                                          <p:val>
                                            <p:strVal val="ppt_y"/>
                                          </p:val>
                                        </p:tav>
                                        <p:tav tm="100000">
                                          <p:val>
                                            <p:strVal val="ppt_y"/>
                                          </p:val>
                                        </p:tav>
                                      </p:tavLst>
                                    </p:anim>
                                    <p:set>
                                      <p:cBhvr>
                                        <p:cTn id="40" dur="1" fill="hold">
                                          <p:stCondLst>
                                            <p:cond delay="2999"/>
                                          </p:stCondLst>
                                        </p:cTn>
                                        <p:tgtEl>
                                          <p:spTgt spid="11"/>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500" fill="hold"/>
                                        <p:tgtEl>
                                          <p:spTgt spid="12"/>
                                        </p:tgtEl>
                                        <p:attrNameLst>
                                          <p:attrName>ppt_x</p:attrName>
                                        </p:attrNameLst>
                                      </p:cBhvr>
                                      <p:tavLst>
                                        <p:tav tm="0">
                                          <p:val>
                                            <p:strVal val="0-#ppt_w/2"/>
                                          </p:val>
                                        </p:tav>
                                        <p:tav tm="100000">
                                          <p:val>
                                            <p:strVal val="#ppt_x"/>
                                          </p:val>
                                        </p:tav>
                                      </p:tavLst>
                                    </p:anim>
                                    <p:anim calcmode="lin" valueType="num">
                                      <p:cBhvr additive="base">
                                        <p:cTn id="44" dur="2500" fill="hold"/>
                                        <p:tgtEl>
                                          <p:spTgt spid="12"/>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2500" fill="hold"/>
                                        <p:tgtEl>
                                          <p:spTgt spid="12"/>
                                        </p:tgtEl>
                                        <p:attrNameLst>
                                          <p:attrName>ppt_w</p:attrName>
                                        </p:attrNameLst>
                                      </p:cBhvr>
                                      <p:tavLst>
                                        <p:tav tm="0" fmla="#ppt_w*sin(2.5*pi*$)">
                                          <p:val>
                                            <p:fltVal val="0"/>
                                          </p:val>
                                        </p:tav>
                                        <p:tav tm="100000">
                                          <p:val>
                                            <p:fltVal val="1"/>
                                          </p:val>
                                        </p:tav>
                                      </p:tavLst>
                                    </p:anim>
                                    <p:anim calcmode="lin" valueType="num">
                                      <p:cBhvr>
                                        <p:cTn id="48" dur="2500" fill="hold"/>
                                        <p:tgtEl>
                                          <p:spTgt spid="12"/>
                                        </p:tgtEl>
                                        <p:attrNameLst>
                                          <p:attrName>ppt_h</p:attrName>
                                        </p:attrNameLst>
                                      </p:cBhvr>
                                      <p:tavLst>
                                        <p:tav tm="0">
                                          <p:val>
                                            <p:strVal val="#ppt_h"/>
                                          </p:val>
                                        </p:tav>
                                        <p:tav tm="100000">
                                          <p:val>
                                            <p:strVal val="#ppt_h"/>
                                          </p:val>
                                        </p:tav>
                                      </p:tavLst>
                                    </p:anim>
                                  </p:childTnLst>
                                </p:cTn>
                              </p:par>
                              <p:par>
                                <p:cTn id="49" presetID="2" presetClass="exit" presetSubtype="8" fill="hold" grpId="2" nodeType="withEffect">
                                  <p:stCondLst>
                                    <p:cond delay="2500"/>
                                  </p:stCondLst>
                                  <p:childTnLst>
                                    <p:anim calcmode="lin" valueType="num">
                                      <p:cBhvr additive="base">
                                        <p:cTn id="50" dur="3000"/>
                                        <p:tgtEl>
                                          <p:spTgt spid="12"/>
                                        </p:tgtEl>
                                        <p:attrNameLst>
                                          <p:attrName>ppt_x</p:attrName>
                                        </p:attrNameLst>
                                      </p:cBhvr>
                                      <p:tavLst>
                                        <p:tav tm="0">
                                          <p:val>
                                            <p:strVal val="ppt_x"/>
                                          </p:val>
                                        </p:tav>
                                        <p:tav tm="100000">
                                          <p:val>
                                            <p:strVal val="0-ppt_w/2"/>
                                          </p:val>
                                        </p:tav>
                                      </p:tavLst>
                                    </p:anim>
                                    <p:anim calcmode="lin" valueType="num">
                                      <p:cBhvr additive="base">
                                        <p:cTn id="51" dur="3000"/>
                                        <p:tgtEl>
                                          <p:spTgt spid="12"/>
                                        </p:tgtEl>
                                        <p:attrNameLst>
                                          <p:attrName>ppt_y</p:attrName>
                                        </p:attrNameLst>
                                      </p:cBhvr>
                                      <p:tavLst>
                                        <p:tav tm="0">
                                          <p:val>
                                            <p:strVal val="ppt_y"/>
                                          </p:val>
                                        </p:tav>
                                        <p:tav tm="100000">
                                          <p:val>
                                            <p:strVal val="ppt_y"/>
                                          </p:val>
                                        </p:tav>
                                      </p:tavLst>
                                    </p:anim>
                                    <p:set>
                                      <p:cBhvr>
                                        <p:cTn id="52" dur="1" fill="hold">
                                          <p:stCondLst>
                                            <p:cond delay="2999"/>
                                          </p:stCondLst>
                                        </p:cTn>
                                        <p:tgtEl>
                                          <p:spTgt spid="12"/>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2500" fill="hold"/>
                                        <p:tgtEl>
                                          <p:spTgt spid="13"/>
                                        </p:tgtEl>
                                        <p:attrNameLst>
                                          <p:attrName>ppt_x</p:attrName>
                                        </p:attrNameLst>
                                      </p:cBhvr>
                                      <p:tavLst>
                                        <p:tav tm="0">
                                          <p:val>
                                            <p:strVal val="0-#ppt_w/2"/>
                                          </p:val>
                                        </p:tav>
                                        <p:tav tm="100000">
                                          <p:val>
                                            <p:strVal val="#ppt_x"/>
                                          </p:val>
                                        </p:tav>
                                      </p:tavLst>
                                    </p:anim>
                                    <p:anim calcmode="lin" valueType="num">
                                      <p:cBhvr additive="base">
                                        <p:cTn id="56" dur="2500" fill="hold"/>
                                        <p:tgtEl>
                                          <p:spTgt spid="13"/>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2500" fill="hold"/>
                                        <p:tgtEl>
                                          <p:spTgt spid="13"/>
                                        </p:tgtEl>
                                        <p:attrNameLst>
                                          <p:attrName>ppt_w</p:attrName>
                                        </p:attrNameLst>
                                      </p:cBhvr>
                                      <p:tavLst>
                                        <p:tav tm="0" fmla="#ppt_w*sin(2.5*pi*$)">
                                          <p:val>
                                            <p:fltVal val="0"/>
                                          </p:val>
                                        </p:tav>
                                        <p:tav tm="100000">
                                          <p:val>
                                            <p:fltVal val="1"/>
                                          </p:val>
                                        </p:tav>
                                      </p:tavLst>
                                    </p:anim>
                                    <p:anim calcmode="lin" valueType="num">
                                      <p:cBhvr>
                                        <p:cTn id="60" dur="2500" fill="hold"/>
                                        <p:tgtEl>
                                          <p:spTgt spid="13"/>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2500"/>
                                  </p:stCondLst>
                                  <p:childTnLst>
                                    <p:anim calcmode="lin" valueType="num">
                                      <p:cBhvr additive="base">
                                        <p:cTn id="62" dur="3000"/>
                                        <p:tgtEl>
                                          <p:spTgt spid="13"/>
                                        </p:tgtEl>
                                        <p:attrNameLst>
                                          <p:attrName>ppt_x</p:attrName>
                                        </p:attrNameLst>
                                      </p:cBhvr>
                                      <p:tavLst>
                                        <p:tav tm="0">
                                          <p:val>
                                            <p:strVal val="ppt_x"/>
                                          </p:val>
                                        </p:tav>
                                        <p:tav tm="100000">
                                          <p:val>
                                            <p:strVal val="0-ppt_w/2"/>
                                          </p:val>
                                        </p:tav>
                                      </p:tavLst>
                                    </p:anim>
                                    <p:anim calcmode="lin" valueType="num">
                                      <p:cBhvr additive="base">
                                        <p:cTn id="63" dur="3000"/>
                                        <p:tgtEl>
                                          <p:spTgt spid="13"/>
                                        </p:tgtEl>
                                        <p:attrNameLst>
                                          <p:attrName>ppt_y</p:attrName>
                                        </p:attrNameLst>
                                      </p:cBhvr>
                                      <p:tavLst>
                                        <p:tav tm="0">
                                          <p:val>
                                            <p:strVal val="ppt_y"/>
                                          </p:val>
                                        </p:tav>
                                        <p:tav tm="100000">
                                          <p:val>
                                            <p:strVal val="ppt_y"/>
                                          </p:val>
                                        </p:tav>
                                      </p:tavLst>
                                    </p:anim>
                                    <p:set>
                                      <p:cBhvr>
                                        <p:cTn id="64" dur="1" fill="hold">
                                          <p:stCondLst>
                                            <p:cond delay="2999"/>
                                          </p:stCondLst>
                                        </p:cTn>
                                        <p:tgtEl>
                                          <p:spTgt spid="13"/>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500" fill="hold"/>
                                        <p:tgtEl>
                                          <p:spTgt spid="14"/>
                                        </p:tgtEl>
                                        <p:attrNameLst>
                                          <p:attrName>ppt_x</p:attrName>
                                        </p:attrNameLst>
                                      </p:cBhvr>
                                      <p:tavLst>
                                        <p:tav tm="0">
                                          <p:val>
                                            <p:strVal val="0-#ppt_w/2"/>
                                          </p:val>
                                        </p:tav>
                                        <p:tav tm="100000">
                                          <p:val>
                                            <p:strVal val="#ppt_x"/>
                                          </p:val>
                                        </p:tav>
                                      </p:tavLst>
                                    </p:anim>
                                    <p:anim calcmode="lin" valueType="num">
                                      <p:cBhvr additive="base">
                                        <p:cTn id="68" dur="2500" fill="hold"/>
                                        <p:tgtEl>
                                          <p:spTgt spid="14"/>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4"/>
                                        </p:tgtEl>
                                        <p:attrNameLst>
                                          <p:attrName>style.visibility</p:attrName>
                                        </p:attrNameLst>
                                      </p:cBhvr>
                                      <p:to>
                                        <p:strVal val="visible"/>
                                      </p:to>
                                    </p:set>
                                    <p:anim calcmode="lin" valueType="num">
                                      <p:cBhvr>
                                        <p:cTn id="71" dur="2500" fill="hold"/>
                                        <p:tgtEl>
                                          <p:spTgt spid="14"/>
                                        </p:tgtEl>
                                        <p:attrNameLst>
                                          <p:attrName>ppt_w</p:attrName>
                                        </p:attrNameLst>
                                      </p:cBhvr>
                                      <p:tavLst>
                                        <p:tav tm="0" fmla="#ppt_w*sin(2.5*pi*$)">
                                          <p:val>
                                            <p:fltVal val="0"/>
                                          </p:val>
                                        </p:tav>
                                        <p:tav tm="100000">
                                          <p:val>
                                            <p:fltVal val="1"/>
                                          </p:val>
                                        </p:tav>
                                      </p:tavLst>
                                    </p:anim>
                                    <p:anim calcmode="lin" valueType="num">
                                      <p:cBhvr>
                                        <p:cTn id="72" dur="2500" fill="hold"/>
                                        <p:tgtEl>
                                          <p:spTgt spid="14"/>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2500"/>
                                  </p:stCondLst>
                                  <p:childTnLst>
                                    <p:anim calcmode="lin" valueType="num">
                                      <p:cBhvr additive="base">
                                        <p:cTn id="74" dur="3000"/>
                                        <p:tgtEl>
                                          <p:spTgt spid="14"/>
                                        </p:tgtEl>
                                        <p:attrNameLst>
                                          <p:attrName>ppt_x</p:attrName>
                                        </p:attrNameLst>
                                      </p:cBhvr>
                                      <p:tavLst>
                                        <p:tav tm="0">
                                          <p:val>
                                            <p:strVal val="ppt_x"/>
                                          </p:val>
                                        </p:tav>
                                        <p:tav tm="100000">
                                          <p:val>
                                            <p:strVal val="0-ppt_w/2"/>
                                          </p:val>
                                        </p:tav>
                                      </p:tavLst>
                                    </p:anim>
                                    <p:anim calcmode="lin" valueType="num">
                                      <p:cBhvr additive="base">
                                        <p:cTn id="75" dur="3000"/>
                                        <p:tgtEl>
                                          <p:spTgt spid="14"/>
                                        </p:tgtEl>
                                        <p:attrNameLst>
                                          <p:attrName>ppt_y</p:attrName>
                                        </p:attrNameLst>
                                      </p:cBhvr>
                                      <p:tavLst>
                                        <p:tav tm="0">
                                          <p:val>
                                            <p:strVal val="ppt_y"/>
                                          </p:val>
                                        </p:tav>
                                        <p:tav tm="100000">
                                          <p:val>
                                            <p:strVal val="ppt_y"/>
                                          </p:val>
                                        </p:tav>
                                      </p:tavLst>
                                    </p:anim>
                                    <p:set>
                                      <p:cBhvr>
                                        <p:cTn id="76" dur="1" fill="hold">
                                          <p:stCondLst>
                                            <p:cond delay="2999"/>
                                          </p:stCondLst>
                                        </p:cTn>
                                        <p:tgtEl>
                                          <p:spTgt spid="14"/>
                                        </p:tgtEl>
                                        <p:attrNameLst>
                                          <p:attrName>style.visibility</p:attrName>
                                        </p:attrNameLst>
                                      </p:cBhvr>
                                      <p:to>
                                        <p:strVal val="hidden"/>
                                      </p:to>
                                    </p:set>
                                  </p:childTnLst>
                                </p:cTn>
                              </p:par>
                              <p:par>
                                <p:cTn id="77" presetID="23" presetClass="entr" presetSubtype="272" fill="hold" nodeType="withEffect">
                                  <p:stCondLst>
                                    <p:cond delay="0"/>
                                  </p:stCondLst>
                                  <p:childTnLst>
                                    <p:set>
                                      <p:cBhvr>
                                        <p:cTn id="78" dur="1" fill="hold">
                                          <p:stCondLst>
                                            <p:cond delay="0"/>
                                          </p:stCondLst>
                                        </p:cTn>
                                        <p:tgtEl>
                                          <p:spTgt spid="15"/>
                                        </p:tgtEl>
                                        <p:attrNameLst>
                                          <p:attrName>style.visibility</p:attrName>
                                        </p:attrNameLst>
                                      </p:cBhvr>
                                      <p:to>
                                        <p:strVal val="visible"/>
                                      </p:to>
                                    </p:set>
                                    <p:anim calcmode="lin" valueType="num">
                                      <p:cBhvr>
                                        <p:cTn id="79" dur="5750" fill="hold"/>
                                        <p:tgtEl>
                                          <p:spTgt spid="15"/>
                                        </p:tgtEl>
                                        <p:attrNameLst>
                                          <p:attrName>ppt_w</p:attrName>
                                        </p:attrNameLst>
                                      </p:cBhvr>
                                      <p:tavLst>
                                        <p:tav tm="0">
                                          <p:val>
                                            <p:strVal val="2/3*#ppt_w"/>
                                          </p:val>
                                        </p:tav>
                                        <p:tav tm="100000">
                                          <p:val>
                                            <p:strVal val="#ppt_w"/>
                                          </p:val>
                                        </p:tav>
                                      </p:tavLst>
                                    </p:anim>
                                    <p:anim calcmode="lin" valueType="num">
                                      <p:cBhvr>
                                        <p:cTn id="80" dur="5750" fill="hold"/>
                                        <p:tgtEl>
                                          <p:spTgt spid="15"/>
                                        </p:tgtEl>
                                        <p:attrNameLst>
                                          <p:attrName>ppt_h</p:attrName>
                                        </p:attrNameLst>
                                      </p:cBhvr>
                                      <p:tavLst>
                                        <p:tav tm="0">
                                          <p:val>
                                            <p:strVal val="2/3*#ppt_h"/>
                                          </p:val>
                                        </p:tav>
                                        <p:tav tm="100000">
                                          <p:val>
                                            <p:strVal val="#ppt_h"/>
                                          </p:val>
                                        </p:tav>
                                      </p:tavLst>
                                    </p:anim>
                                  </p:childTnLst>
                                </p:cTn>
                              </p:par>
                              <p:par>
                                <p:cTn id="81" presetID="16" presetClass="entr" presetSubtype="42" fill="hold" nodeType="with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barn(outHorizontal)">
                                      <p:cBhvr>
                                        <p:cTn id="83" dur="5750"/>
                                        <p:tgtEl>
                                          <p:spTgt spid="15"/>
                                        </p:tgtEl>
                                      </p:cBhvr>
                                    </p:animEffect>
                                  </p:childTnLst>
                                </p:cTn>
                              </p:par>
                              <p:par>
                                <p:cTn id="84" presetID="9" presetClass="emph" presetSubtype="0" nodeType="withEffect">
                                  <p:stCondLst>
                                    <p:cond delay="0"/>
                                  </p:stCondLst>
                                  <p:childTnLst>
                                    <p:set>
                                      <p:cBhvr rctx="PPT">
                                        <p:cTn id="85" dur="indefinite"/>
                                        <p:tgtEl>
                                          <p:spTgt spid="16"/>
                                        </p:tgtEl>
                                        <p:attrNameLst>
                                          <p:attrName>style.opacity</p:attrName>
                                        </p:attrNameLst>
                                      </p:cBhvr>
                                      <p:to>
                                        <p:strVal val="0"/>
                                      </p:to>
                                    </p:set>
                                    <p:animEffect filter="image" prLst="opacity: 0">
                                      <p:cBhvr rctx="IE">
                                        <p:cTn id="86"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9 Imagen" descr="Diapositiva3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6840" y="13702"/>
            <a:ext cx="9144000" cy="5129798"/>
          </a:xfrm>
          <a:prstGeom prst="rect">
            <a:avLst/>
          </a:prstGeom>
          <a:noFill/>
          <a:ln>
            <a:noFill/>
          </a:ln>
        </p:spPr>
      </p:pic>
      <p:sp>
        <p:nvSpPr>
          <p:cNvPr id="3" name="Forma libre 27"/>
          <p:cNvSpPr/>
          <p:nvPr/>
        </p:nvSpPr>
        <p:spPr>
          <a:xfrm rot="3001671">
            <a:off x="1806478" y="2574497"/>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4" y="51401"/>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190853" y="2574498"/>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9" y="51402"/>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gradFill>
          <a:ln>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9" name="8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300424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2" presetClass="exit" presetSubtype="6" fill="hold" grpId="2"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1+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2" presetClass="exit" presetSubtype="12" fill="hold" grpId="2" nodeType="withEffect">
                                  <p:stCondLst>
                                    <p:cond delay="0"/>
                                  </p:stCondLst>
                                  <p:childTnLst>
                                    <p:anim calcmode="lin" valueType="num">
                                      <p:cBhvr additive="base">
                                        <p:cTn id="42" dur="3800"/>
                                        <p:tgtEl>
                                          <p:spTgt spid="8"/>
                                        </p:tgtEl>
                                        <p:attrNameLst>
                                          <p:attrName>ppt_x</p:attrName>
                                        </p:attrNameLst>
                                      </p:cBhvr>
                                      <p:tavLst>
                                        <p:tav tm="0">
                                          <p:val>
                                            <p:strVal val="ppt_x"/>
                                          </p:val>
                                        </p:tav>
                                        <p:tav tm="100000">
                                          <p:val>
                                            <p:strVal val="0-ppt_w/2"/>
                                          </p:val>
                                        </p:tav>
                                      </p:tavLst>
                                    </p:anim>
                                    <p:anim calcmode="lin" valueType="num">
                                      <p:cBhvr additive="base">
                                        <p:cTn id="43" dur="3800"/>
                                        <p:tgtEl>
                                          <p:spTgt spid="8"/>
                                        </p:tgtEl>
                                        <p:attrNameLst>
                                          <p:attrName>ppt_y</p:attrName>
                                        </p:attrNameLst>
                                      </p:cBhvr>
                                      <p:tavLst>
                                        <p:tav tm="0">
                                          <p:val>
                                            <p:strVal val="ppt_y"/>
                                          </p:val>
                                        </p:tav>
                                        <p:tav tm="100000">
                                          <p:val>
                                            <p:strVal val="1+ppt_h/2"/>
                                          </p:val>
                                        </p:tav>
                                      </p:tavLst>
                                    </p:anim>
                                    <p:set>
                                      <p:cBhvr>
                                        <p:cTn id="44" dur="1" fill="hold">
                                          <p:stCondLst>
                                            <p:cond delay="3799"/>
                                          </p:stCondLst>
                                        </p:cTn>
                                        <p:tgtEl>
                                          <p:spTgt spid="8"/>
                                        </p:tgtEl>
                                        <p:attrNameLst>
                                          <p:attrName>style.visibility</p:attrName>
                                        </p:attrNameLst>
                                      </p:cBhvr>
                                      <p:to>
                                        <p:strVal val="hidden"/>
                                      </p:to>
                                    </p:set>
                                  </p:childTnLst>
                                </p:cTn>
                              </p:par>
                              <p:par>
                                <p:cTn id="45" presetID="2" presetClass="exit" presetSubtype="3" fill="hold" grpId="2" nodeType="withEffect">
                                  <p:stCondLst>
                                    <p:cond delay="0"/>
                                  </p:stCondLst>
                                  <p:childTnLst>
                                    <p:anim calcmode="lin" valueType="num">
                                      <p:cBhvr additive="base">
                                        <p:cTn id="46" dur="3800"/>
                                        <p:tgtEl>
                                          <p:spTgt spid="3"/>
                                        </p:tgtEl>
                                        <p:attrNameLst>
                                          <p:attrName>ppt_x</p:attrName>
                                        </p:attrNameLst>
                                      </p:cBhvr>
                                      <p:tavLst>
                                        <p:tav tm="0">
                                          <p:val>
                                            <p:strVal val="ppt_x"/>
                                          </p:val>
                                        </p:tav>
                                        <p:tav tm="100000">
                                          <p:val>
                                            <p:strVal val="1+ppt_w/2"/>
                                          </p:val>
                                        </p:tav>
                                      </p:tavLst>
                                    </p:anim>
                                    <p:anim calcmode="lin" valueType="num">
                                      <p:cBhvr additive="base">
                                        <p:cTn id="47" dur="3800"/>
                                        <p:tgtEl>
                                          <p:spTgt spid="3"/>
                                        </p:tgtEl>
                                        <p:attrNameLst>
                                          <p:attrName>ppt_y</p:attrName>
                                        </p:attrNameLst>
                                      </p:cBhvr>
                                      <p:tavLst>
                                        <p:tav tm="0">
                                          <p:val>
                                            <p:strVal val="ppt_y"/>
                                          </p:val>
                                        </p:tav>
                                        <p:tav tm="100000">
                                          <p:val>
                                            <p:strVal val="0-ppt_h/2"/>
                                          </p:val>
                                        </p:tav>
                                      </p:tavLst>
                                    </p:anim>
                                    <p:set>
                                      <p:cBhvr>
                                        <p:cTn id="48" dur="1" fill="hold">
                                          <p:stCondLst>
                                            <p:cond delay="3799"/>
                                          </p:stCondLst>
                                        </p:cTn>
                                        <p:tgtEl>
                                          <p:spTgt spid="3"/>
                                        </p:tgtEl>
                                        <p:attrNameLst>
                                          <p:attrName>style.visibility</p:attrName>
                                        </p:attrNameLst>
                                      </p:cBhvr>
                                      <p:to>
                                        <p:strVal val="hidden"/>
                                      </p:to>
                                    </p:set>
                                  </p:childTnLst>
                                </p:cTn>
                              </p:par>
                              <p:par>
                                <p:cTn id="49" presetID="2" presetClass="exit" presetSubtype="9" fill="hold" grpId="2" nodeType="withEffect">
                                  <p:stCondLst>
                                    <p:cond delay="0"/>
                                  </p:stCondLst>
                                  <p:childTnLst>
                                    <p:anim calcmode="lin" valueType="num">
                                      <p:cBhvr additive="base">
                                        <p:cTn id="50" dur="3800"/>
                                        <p:tgtEl>
                                          <p:spTgt spid="7"/>
                                        </p:tgtEl>
                                        <p:attrNameLst>
                                          <p:attrName>ppt_x</p:attrName>
                                        </p:attrNameLst>
                                      </p:cBhvr>
                                      <p:tavLst>
                                        <p:tav tm="0">
                                          <p:val>
                                            <p:strVal val="ppt_x"/>
                                          </p:val>
                                        </p:tav>
                                        <p:tav tm="100000">
                                          <p:val>
                                            <p:strVal val="0-ppt_w/2"/>
                                          </p:val>
                                        </p:tav>
                                      </p:tavLst>
                                    </p:anim>
                                    <p:anim calcmode="lin" valueType="num">
                                      <p:cBhvr additive="base">
                                        <p:cTn id="51" dur="3800"/>
                                        <p:tgtEl>
                                          <p:spTgt spid="7"/>
                                        </p:tgtEl>
                                        <p:attrNameLst>
                                          <p:attrName>ppt_y</p:attrName>
                                        </p:attrNameLst>
                                      </p:cBhvr>
                                      <p:tavLst>
                                        <p:tav tm="0">
                                          <p:val>
                                            <p:strVal val="ppt_y"/>
                                          </p:val>
                                        </p:tav>
                                        <p:tav tm="100000">
                                          <p:val>
                                            <p:strVal val="0-ppt_h/2"/>
                                          </p:val>
                                        </p:tav>
                                      </p:tavLst>
                                    </p:anim>
                                    <p:set>
                                      <p:cBhvr>
                                        <p:cTn id="52" dur="1" fill="hold">
                                          <p:stCondLst>
                                            <p:cond delay="3799"/>
                                          </p:stCondLst>
                                        </p:cTn>
                                        <p:tgtEl>
                                          <p:spTgt spid="7"/>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250" fill="hold"/>
                                        <p:tgtEl>
                                          <p:spTgt spid="10"/>
                                        </p:tgtEl>
                                        <p:attrNameLst>
                                          <p:attrName>ppt_w</p:attrName>
                                        </p:attrNameLst>
                                      </p:cBhvr>
                                      <p:tavLst>
                                        <p:tav tm="0">
                                          <p:val>
                                            <p:fltVal val="0"/>
                                          </p:val>
                                        </p:tav>
                                        <p:tav tm="100000">
                                          <p:val>
                                            <p:strVal val="#ppt_w"/>
                                          </p:val>
                                        </p:tav>
                                      </p:tavLst>
                                    </p:anim>
                                    <p:anim calcmode="lin" valueType="num">
                                      <p:cBhvr>
                                        <p:cTn id="56" dur="3250" fill="hold"/>
                                        <p:tgtEl>
                                          <p:spTgt spid="10"/>
                                        </p:tgtEl>
                                        <p:attrNameLst>
                                          <p:attrName>ppt_h</p:attrName>
                                        </p:attrNameLst>
                                      </p:cBhvr>
                                      <p:tavLst>
                                        <p:tav tm="0">
                                          <p:val>
                                            <p:fltVal val="0"/>
                                          </p:val>
                                        </p:tav>
                                        <p:tav tm="100000">
                                          <p:val>
                                            <p:strVal val="#ppt_h"/>
                                          </p:val>
                                        </p:tav>
                                      </p:tavLst>
                                    </p:anim>
                                    <p:anim calcmode="lin" valueType="num">
                                      <p:cBhvr>
                                        <p:cTn id="57" dur="3250" fill="hold"/>
                                        <p:tgtEl>
                                          <p:spTgt spid="10"/>
                                        </p:tgtEl>
                                        <p:attrNameLst>
                                          <p:attrName>ppt_x</p:attrName>
                                        </p:attrNameLst>
                                      </p:cBhvr>
                                      <p:tavLst>
                                        <p:tav tm="0">
                                          <p:val>
                                            <p:fltVal val="0.5"/>
                                          </p:val>
                                        </p:tav>
                                        <p:tav tm="100000">
                                          <p:val>
                                            <p:strVal val="#ppt_x"/>
                                          </p:val>
                                        </p:tav>
                                      </p:tavLst>
                                    </p:anim>
                                    <p:anim calcmode="lin" valueType="num">
                                      <p:cBhvr>
                                        <p:cTn id="58" dur="3250" fill="hold"/>
                                        <p:tgtEl>
                                          <p:spTgt spid="10"/>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10"/>
                                        </p:tgtEl>
                                        <p:attrNameLst>
                                          <p:attrName>style.visibility</p:attrName>
                                        </p:attrNameLst>
                                      </p:cBhvr>
                                      <p:to>
                                        <p:strVal val="visible"/>
                                      </p:to>
                                    </p:set>
                                    <p:animEffect transition="in" filter="diamond(out)">
                                      <p:cBhvr>
                                        <p:cTn id="61" dur="3500"/>
                                        <p:tgtEl>
                                          <p:spTgt spid="10"/>
                                        </p:tgtEl>
                                      </p:cBhvr>
                                    </p:animEffect>
                                  </p:childTnLst>
                                </p:cTn>
                              </p:par>
                              <p:par>
                                <p:cTn id="62" presetID="9" presetClass="emph" presetSubtype="0" nodeType="withEffect">
                                  <p:stCondLst>
                                    <p:cond delay="0"/>
                                  </p:stCondLst>
                                  <p:childTnLst>
                                    <p:set>
                                      <p:cBhvr rctx="PPT">
                                        <p:cTn id="63" dur="indefinite"/>
                                        <p:tgtEl>
                                          <p:spTgt spid="9"/>
                                        </p:tgtEl>
                                        <p:attrNameLst>
                                          <p:attrName>style.opacity</p:attrName>
                                        </p:attrNameLst>
                                      </p:cBhvr>
                                      <p:to>
                                        <p:strVal val="0"/>
                                      </p:to>
                                    </p:set>
                                    <p:animEffect filter="image" prLst="opacity: 0">
                                      <p:cBhvr rctx="IE">
                                        <p:cTn id="64"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0" y="961"/>
            <a:ext cx="9140146" cy="5142539"/>
          </a:xfrm>
          <a:prstGeom prst="rect">
            <a:avLst/>
          </a:prstGeom>
          <a:solidFill>
            <a:srgbClr val="C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5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19"/>
          <p:cNvSpPr/>
          <p:nvPr/>
        </p:nvSpPr>
        <p:spPr>
          <a:xfrm rot="10800000">
            <a:off x="2923438" y="1001965"/>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rgbClr val="CC0000"/>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987824" y="1059582"/>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chemeClr val="tx1">
                <a:lumMod val="85000"/>
              </a:schemeClr>
            </a:soli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8" name="7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4169623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fltVal val="0"/>
                                          </p:val>
                                        </p:tav>
                                        <p:tav tm="100000">
                                          <p:val>
                                            <p:strVal val="#ppt_w"/>
                                          </p:val>
                                        </p:tav>
                                      </p:tavLst>
                                    </p:anim>
                                    <p:anim calcmode="lin" valueType="num">
                                      <p:cBhvr>
                                        <p:cTn id="8" dur="3000" fill="hold"/>
                                        <p:tgtEl>
                                          <p:spTgt spid="4"/>
                                        </p:tgtEl>
                                        <p:attrNameLst>
                                          <p:attrName>ppt_h</p:attrName>
                                        </p:attrNameLst>
                                      </p:cBhvr>
                                      <p:tavLst>
                                        <p:tav tm="0">
                                          <p:val>
                                            <p:fltVal val="0"/>
                                          </p:val>
                                        </p:tav>
                                        <p:tav tm="100000">
                                          <p:val>
                                            <p:strVal val="#ppt_h"/>
                                          </p:val>
                                        </p:tav>
                                      </p:tavLst>
                                    </p:anim>
                                    <p:anim calcmode="lin" valueType="num">
                                      <p:cBhvr>
                                        <p:cTn id="9" dur="3000" fill="hold"/>
                                        <p:tgtEl>
                                          <p:spTgt spid="4"/>
                                        </p:tgtEl>
                                        <p:attrNameLst>
                                          <p:attrName>ppt_x</p:attrName>
                                        </p:attrNameLst>
                                      </p:cBhvr>
                                      <p:tavLst>
                                        <p:tav tm="0">
                                          <p:val>
                                            <p:fltVal val="0.5"/>
                                          </p:val>
                                        </p:tav>
                                        <p:tav tm="100000">
                                          <p:val>
                                            <p:strVal val="#ppt_x"/>
                                          </p:val>
                                        </p:tav>
                                      </p:tavLst>
                                    </p:anim>
                                    <p:anim calcmode="lin" valueType="num">
                                      <p:cBhvr>
                                        <p:cTn id="10" dur="3000" fill="hold"/>
                                        <p:tgtEl>
                                          <p:spTgt spid="4"/>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strVal val="4/3*#ppt_w"/>
                                          </p:val>
                                        </p:tav>
                                        <p:tav tm="100000">
                                          <p:val>
                                            <p:strVal val="#ppt_w"/>
                                          </p:val>
                                        </p:tav>
                                      </p:tavLst>
                                    </p:anim>
                                    <p:anim calcmode="lin" valueType="num">
                                      <p:cBhvr>
                                        <p:cTn id="14" dur="3000" fill="hold"/>
                                        <p:tgtEl>
                                          <p:spTgt spid="3"/>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4"/>
                                        </p:tgtEl>
                                        <p:attrNameLst>
                                          <p:attrName>ppt_w</p:attrName>
                                        </p:attrNameLst>
                                      </p:cBhvr>
                                      <p:tavLst>
                                        <p:tav tm="0">
                                          <p:val>
                                            <p:strVal val="ppt_w"/>
                                          </p:val>
                                        </p:tav>
                                        <p:tav tm="100000">
                                          <p:val>
                                            <p:strVal val="4*ppt_w"/>
                                          </p:val>
                                        </p:tav>
                                      </p:tavLst>
                                    </p:anim>
                                    <p:anim calcmode="lin" valueType="num">
                                      <p:cBhvr>
                                        <p:cTn id="17" dur="3000"/>
                                        <p:tgtEl>
                                          <p:spTgt spid="4"/>
                                        </p:tgtEl>
                                        <p:attrNameLst>
                                          <p:attrName>ppt_h</p:attrName>
                                        </p:attrNameLst>
                                      </p:cBhvr>
                                      <p:tavLst>
                                        <p:tav tm="0">
                                          <p:val>
                                            <p:strVal val="ppt_h"/>
                                          </p:val>
                                        </p:tav>
                                        <p:tav tm="100000">
                                          <p:val>
                                            <p:strVal val="4*ppt_h"/>
                                          </p:val>
                                        </p:tav>
                                      </p:tavLst>
                                    </p:anim>
                                    <p:set>
                                      <p:cBhvr>
                                        <p:cTn id="18" dur="1" fill="hold">
                                          <p:stCondLst>
                                            <p:cond delay="2999"/>
                                          </p:stCondLst>
                                        </p:cTn>
                                        <p:tgtEl>
                                          <p:spTgt spid="4"/>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4"/>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strVal val="4/3*ppt_w"/>
                                          </p:val>
                                        </p:tav>
                                      </p:tavLst>
                                    </p:anim>
                                    <p:anim calcmode="lin" valueType="num">
                                      <p:cBhvr>
                                        <p:cTn id="23" dur="3000"/>
                                        <p:tgtEl>
                                          <p:spTgt spid="3"/>
                                        </p:tgtEl>
                                        <p:attrNameLst>
                                          <p:attrName>ppt_h</p:attrName>
                                        </p:attrNameLst>
                                      </p:cBhvr>
                                      <p:tavLst>
                                        <p:tav tm="0">
                                          <p:val>
                                            <p:strVal val="ppt_h"/>
                                          </p:val>
                                        </p:tav>
                                        <p:tav tm="100000">
                                          <p:val>
                                            <p:strVal val="4/3*ppt_h"/>
                                          </p:val>
                                        </p:tav>
                                      </p:tavLst>
                                    </p:anim>
                                    <p:set>
                                      <p:cBhvr>
                                        <p:cTn id="24" dur="1" fill="hold">
                                          <p:stCondLst>
                                            <p:cond delay="2999"/>
                                          </p:stCondLst>
                                        </p:cTn>
                                        <p:tgtEl>
                                          <p:spTgt spid="3"/>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3"/>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3000" fill="hold"/>
                                        <p:tgtEl>
                                          <p:spTgt spid="6"/>
                                        </p:tgtEl>
                                        <p:attrNameLst>
                                          <p:attrName>ppt_w</p:attrName>
                                        </p:attrNameLst>
                                      </p:cBhvr>
                                      <p:tavLst>
                                        <p:tav tm="0">
                                          <p:val>
                                            <p:strVal val="4/3*#ppt_w"/>
                                          </p:val>
                                        </p:tav>
                                        <p:tav tm="100000">
                                          <p:val>
                                            <p:strVal val="#ppt_w"/>
                                          </p:val>
                                        </p:tav>
                                      </p:tavLst>
                                    </p:anim>
                                    <p:anim calcmode="lin" valueType="num">
                                      <p:cBhvr>
                                        <p:cTn id="30" dur="3000" fill="hold"/>
                                        <p:tgtEl>
                                          <p:spTgt spid="6"/>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heel(8)">
                                      <p:cBhvr>
                                        <p:cTn id="33" dur="3000"/>
                                        <p:tgtEl>
                                          <p:spTgt spid="6"/>
                                        </p:tgtEl>
                                      </p:cBhvr>
                                    </p:animEffect>
                                  </p:childTnLst>
                                </p:cTn>
                              </p:par>
                              <p:par>
                                <p:cTn id="34" presetID="9" presetClass="emph" presetSubtype="0" nodeType="withEffect">
                                  <p:stCondLst>
                                    <p:cond delay="0"/>
                                  </p:stCondLst>
                                  <p:childTnLst>
                                    <p:set>
                                      <p:cBhvr rctx="PPT">
                                        <p:cTn id="35" dur="indefinite"/>
                                        <p:tgtEl>
                                          <p:spTgt spid="8"/>
                                        </p:tgtEl>
                                        <p:attrNameLst>
                                          <p:attrName>style.opacity</p:attrName>
                                        </p:attrNameLst>
                                      </p:cBhvr>
                                      <p:to>
                                        <p:strVal val="0"/>
                                      </p:to>
                                    </p:set>
                                    <p:animEffect filter="image" prLst="opacity: 0">
                                      <p:cBhvr rctx="IE">
                                        <p:cTn id="36" dur="indefinite"/>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8 Imagen" descr="Diapositiva3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5925" y="0"/>
            <a:ext cx="9144000" cy="5143500"/>
          </a:xfrm>
          <a:prstGeom prst="rect">
            <a:avLst/>
          </a:prstGeom>
          <a:noFill/>
          <a:ln>
            <a:noFill/>
          </a:ln>
        </p:spPr>
      </p:pic>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969169"/>
            <a:ext cx="9139237" cy="193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3" y="0"/>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504" y="771550"/>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800000">
            <a:off x="0" y="2427734"/>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800000">
            <a:off x="-8696" y="3211512"/>
            <a:ext cx="9139237" cy="193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0" y="4174331"/>
            <a:ext cx="9139237" cy="193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13 Imagen" descr="LAS GROSELLAS - DELICIOSAS Y BENEFICIOSAS PARA LA SALUD"/>
          <p:cNvPicPr>
            <a:picLocks noGrp="1" noChangeAspect="1"/>
          </p:cNvPicPr>
          <p:nvPr isPhoto="1"/>
        </p:nvPicPr>
        <p:blipFill>
          <a:blip r:embed="rId7">
            <a:lum/>
            <a:extLst>
              <a:ext uri="{28A0092B-C50C-407E-A947-70E740481C1C}">
                <a14:useLocalDpi xmlns:a14="http://schemas.microsoft.com/office/drawing/2010/main" val="0"/>
              </a:ext>
            </a:extLst>
          </a:blip>
          <a:stretch>
            <a:fillRect/>
          </a:stretch>
        </p:blipFill>
        <p:spPr>
          <a:xfrm>
            <a:off x="0" y="-1100658"/>
            <a:ext cx="9144000" cy="7344816"/>
          </a:xfrm>
          <a:prstGeom prst="rect">
            <a:avLst/>
          </a:prstGeom>
          <a:noFill/>
          <a:ln>
            <a:noFill/>
          </a:ln>
        </p:spPr>
      </p:pic>
    </p:spTree>
    <p:extLst>
      <p:ext uri="{BB962C8B-B14F-4D97-AF65-F5344CB8AC3E}">
        <p14:creationId xmlns:p14="http://schemas.microsoft.com/office/powerpoint/2010/main" val="3203582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4170" fill="hold"/>
                                        <p:tgtEl>
                                          <p:spTgt spid="1026"/>
                                        </p:tgtEl>
                                        <p:attrNameLst>
                                          <p:attrName>ppt_x</p:attrName>
                                        </p:attrNameLst>
                                      </p:cBhvr>
                                      <p:tavLst>
                                        <p:tav tm="0">
                                          <p:val>
                                            <p:strVal val="#ppt_x"/>
                                          </p:val>
                                        </p:tav>
                                        <p:tav tm="100000">
                                          <p:val>
                                            <p:strVal val="#ppt_x"/>
                                          </p:val>
                                        </p:tav>
                                      </p:tavLst>
                                    </p:anim>
                                    <p:anim calcmode="lin" valueType="num">
                                      <p:cBhvr additive="base">
                                        <p:cTn id="8" dur="4170" fill="hold"/>
                                        <p:tgtEl>
                                          <p:spTgt spid="1026"/>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p:cTn id="11" dur="4170" fill="hold"/>
                                        <p:tgtEl>
                                          <p:spTgt spid="1026"/>
                                        </p:tgtEl>
                                        <p:attrNameLst>
                                          <p:attrName>ppt_w</p:attrName>
                                        </p:attrNameLst>
                                      </p:cBhvr>
                                      <p:tavLst>
                                        <p:tav tm="0">
                                          <p:val>
                                            <p:strVal val="#ppt_w"/>
                                          </p:val>
                                        </p:tav>
                                        <p:tav tm="100000">
                                          <p:val>
                                            <p:strVal val="#ppt_w"/>
                                          </p:val>
                                        </p:tav>
                                      </p:tavLst>
                                    </p:anim>
                                    <p:anim calcmode="lin" valueType="num">
                                      <p:cBhvr>
                                        <p:cTn id="12" dur="4170" fill="hold"/>
                                        <p:tgtEl>
                                          <p:spTgt spid="1026"/>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70"/>
                                        <p:tgtEl>
                                          <p:spTgt spid="1026"/>
                                        </p:tgtEl>
                                        <p:attrNameLst>
                                          <p:attrName>ppt_x</p:attrName>
                                        </p:attrNameLst>
                                      </p:cBhvr>
                                      <p:tavLst>
                                        <p:tav tm="0">
                                          <p:val>
                                            <p:strVal val="ppt_x"/>
                                          </p:val>
                                        </p:tav>
                                        <p:tav tm="100000">
                                          <p:val>
                                            <p:strVal val="ppt_x"/>
                                          </p:val>
                                        </p:tav>
                                      </p:tavLst>
                                    </p:anim>
                                    <p:anim calcmode="lin" valueType="num">
                                      <p:cBhvr additive="base">
                                        <p:cTn id="15" dur="4170"/>
                                        <p:tgtEl>
                                          <p:spTgt spid="1026"/>
                                        </p:tgtEl>
                                        <p:attrNameLst>
                                          <p:attrName>ppt_y</p:attrName>
                                        </p:attrNameLst>
                                      </p:cBhvr>
                                      <p:tavLst>
                                        <p:tav tm="0">
                                          <p:val>
                                            <p:strVal val="ppt_y"/>
                                          </p:val>
                                        </p:tav>
                                        <p:tav tm="100000">
                                          <p:val>
                                            <p:strVal val="1+ppt_h/2"/>
                                          </p:val>
                                        </p:tav>
                                      </p:tavLst>
                                    </p:anim>
                                    <p:set>
                                      <p:cBhvr>
                                        <p:cTn id="16" dur="1" fill="hold">
                                          <p:stCondLst>
                                            <p:cond delay="4169"/>
                                          </p:stCondLst>
                                        </p:cTn>
                                        <p:tgtEl>
                                          <p:spTgt spid="1026"/>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1027"/>
                                        </p:tgtEl>
                                        <p:attrNameLst>
                                          <p:attrName>style.visibility</p:attrName>
                                        </p:attrNameLst>
                                      </p:cBhvr>
                                      <p:to>
                                        <p:strVal val="visible"/>
                                      </p:to>
                                    </p:set>
                                    <p:anim calcmode="lin" valueType="num">
                                      <p:cBhvr additive="base">
                                        <p:cTn id="19" dur="4150" fill="hold"/>
                                        <p:tgtEl>
                                          <p:spTgt spid="1027"/>
                                        </p:tgtEl>
                                        <p:attrNameLst>
                                          <p:attrName>ppt_x</p:attrName>
                                        </p:attrNameLst>
                                      </p:cBhvr>
                                      <p:tavLst>
                                        <p:tav tm="0">
                                          <p:val>
                                            <p:strVal val="#ppt_x"/>
                                          </p:val>
                                        </p:tav>
                                        <p:tav tm="100000">
                                          <p:val>
                                            <p:strVal val="#ppt_x"/>
                                          </p:val>
                                        </p:tav>
                                      </p:tavLst>
                                    </p:anim>
                                    <p:anim calcmode="lin" valueType="num">
                                      <p:cBhvr additive="base">
                                        <p:cTn id="20" dur="4150" fill="hold"/>
                                        <p:tgtEl>
                                          <p:spTgt spid="1027"/>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1027"/>
                                        </p:tgtEl>
                                        <p:attrNameLst>
                                          <p:attrName>style.visibility</p:attrName>
                                        </p:attrNameLst>
                                      </p:cBhvr>
                                      <p:to>
                                        <p:strVal val="visible"/>
                                      </p:to>
                                    </p:set>
                                    <p:anim calcmode="lin" valueType="num">
                                      <p:cBhvr>
                                        <p:cTn id="23" dur="4150" fill="hold"/>
                                        <p:tgtEl>
                                          <p:spTgt spid="1027"/>
                                        </p:tgtEl>
                                        <p:attrNameLst>
                                          <p:attrName>ppt_w</p:attrName>
                                        </p:attrNameLst>
                                      </p:cBhvr>
                                      <p:tavLst>
                                        <p:tav tm="0">
                                          <p:val>
                                            <p:strVal val="#ppt_w"/>
                                          </p:val>
                                        </p:tav>
                                        <p:tav tm="100000">
                                          <p:val>
                                            <p:strVal val="#ppt_w"/>
                                          </p:val>
                                        </p:tav>
                                      </p:tavLst>
                                    </p:anim>
                                    <p:anim calcmode="lin" valueType="num">
                                      <p:cBhvr>
                                        <p:cTn id="24" dur="4150" fill="hold"/>
                                        <p:tgtEl>
                                          <p:spTgt spid="1027"/>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150"/>
                                        <p:tgtEl>
                                          <p:spTgt spid="1027"/>
                                        </p:tgtEl>
                                        <p:attrNameLst>
                                          <p:attrName>ppt_x</p:attrName>
                                        </p:attrNameLst>
                                      </p:cBhvr>
                                      <p:tavLst>
                                        <p:tav tm="0">
                                          <p:val>
                                            <p:strVal val="ppt_x"/>
                                          </p:val>
                                        </p:tav>
                                        <p:tav tm="100000">
                                          <p:val>
                                            <p:strVal val="ppt_x"/>
                                          </p:val>
                                        </p:tav>
                                      </p:tavLst>
                                    </p:anim>
                                    <p:anim calcmode="lin" valueType="num">
                                      <p:cBhvr additive="base">
                                        <p:cTn id="27" dur="4150"/>
                                        <p:tgtEl>
                                          <p:spTgt spid="1027"/>
                                        </p:tgtEl>
                                        <p:attrNameLst>
                                          <p:attrName>ppt_y</p:attrName>
                                        </p:attrNameLst>
                                      </p:cBhvr>
                                      <p:tavLst>
                                        <p:tav tm="0">
                                          <p:val>
                                            <p:strVal val="ppt_y"/>
                                          </p:val>
                                        </p:tav>
                                        <p:tav tm="100000">
                                          <p:val>
                                            <p:strVal val="1+ppt_h/2"/>
                                          </p:val>
                                        </p:tav>
                                      </p:tavLst>
                                    </p:anim>
                                    <p:set>
                                      <p:cBhvr>
                                        <p:cTn id="28" dur="1" fill="hold">
                                          <p:stCondLst>
                                            <p:cond delay="4149"/>
                                          </p:stCondLst>
                                        </p:cTn>
                                        <p:tgtEl>
                                          <p:spTgt spid="1027"/>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1028"/>
                                        </p:tgtEl>
                                        <p:attrNameLst>
                                          <p:attrName>style.visibility</p:attrName>
                                        </p:attrNameLst>
                                      </p:cBhvr>
                                      <p:to>
                                        <p:strVal val="visible"/>
                                      </p:to>
                                    </p:set>
                                    <p:anim calcmode="lin" valueType="num">
                                      <p:cBhvr additive="base">
                                        <p:cTn id="31" dur="4120" fill="hold"/>
                                        <p:tgtEl>
                                          <p:spTgt spid="1028"/>
                                        </p:tgtEl>
                                        <p:attrNameLst>
                                          <p:attrName>ppt_x</p:attrName>
                                        </p:attrNameLst>
                                      </p:cBhvr>
                                      <p:tavLst>
                                        <p:tav tm="0">
                                          <p:val>
                                            <p:strVal val="#ppt_x"/>
                                          </p:val>
                                        </p:tav>
                                        <p:tav tm="100000">
                                          <p:val>
                                            <p:strVal val="#ppt_x"/>
                                          </p:val>
                                        </p:tav>
                                      </p:tavLst>
                                    </p:anim>
                                    <p:anim calcmode="lin" valueType="num">
                                      <p:cBhvr additive="base">
                                        <p:cTn id="32" dur="4120" fill="hold"/>
                                        <p:tgtEl>
                                          <p:spTgt spid="1028"/>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1028"/>
                                        </p:tgtEl>
                                        <p:attrNameLst>
                                          <p:attrName>style.visibility</p:attrName>
                                        </p:attrNameLst>
                                      </p:cBhvr>
                                      <p:to>
                                        <p:strVal val="visible"/>
                                      </p:to>
                                    </p:set>
                                    <p:anim calcmode="lin" valueType="num">
                                      <p:cBhvr>
                                        <p:cTn id="35" dur="4120" fill="hold"/>
                                        <p:tgtEl>
                                          <p:spTgt spid="1028"/>
                                        </p:tgtEl>
                                        <p:attrNameLst>
                                          <p:attrName>ppt_w</p:attrName>
                                        </p:attrNameLst>
                                      </p:cBhvr>
                                      <p:tavLst>
                                        <p:tav tm="0">
                                          <p:val>
                                            <p:strVal val="#ppt_w"/>
                                          </p:val>
                                        </p:tav>
                                        <p:tav tm="100000">
                                          <p:val>
                                            <p:strVal val="#ppt_w"/>
                                          </p:val>
                                        </p:tav>
                                      </p:tavLst>
                                    </p:anim>
                                    <p:anim calcmode="lin" valueType="num">
                                      <p:cBhvr>
                                        <p:cTn id="36" dur="4120" fill="hold"/>
                                        <p:tgtEl>
                                          <p:spTgt spid="1028"/>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120"/>
                                        <p:tgtEl>
                                          <p:spTgt spid="1028"/>
                                        </p:tgtEl>
                                        <p:attrNameLst>
                                          <p:attrName>ppt_x</p:attrName>
                                        </p:attrNameLst>
                                      </p:cBhvr>
                                      <p:tavLst>
                                        <p:tav tm="0">
                                          <p:val>
                                            <p:strVal val="ppt_x"/>
                                          </p:val>
                                        </p:tav>
                                        <p:tav tm="100000">
                                          <p:val>
                                            <p:strVal val="ppt_x"/>
                                          </p:val>
                                        </p:tav>
                                      </p:tavLst>
                                    </p:anim>
                                    <p:anim calcmode="lin" valueType="num">
                                      <p:cBhvr additive="base">
                                        <p:cTn id="39" dur="4120"/>
                                        <p:tgtEl>
                                          <p:spTgt spid="1028"/>
                                        </p:tgtEl>
                                        <p:attrNameLst>
                                          <p:attrName>ppt_y</p:attrName>
                                        </p:attrNameLst>
                                      </p:cBhvr>
                                      <p:tavLst>
                                        <p:tav tm="0">
                                          <p:val>
                                            <p:strVal val="ppt_y"/>
                                          </p:val>
                                        </p:tav>
                                        <p:tav tm="100000">
                                          <p:val>
                                            <p:strVal val="1+ppt_h/2"/>
                                          </p:val>
                                        </p:tav>
                                      </p:tavLst>
                                    </p:anim>
                                    <p:set>
                                      <p:cBhvr>
                                        <p:cTn id="40" dur="1" fill="hold">
                                          <p:stCondLst>
                                            <p:cond delay="4119"/>
                                          </p:stCondLst>
                                        </p:cTn>
                                        <p:tgtEl>
                                          <p:spTgt spid="1028"/>
                                        </p:tgtEl>
                                        <p:attrNameLst>
                                          <p:attrName>style.visibility</p:attrName>
                                        </p:attrNameLst>
                                      </p:cBhvr>
                                      <p:to>
                                        <p:strVal val="hidden"/>
                                      </p:to>
                                    </p:set>
                                  </p:childTnLst>
                                </p:cTn>
                              </p:par>
                              <p:par>
                                <p:cTn id="41" presetID="2" presetClass="entr" presetSubtype="4"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4120" fill="hold"/>
                                        <p:tgtEl>
                                          <p:spTgt spid="11"/>
                                        </p:tgtEl>
                                        <p:attrNameLst>
                                          <p:attrName>ppt_x</p:attrName>
                                        </p:attrNameLst>
                                      </p:cBhvr>
                                      <p:tavLst>
                                        <p:tav tm="0">
                                          <p:val>
                                            <p:strVal val="#ppt_x"/>
                                          </p:val>
                                        </p:tav>
                                        <p:tav tm="100000">
                                          <p:val>
                                            <p:strVal val="#ppt_x"/>
                                          </p:val>
                                        </p:tav>
                                      </p:tavLst>
                                    </p:anim>
                                    <p:anim calcmode="lin" valueType="num">
                                      <p:cBhvr additive="base">
                                        <p:cTn id="44" dur="4120" fill="hold"/>
                                        <p:tgtEl>
                                          <p:spTgt spid="11"/>
                                        </p:tgtEl>
                                        <p:attrNameLst>
                                          <p:attrName>ppt_y</p:attrName>
                                        </p:attrNameLst>
                                      </p:cBhvr>
                                      <p:tavLst>
                                        <p:tav tm="0">
                                          <p:val>
                                            <p:strVal val="1+#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p:cTn id="47" dur="4120" fill="hold"/>
                                        <p:tgtEl>
                                          <p:spTgt spid="11"/>
                                        </p:tgtEl>
                                        <p:attrNameLst>
                                          <p:attrName>ppt_w</p:attrName>
                                        </p:attrNameLst>
                                      </p:cBhvr>
                                      <p:tavLst>
                                        <p:tav tm="0">
                                          <p:val>
                                            <p:strVal val="#ppt_w"/>
                                          </p:val>
                                        </p:tav>
                                        <p:tav tm="100000">
                                          <p:val>
                                            <p:strVal val="#ppt_w"/>
                                          </p:val>
                                        </p:tav>
                                      </p:tavLst>
                                    </p:anim>
                                    <p:anim calcmode="lin" valueType="num">
                                      <p:cBhvr>
                                        <p:cTn id="48" dur="4120" fill="hold"/>
                                        <p:tgtEl>
                                          <p:spTgt spid="11"/>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20"/>
                                        <p:tgtEl>
                                          <p:spTgt spid="11"/>
                                        </p:tgtEl>
                                        <p:attrNameLst>
                                          <p:attrName>ppt_x</p:attrName>
                                        </p:attrNameLst>
                                      </p:cBhvr>
                                      <p:tavLst>
                                        <p:tav tm="0">
                                          <p:val>
                                            <p:strVal val="ppt_x"/>
                                          </p:val>
                                        </p:tav>
                                        <p:tav tm="100000">
                                          <p:val>
                                            <p:strVal val="ppt_x"/>
                                          </p:val>
                                        </p:tav>
                                      </p:tavLst>
                                    </p:anim>
                                    <p:anim calcmode="lin" valueType="num">
                                      <p:cBhvr additive="base">
                                        <p:cTn id="51" dur="4120"/>
                                        <p:tgtEl>
                                          <p:spTgt spid="11"/>
                                        </p:tgtEl>
                                        <p:attrNameLst>
                                          <p:attrName>ppt_y</p:attrName>
                                        </p:attrNameLst>
                                      </p:cBhvr>
                                      <p:tavLst>
                                        <p:tav tm="0">
                                          <p:val>
                                            <p:strVal val="ppt_y"/>
                                          </p:val>
                                        </p:tav>
                                        <p:tav tm="100000">
                                          <p:val>
                                            <p:strVal val="0-ppt_h/2"/>
                                          </p:val>
                                        </p:tav>
                                      </p:tavLst>
                                    </p:anim>
                                    <p:set>
                                      <p:cBhvr>
                                        <p:cTn id="52" dur="1" fill="hold">
                                          <p:stCondLst>
                                            <p:cond delay="4119"/>
                                          </p:stCondLst>
                                        </p:cTn>
                                        <p:tgtEl>
                                          <p:spTgt spid="11"/>
                                        </p:tgtEl>
                                        <p:attrNameLst>
                                          <p:attrName>style.visibility</p:attrName>
                                        </p:attrNameLst>
                                      </p:cBhvr>
                                      <p:to>
                                        <p:strVal val="hidden"/>
                                      </p:to>
                                    </p:set>
                                  </p:childTnLst>
                                </p:cTn>
                              </p:par>
                              <p:par>
                                <p:cTn id="53" presetID="2" presetClass="entr" presetSubtype="4" fill="hold"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4150" fill="hold"/>
                                        <p:tgtEl>
                                          <p:spTgt spid="12"/>
                                        </p:tgtEl>
                                        <p:attrNameLst>
                                          <p:attrName>ppt_x</p:attrName>
                                        </p:attrNameLst>
                                      </p:cBhvr>
                                      <p:tavLst>
                                        <p:tav tm="0">
                                          <p:val>
                                            <p:strVal val="#ppt_x"/>
                                          </p:val>
                                        </p:tav>
                                        <p:tav tm="100000">
                                          <p:val>
                                            <p:strVal val="#ppt_x"/>
                                          </p:val>
                                        </p:tav>
                                      </p:tavLst>
                                    </p:anim>
                                    <p:anim calcmode="lin" valueType="num">
                                      <p:cBhvr additive="base">
                                        <p:cTn id="56" dur="4150" fill="hold"/>
                                        <p:tgtEl>
                                          <p:spTgt spid="12"/>
                                        </p:tgtEl>
                                        <p:attrNameLst>
                                          <p:attrName>ppt_y</p:attrName>
                                        </p:attrNameLst>
                                      </p:cBhvr>
                                      <p:tavLst>
                                        <p:tav tm="0">
                                          <p:val>
                                            <p:strVal val="1+#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4150" fill="hold"/>
                                        <p:tgtEl>
                                          <p:spTgt spid="12"/>
                                        </p:tgtEl>
                                        <p:attrNameLst>
                                          <p:attrName>ppt_w</p:attrName>
                                        </p:attrNameLst>
                                      </p:cBhvr>
                                      <p:tavLst>
                                        <p:tav tm="0">
                                          <p:val>
                                            <p:strVal val="#ppt_w"/>
                                          </p:val>
                                        </p:tav>
                                        <p:tav tm="100000">
                                          <p:val>
                                            <p:strVal val="#ppt_w"/>
                                          </p:val>
                                        </p:tav>
                                      </p:tavLst>
                                    </p:anim>
                                    <p:anim calcmode="lin" valueType="num">
                                      <p:cBhvr>
                                        <p:cTn id="60" dur="4150" fill="hold"/>
                                        <p:tgtEl>
                                          <p:spTgt spid="12"/>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150"/>
                                        <p:tgtEl>
                                          <p:spTgt spid="12"/>
                                        </p:tgtEl>
                                        <p:attrNameLst>
                                          <p:attrName>ppt_x</p:attrName>
                                        </p:attrNameLst>
                                      </p:cBhvr>
                                      <p:tavLst>
                                        <p:tav tm="0">
                                          <p:val>
                                            <p:strVal val="ppt_x"/>
                                          </p:val>
                                        </p:tav>
                                        <p:tav tm="100000">
                                          <p:val>
                                            <p:strVal val="ppt_x"/>
                                          </p:val>
                                        </p:tav>
                                      </p:tavLst>
                                    </p:anim>
                                    <p:anim calcmode="lin" valueType="num">
                                      <p:cBhvr additive="base">
                                        <p:cTn id="63" dur="4150"/>
                                        <p:tgtEl>
                                          <p:spTgt spid="12"/>
                                        </p:tgtEl>
                                        <p:attrNameLst>
                                          <p:attrName>ppt_y</p:attrName>
                                        </p:attrNameLst>
                                      </p:cBhvr>
                                      <p:tavLst>
                                        <p:tav tm="0">
                                          <p:val>
                                            <p:strVal val="ppt_y"/>
                                          </p:val>
                                        </p:tav>
                                        <p:tav tm="100000">
                                          <p:val>
                                            <p:strVal val="0-ppt_h/2"/>
                                          </p:val>
                                        </p:tav>
                                      </p:tavLst>
                                    </p:anim>
                                    <p:set>
                                      <p:cBhvr>
                                        <p:cTn id="64" dur="1" fill="hold">
                                          <p:stCondLst>
                                            <p:cond delay="4149"/>
                                          </p:stCondLst>
                                        </p:cTn>
                                        <p:tgtEl>
                                          <p:spTgt spid="12"/>
                                        </p:tgtEl>
                                        <p:attrNameLst>
                                          <p:attrName>style.visibility</p:attrName>
                                        </p:attrNameLst>
                                      </p:cBhvr>
                                      <p:to>
                                        <p:strVal val="hidden"/>
                                      </p:to>
                                    </p:set>
                                  </p:childTnLst>
                                </p:cTn>
                              </p:par>
                              <p:par>
                                <p:cTn id="65" presetID="2" presetClass="entr" presetSubtype="4" fill="hold" nodeType="with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4170" fill="hold"/>
                                        <p:tgtEl>
                                          <p:spTgt spid="13"/>
                                        </p:tgtEl>
                                        <p:attrNameLst>
                                          <p:attrName>ppt_x</p:attrName>
                                        </p:attrNameLst>
                                      </p:cBhvr>
                                      <p:tavLst>
                                        <p:tav tm="0">
                                          <p:val>
                                            <p:strVal val="#ppt_x"/>
                                          </p:val>
                                        </p:tav>
                                        <p:tav tm="100000">
                                          <p:val>
                                            <p:strVal val="#ppt_x"/>
                                          </p:val>
                                        </p:tav>
                                      </p:tavLst>
                                    </p:anim>
                                    <p:anim calcmode="lin" valueType="num">
                                      <p:cBhvr additive="base">
                                        <p:cTn id="68" dur="4170" fill="hold"/>
                                        <p:tgtEl>
                                          <p:spTgt spid="13"/>
                                        </p:tgtEl>
                                        <p:attrNameLst>
                                          <p:attrName>ppt_y</p:attrName>
                                        </p:attrNameLst>
                                      </p:cBhvr>
                                      <p:tavLst>
                                        <p:tav tm="0">
                                          <p:val>
                                            <p:strVal val="1+#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13"/>
                                        </p:tgtEl>
                                        <p:attrNameLst>
                                          <p:attrName>style.visibility</p:attrName>
                                        </p:attrNameLst>
                                      </p:cBhvr>
                                      <p:to>
                                        <p:strVal val="visible"/>
                                      </p:to>
                                    </p:set>
                                    <p:anim calcmode="lin" valueType="num">
                                      <p:cBhvr>
                                        <p:cTn id="71" dur="4170" fill="hold"/>
                                        <p:tgtEl>
                                          <p:spTgt spid="13"/>
                                        </p:tgtEl>
                                        <p:attrNameLst>
                                          <p:attrName>ppt_w</p:attrName>
                                        </p:attrNameLst>
                                      </p:cBhvr>
                                      <p:tavLst>
                                        <p:tav tm="0">
                                          <p:val>
                                            <p:strVal val="#ppt_w"/>
                                          </p:val>
                                        </p:tav>
                                        <p:tav tm="100000">
                                          <p:val>
                                            <p:strVal val="#ppt_w"/>
                                          </p:val>
                                        </p:tav>
                                      </p:tavLst>
                                    </p:anim>
                                    <p:anim calcmode="lin" valueType="num">
                                      <p:cBhvr>
                                        <p:cTn id="72" dur="4170" fill="hold"/>
                                        <p:tgtEl>
                                          <p:spTgt spid="13"/>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170"/>
                                        <p:tgtEl>
                                          <p:spTgt spid="13"/>
                                        </p:tgtEl>
                                        <p:attrNameLst>
                                          <p:attrName>ppt_x</p:attrName>
                                        </p:attrNameLst>
                                      </p:cBhvr>
                                      <p:tavLst>
                                        <p:tav tm="0">
                                          <p:val>
                                            <p:strVal val="ppt_x"/>
                                          </p:val>
                                        </p:tav>
                                        <p:tav tm="100000">
                                          <p:val>
                                            <p:strVal val="ppt_x"/>
                                          </p:val>
                                        </p:tav>
                                      </p:tavLst>
                                    </p:anim>
                                    <p:anim calcmode="lin" valueType="num">
                                      <p:cBhvr additive="base">
                                        <p:cTn id="75" dur="4170"/>
                                        <p:tgtEl>
                                          <p:spTgt spid="13"/>
                                        </p:tgtEl>
                                        <p:attrNameLst>
                                          <p:attrName>ppt_y</p:attrName>
                                        </p:attrNameLst>
                                      </p:cBhvr>
                                      <p:tavLst>
                                        <p:tav tm="0">
                                          <p:val>
                                            <p:strVal val="ppt_y"/>
                                          </p:val>
                                        </p:tav>
                                        <p:tav tm="100000">
                                          <p:val>
                                            <p:strVal val="0-ppt_h/2"/>
                                          </p:val>
                                        </p:tav>
                                      </p:tavLst>
                                    </p:anim>
                                    <p:set>
                                      <p:cBhvr>
                                        <p:cTn id="76" dur="1" fill="hold">
                                          <p:stCondLst>
                                            <p:cond delay="4169"/>
                                          </p:stCondLst>
                                        </p:cTn>
                                        <p:tgtEl>
                                          <p:spTgt spid="13"/>
                                        </p:tgtEl>
                                        <p:attrNameLst>
                                          <p:attrName>style.visibility</p:attrName>
                                        </p:attrNameLst>
                                      </p:cBhvr>
                                      <p:to>
                                        <p:strVal val="hidden"/>
                                      </p:to>
                                    </p:set>
                                  </p:childTnLst>
                                </p:cTn>
                              </p:par>
                              <p:par>
                                <p:cTn id="77" presetID="23" presetClass="entr" presetSubtype="288" fill="hold" nodeType="withEffect">
                                  <p:stCondLst>
                                    <p:cond delay="75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ppt_w</p:attrName>
                                        </p:attrNameLst>
                                      </p:cBhvr>
                                      <p:tavLst>
                                        <p:tav tm="0">
                                          <p:val>
                                            <p:strVal val="4/3*#ppt_w"/>
                                          </p:val>
                                        </p:tav>
                                        <p:tav tm="100000">
                                          <p:val>
                                            <p:strVal val="#ppt_w"/>
                                          </p:val>
                                        </p:tav>
                                      </p:tavLst>
                                    </p:anim>
                                    <p:anim calcmode="lin" valueType="num">
                                      <p:cBhvr>
                                        <p:cTn id="80" dur="3000" fill="hold"/>
                                        <p:tgtEl>
                                          <p:spTgt spid="9"/>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750"/>
                                  </p:stCondLst>
                                  <p:childTnLst>
                                    <p:set>
                                      <p:cBhvr>
                                        <p:cTn id="82" dur="1" fill="hold">
                                          <p:stCondLst>
                                            <p:cond delay="0"/>
                                          </p:stCondLst>
                                        </p:cTn>
                                        <p:tgtEl>
                                          <p:spTgt spid="9"/>
                                        </p:tgtEl>
                                        <p:attrNameLst>
                                          <p:attrName>style.visibility</p:attrName>
                                        </p:attrNameLst>
                                      </p:cBhvr>
                                      <p:to>
                                        <p:strVal val="visible"/>
                                      </p:to>
                                    </p:set>
                                    <p:animEffect transition="in" filter="barn(outHorizontal)">
                                      <p:cBhvr>
                                        <p:cTn id="83" dur="3000"/>
                                        <p:tgtEl>
                                          <p:spTgt spid="9"/>
                                        </p:tgtEl>
                                      </p:cBhvr>
                                    </p:animEffect>
                                  </p:childTnLst>
                                </p:cTn>
                              </p:par>
                              <p:par>
                                <p:cTn id="84" presetID="9" presetClass="emph" presetSubtype="0" nodeType="withEffect">
                                  <p:stCondLst>
                                    <p:cond delay="0"/>
                                  </p:stCondLst>
                                  <p:childTnLst>
                                    <p:set>
                                      <p:cBhvr rctx="PPT">
                                        <p:cTn id="85" dur="indefinite"/>
                                        <p:tgtEl>
                                          <p:spTgt spid="14"/>
                                        </p:tgtEl>
                                        <p:attrNameLst>
                                          <p:attrName>style.opacity</p:attrName>
                                        </p:attrNameLst>
                                      </p:cBhvr>
                                      <p:to>
                                        <p:strVal val="0"/>
                                      </p:to>
                                    </p:set>
                                    <p:animEffect filter="image" prLst="opacity: 0">
                                      <p:cBhvr rctx="IE">
                                        <p:cTn id="86" dur="indefinite"/>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22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rot="5400000">
            <a:off x="-1149760" y="-246583"/>
            <a:ext cx="915761" cy="1387954"/>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538201" y="200924"/>
            <a:ext cx="915765" cy="1387954"/>
          </a:xfrm>
          <a:prstGeom prst="rect">
            <a:avLst/>
          </a:prstGeom>
          <a:gradFill flip="none" rotWithShape="1">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a:off x="37863" y="632973"/>
            <a:ext cx="915765" cy="1387954"/>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a:off x="564216" y="1085425"/>
            <a:ext cx="915761" cy="1387954"/>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a:off x="1135688" y="1553421"/>
            <a:ext cx="915761" cy="1387954"/>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9265584" y="4034141"/>
            <a:ext cx="987775" cy="1230942"/>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6200000">
            <a:off x="8654018" y="3586636"/>
            <a:ext cx="987777" cy="1230941"/>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a:off x="8077955" y="3154588"/>
            <a:ext cx="987777" cy="1230943"/>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a:off x="7551609" y="2702139"/>
            <a:ext cx="987774" cy="1230943"/>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a:off x="6980139" y="2234140"/>
            <a:ext cx="987772" cy="1230943"/>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5400000" flipH="1">
            <a:off x="-1222916" y="3982295"/>
            <a:ext cx="987775" cy="1313657"/>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5400000" flipH="1">
            <a:off x="-596693" y="3496856"/>
            <a:ext cx="987773" cy="1313657"/>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flipH="1">
            <a:off x="-35286" y="3102748"/>
            <a:ext cx="987773" cy="1313657"/>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flipH="1">
            <a:off x="491064" y="2650298"/>
            <a:ext cx="987773" cy="1313657"/>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flipH="1">
            <a:off x="1062536" y="2182298"/>
            <a:ext cx="987773" cy="1313657"/>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flipH="1">
            <a:off x="9267695" y="-191480"/>
            <a:ext cx="915767" cy="1298725"/>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flipH="1">
            <a:off x="8656135" y="256023"/>
            <a:ext cx="915767" cy="1298725"/>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flipH="1">
            <a:off x="8080071" y="688070"/>
            <a:ext cx="915767" cy="1298725"/>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H="1">
            <a:off x="7553721" y="1140521"/>
            <a:ext cx="915767" cy="1298725"/>
          </a:xfrm>
          <a:prstGeom prst="rect">
            <a:avLst/>
          </a:prstGeom>
          <a:gradFill>
            <a:gsLst>
              <a:gs pos="59583">
                <a:schemeClr val="accent6">
                  <a:lumMod val="40000"/>
                  <a:lumOff val="60000"/>
                  <a:alpha val="15000"/>
                </a:schemeClr>
              </a:gs>
              <a:gs pos="17000">
                <a:srgbClr val="58A808"/>
              </a:gs>
              <a:gs pos="20000">
                <a:srgbClr val="CC0000">
                  <a:lumMod val="56000"/>
                </a:srgbClr>
              </a:gs>
              <a:gs pos="0">
                <a:srgbClr val="99FF33"/>
              </a:gs>
              <a:gs pos="24000">
                <a:srgbClr val="C00000">
                  <a:lumMod val="0"/>
                </a:srgbClr>
              </a:gs>
              <a:gs pos="28000">
                <a:srgbClr val="6C0000">
                  <a:lumMod val="88000"/>
                  <a:alpha val="0"/>
                </a:srgbClr>
              </a:gs>
            </a:gsLst>
            <a:path path="circle">
              <a:fillToRect l="50000" t="50000" r="50000" b="50000"/>
            </a:path>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H="1">
            <a:off x="6982247" y="1608521"/>
            <a:ext cx="915768" cy="1298725"/>
          </a:xfrm>
          <a:prstGeom prst="rect">
            <a:avLst/>
          </a:prstGeom>
          <a:gradFill flip="none" rotWithShape="1">
            <a:gsLst>
              <a:gs pos="59583">
                <a:schemeClr val="accent6">
                  <a:lumMod val="40000"/>
                  <a:lumOff val="60000"/>
                  <a:alpha val="15000"/>
                </a:schemeClr>
              </a:gs>
              <a:gs pos="7000">
                <a:srgbClr val="CC0000"/>
              </a:gs>
              <a:gs pos="20000">
                <a:srgbClr val="CC0000">
                  <a:lumMod val="56000"/>
                </a:srgbClr>
              </a:gs>
              <a:gs pos="0">
                <a:srgbClr val="C00000">
                  <a:lumMod val="62000"/>
                  <a:lumOff val="38000"/>
                </a:srgbClr>
              </a:gs>
              <a:gs pos="24000">
                <a:srgbClr val="C00000">
                  <a:lumMod val="0"/>
                </a:srgbClr>
              </a:gs>
              <a:gs pos="28000">
                <a:srgbClr val="6C0000">
                  <a:lumMod val="88000"/>
                  <a:alpha val="0"/>
                </a:srgbClr>
              </a:gs>
            </a:gsLst>
            <a:path path="circle">
              <a:fillToRect l="50000" t="50000" r="50000" b="50000"/>
            </a:path>
            <a:tileRect/>
          </a:gradFill>
          <a:ln w="25400">
            <a:gradFill>
              <a:gsLst>
                <a:gs pos="0">
                  <a:srgbClr val="FFEFD1"/>
                </a:gs>
                <a:gs pos="64999">
                  <a:srgbClr val="F0EBD5"/>
                </a:gs>
              </a:gsLst>
              <a:lin ang="5400000" scaled="0"/>
            </a:gradFill>
            <a:prstDash val="sysDot"/>
          </a:ln>
          <a:effectLst/>
          <a:scene3d>
            <a:camera prst="orthographicFront"/>
            <a:lightRig rig="three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5" name="2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404664" y="0"/>
            <a:ext cx="11953328" cy="5544616"/>
          </a:xfrm>
          <a:prstGeom prst="rect">
            <a:avLst/>
          </a:prstGeom>
          <a:noFill/>
          <a:ln>
            <a:noFill/>
          </a:ln>
        </p:spPr>
      </p:pic>
    </p:spTree>
    <p:extLst>
      <p:ext uri="{BB962C8B-B14F-4D97-AF65-F5344CB8AC3E}">
        <p14:creationId xmlns:p14="http://schemas.microsoft.com/office/powerpoint/2010/main" val="3789637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16" presetClass="entr" presetSubtype="42" fill="hold" grpId="1" nodeType="with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barn(outHorizontal)">
                                      <p:cBhvr>
                                        <p:cTn id="11" dur="3000"/>
                                        <p:tgtEl>
                                          <p:spTgt spid="3"/>
                                        </p:tgtEl>
                                      </p:cBhvr>
                                    </p:animEffect>
                                  </p:childTnLst>
                                </p:cTn>
                              </p:par>
                              <p:par>
                                <p:cTn id="12" presetID="8" presetClass="emph" presetSubtype="0" fill="hold" grpId="2" nodeType="withEffect">
                                  <p:stCondLst>
                                    <p:cond delay="0"/>
                                  </p:stCondLst>
                                  <p:childTnLst>
                                    <p:animRot by="21600000">
                                      <p:cBhvr>
                                        <p:cTn id="13" dur="3000" fill="hold"/>
                                        <p:tgtEl>
                                          <p:spTgt spid="3"/>
                                        </p:tgtEl>
                                        <p:attrNameLst>
                                          <p:attrName>r</p:attrName>
                                        </p:attrNameLst>
                                      </p:cBhvr>
                                    </p:animRot>
                                  </p:childTnLst>
                                </p:cTn>
                              </p:par>
                              <p:par>
                                <p:cTn id="14" presetID="2" presetClass="entr" presetSubtype="6"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3000" fill="hold"/>
                                        <p:tgtEl>
                                          <p:spTgt spid="4"/>
                                        </p:tgtEl>
                                        <p:attrNameLst>
                                          <p:attrName>ppt_x</p:attrName>
                                        </p:attrNameLst>
                                      </p:cBhvr>
                                      <p:tavLst>
                                        <p:tav tm="0">
                                          <p:val>
                                            <p:strVal val="1+#ppt_w/2"/>
                                          </p:val>
                                        </p:tav>
                                        <p:tav tm="100000">
                                          <p:val>
                                            <p:strVal val="#ppt_x"/>
                                          </p:val>
                                        </p:tav>
                                      </p:tavLst>
                                    </p:anim>
                                    <p:anim calcmode="lin" valueType="num">
                                      <p:cBhvr additive="base">
                                        <p:cTn id="17" dur="3000" fill="hold"/>
                                        <p:tgtEl>
                                          <p:spTgt spid="4"/>
                                        </p:tgtEl>
                                        <p:attrNameLst>
                                          <p:attrName>ppt_y</p:attrName>
                                        </p:attrNameLst>
                                      </p:cBhvr>
                                      <p:tavLst>
                                        <p:tav tm="0">
                                          <p:val>
                                            <p:strVal val="1+#ppt_h/2"/>
                                          </p:val>
                                        </p:tav>
                                        <p:tav tm="100000">
                                          <p:val>
                                            <p:strVal val="#ppt_y"/>
                                          </p:val>
                                        </p:tav>
                                      </p:tavLst>
                                    </p:anim>
                                  </p:childTnLst>
                                </p:cTn>
                              </p:par>
                              <p:par>
                                <p:cTn id="18" presetID="16" presetClass="entr" presetSubtype="42" fill="hold" grpId="1"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barn(outHorizontal)">
                                      <p:cBhvr>
                                        <p:cTn id="20" dur="3000"/>
                                        <p:tgtEl>
                                          <p:spTgt spid="4"/>
                                        </p:tgtEl>
                                      </p:cBhvr>
                                    </p:animEffect>
                                  </p:childTnLst>
                                </p:cTn>
                              </p:par>
                              <p:par>
                                <p:cTn id="21" presetID="8" presetClass="emph" presetSubtype="0" fill="hold" grpId="2" nodeType="withEffect">
                                  <p:stCondLst>
                                    <p:cond delay="0"/>
                                  </p:stCondLst>
                                  <p:childTnLst>
                                    <p:animRot by="21600000">
                                      <p:cBhvr>
                                        <p:cTn id="22" dur="3000" fill="hold"/>
                                        <p:tgtEl>
                                          <p:spTgt spid="4"/>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3000" fill="hold"/>
                                        <p:tgtEl>
                                          <p:spTgt spid="6"/>
                                        </p:tgtEl>
                                        <p:attrNameLst>
                                          <p:attrName>ppt_x</p:attrName>
                                        </p:attrNameLst>
                                      </p:cBhvr>
                                      <p:tavLst>
                                        <p:tav tm="0">
                                          <p:val>
                                            <p:strVal val="1+#ppt_w/2"/>
                                          </p:val>
                                        </p:tav>
                                        <p:tav tm="100000">
                                          <p:val>
                                            <p:strVal val="#ppt_x"/>
                                          </p:val>
                                        </p:tav>
                                      </p:tavLst>
                                    </p:anim>
                                    <p:anim calcmode="lin" valueType="num">
                                      <p:cBhvr additive="base">
                                        <p:cTn id="26" dur="3000" fill="hold"/>
                                        <p:tgtEl>
                                          <p:spTgt spid="6"/>
                                        </p:tgtEl>
                                        <p:attrNameLst>
                                          <p:attrName>ppt_y</p:attrName>
                                        </p:attrNameLst>
                                      </p:cBhvr>
                                      <p:tavLst>
                                        <p:tav tm="0">
                                          <p:val>
                                            <p:strVal val="1+#ppt_h/2"/>
                                          </p:val>
                                        </p:tav>
                                        <p:tav tm="100000">
                                          <p:val>
                                            <p:strVal val="#ppt_y"/>
                                          </p:val>
                                        </p:tav>
                                      </p:tavLst>
                                    </p:anim>
                                  </p:childTnLst>
                                </p:cTn>
                              </p:par>
                              <p:par>
                                <p:cTn id="27" presetID="16" presetClass="entr" presetSubtype="42" fill="hold" grpId="1"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barn(outHorizontal)">
                                      <p:cBhvr>
                                        <p:cTn id="29" dur="3000"/>
                                        <p:tgtEl>
                                          <p:spTgt spid="6"/>
                                        </p:tgtEl>
                                      </p:cBhvr>
                                    </p:animEffect>
                                  </p:childTnLst>
                                </p:cTn>
                              </p:par>
                              <p:par>
                                <p:cTn id="30" presetID="8" presetClass="emph" presetSubtype="0" fill="hold" grpId="2" nodeType="withEffect">
                                  <p:stCondLst>
                                    <p:cond delay="0"/>
                                  </p:stCondLst>
                                  <p:childTnLst>
                                    <p:animRot by="21600000">
                                      <p:cBhvr>
                                        <p:cTn id="31" dur="3000" fill="hold"/>
                                        <p:tgtEl>
                                          <p:spTgt spid="6"/>
                                        </p:tgtEl>
                                        <p:attrNameLst>
                                          <p:attrName>r</p:attrName>
                                        </p:attrNameLst>
                                      </p:cBhvr>
                                    </p:animRot>
                                  </p:childTnLst>
                                </p:cTn>
                              </p:par>
                              <p:par>
                                <p:cTn id="32" presetID="2" presetClass="entr" presetSubtype="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1+#ppt_w/2"/>
                                          </p:val>
                                        </p:tav>
                                        <p:tav tm="100000">
                                          <p:val>
                                            <p:strVal val="#ppt_x"/>
                                          </p:val>
                                        </p:tav>
                                      </p:tavLst>
                                    </p:anim>
                                    <p:anim calcmode="lin" valueType="num">
                                      <p:cBhvr additive="base">
                                        <p:cTn id="35" dur="3000" fill="hold"/>
                                        <p:tgtEl>
                                          <p:spTgt spid="7"/>
                                        </p:tgtEl>
                                        <p:attrNameLst>
                                          <p:attrName>ppt_y</p:attrName>
                                        </p:attrNameLst>
                                      </p:cBhvr>
                                      <p:tavLst>
                                        <p:tav tm="0">
                                          <p:val>
                                            <p:strVal val="1+#ppt_h/2"/>
                                          </p:val>
                                        </p:tav>
                                        <p:tav tm="100000">
                                          <p:val>
                                            <p:strVal val="#ppt_y"/>
                                          </p:val>
                                        </p:tav>
                                      </p:tavLst>
                                    </p:anim>
                                  </p:childTnLst>
                                </p:cTn>
                              </p:par>
                              <p:par>
                                <p:cTn id="36" presetID="16" presetClass="entr" presetSubtype="42" fill="hold" grpId="1" nodeType="with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barn(outHorizontal)">
                                      <p:cBhvr>
                                        <p:cTn id="38" dur="3000"/>
                                        <p:tgtEl>
                                          <p:spTgt spid="7"/>
                                        </p:tgtEl>
                                      </p:cBhvr>
                                    </p:animEffect>
                                  </p:childTnLst>
                                </p:cTn>
                              </p:par>
                              <p:par>
                                <p:cTn id="39" presetID="8" presetClass="emph" presetSubtype="0" fill="hold" grpId="2" nodeType="withEffect">
                                  <p:stCondLst>
                                    <p:cond delay="0"/>
                                  </p:stCondLst>
                                  <p:childTnLst>
                                    <p:animRot by="21600000">
                                      <p:cBhvr>
                                        <p:cTn id="40" dur="3000" fill="hold"/>
                                        <p:tgtEl>
                                          <p:spTgt spid="7"/>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3000" fill="hold"/>
                                        <p:tgtEl>
                                          <p:spTgt spid="18"/>
                                        </p:tgtEl>
                                        <p:attrNameLst>
                                          <p:attrName>ppt_x</p:attrName>
                                        </p:attrNameLst>
                                      </p:cBhvr>
                                      <p:tavLst>
                                        <p:tav tm="0">
                                          <p:val>
                                            <p:strVal val="0-#ppt_w/2"/>
                                          </p:val>
                                        </p:tav>
                                        <p:tav tm="100000">
                                          <p:val>
                                            <p:strVal val="#ppt_x"/>
                                          </p:val>
                                        </p:tav>
                                      </p:tavLst>
                                    </p:anim>
                                    <p:anim calcmode="lin" valueType="num">
                                      <p:cBhvr additive="base">
                                        <p:cTn id="44" dur="3000" fill="hold"/>
                                        <p:tgtEl>
                                          <p:spTgt spid="18"/>
                                        </p:tgtEl>
                                        <p:attrNameLst>
                                          <p:attrName>ppt_y</p:attrName>
                                        </p:attrNameLst>
                                      </p:cBhvr>
                                      <p:tavLst>
                                        <p:tav tm="0">
                                          <p:val>
                                            <p:strVal val="1+#ppt_h/2"/>
                                          </p:val>
                                        </p:tav>
                                        <p:tav tm="100000">
                                          <p:val>
                                            <p:strVal val="#ppt_y"/>
                                          </p:val>
                                        </p:tav>
                                      </p:tavLst>
                                    </p:anim>
                                  </p:childTnLst>
                                </p:cTn>
                              </p:par>
                              <p:par>
                                <p:cTn id="45" presetID="16" presetClass="entr" presetSubtype="42" fill="hold" grpId="1"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barn(outHorizontal)">
                                      <p:cBhvr>
                                        <p:cTn id="47" dur="3000"/>
                                        <p:tgtEl>
                                          <p:spTgt spid="18"/>
                                        </p:tgtEl>
                                      </p:cBhvr>
                                    </p:animEffect>
                                  </p:childTnLst>
                                </p:cTn>
                              </p:par>
                              <p:par>
                                <p:cTn id="48" presetID="8" presetClass="emph" presetSubtype="0" fill="hold" grpId="2" nodeType="withEffect">
                                  <p:stCondLst>
                                    <p:cond delay="0"/>
                                  </p:stCondLst>
                                  <p:childTnLst>
                                    <p:animRot by="-21600000">
                                      <p:cBhvr>
                                        <p:cTn id="49" dur="3000" fill="hold"/>
                                        <p:tgtEl>
                                          <p:spTgt spid="18"/>
                                        </p:tgtEl>
                                        <p:attrNameLst>
                                          <p:attrName>r</p:attrName>
                                        </p:attrNameLst>
                                      </p:cBhvr>
                                    </p:animRot>
                                  </p:childTnLst>
                                </p:cTn>
                              </p:par>
                              <p:par>
                                <p:cTn id="50" presetID="2" presetClass="entr" presetSubtype="12"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3000" fill="hold"/>
                                        <p:tgtEl>
                                          <p:spTgt spid="19"/>
                                        </p:tgtEl>
                                        <p:attrNameLst>
                                          <p:attrName>ppt_x</p:attrName>
                                        </p:attrNameLst>
                                      </p:cBhvr>
                                      <p:tavLst>
                                        <p:tav tm="0">
                                          <p:val>
                                            <p:strVal val="0-#ppt_w/2"/>
                                          </p:val>
                                        </p:tav>
                                        <p:tav tm="100000">
                                          <p:val>
                                            <p:strVal val="#ppt_x"/>
                                          </p:val>
                                        </p:tav>
                                      </p:tavLst>
                                    </p:anim>
                                    <p:anim calcmode="lin" valueType="num">
                                      <p:cBhvr additive="base">
                                        <p:cTn id="53" dur="3000" fill="hold"/>
                                        <p:tgtEl>
                                          <p:spTgt spid="19"/>
                                        </p:tgtEl>
                                        <p:attrNameLst>
                                          <p:attrName>ppt_y</p:attrName>
                                        </p:attrNameLst>
                                      </p:cBhvr>
                                      <p:tavLst>
                                        <p:tav tm="0">
                                          <p:val>
                                            <p:strVal val="1+#ppt_h/2"/>
                                          </p:val>
                                        </p:tav>
                                        <p:tav tm="100000">
                                          <p:val>
                                            <p:strVal val="#ppt_y"/>
                                          </p:val>
                                        </p:tav>
                                      </p:tavLst>
                                    </p:anim>
                                  </p:childTnLst>
                                </p:cTn>
                              </p:par>
                              <p:par>
                                <p:cTn id="54" presetID="16" presetClass="entr" presetSubtype="42" fill="hold" grpId="1" nodeType="with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barn(outHorizontal)">
                                      <p:cBhvr>
                                        <p:cTn id="56" dur="3000"/>
                                        <p:tgtEl>
                                          <p:spTgt spid="19"/>
                                        </p:tgtEl>
                                      </p:cBhvr>
                                    </p:animEffect>
                                  </p:childTnLst>
                                </p:cTn>
                              </p:par>
                              <p:par>
                                <p:cTn id="57" presetID="8" presetClass="emph" presetSubtype="0" fill="hold" grpId="2" nodeType="withEffect">
                                  <p:stCondLst>
                                    <p:cond delay="0"/>
                                  </p:stCondLst>
                                  <p:childTnLst>
                                    <p:animRot by="-21600000">
                                      <p:cBhvr>
                                        <p:cTn id="58" dur="3000" fill="hold"/>
                                        <p:tgtEl>
                                          <p:spTgt spid="19"/>
                                        </p:tgtEl>
                                        <p:attrNameLst>
                                          <p:attrName>r</p:attrName>
                                        </p:attrNameLst>
                                      </p:cBhvr>
                                    </p:animRot>
                                  </p:childTnLst>
                                </p:cTn>
                              </p:par>
                              <p:par>
                                <p:cTn id="59" presetID="2" presetClass="entr" presetSubtype="12" fill="hold" grpId="0" nodeType="withEffect">
                                  <p:stCondLst>
                                    <p:cond delay="0"/>
                                  </p:stCondLst>
                                  <p:childTnLst>
                                    <p:set>
                                      <p:cBhvr>
                                        <p:cTn id="60" dur="1" fill="hold">
                                          <p:stCondLst>
                                            <p:cond delay="0"/>
                                          </p:stCondLst>
                                        </p:cTn>
                                        <p:tgtEl>
                                          <p:spTgt spid="20"/>
                                        </p:tgtEl>
                                        <p:attrNameLst>
                                          <p:attrName>style.visibility</p:attrName>
                                        </p:attrNameLst>
                                      </p:cBhvr>
                                      <p:to>
                                        <p:strVal val="visible"/>
                                      </p:to>
                                    </p:set>
                                    <p:anim calcmode="lin" valueType="num">
                                      <p:cBhvr additive="base">
                                        <p:cTn id="61" dur="3000" fill="hold"/>
                                        <p:tgtEl>
                                          <p:spTgt spid="20"/>
                                        </p:tgtEl>
                                        <p:attrNameLst>
                                          <p:attrName>ppt_x</p:attrName>
                                        </p:attrNameLst>
                                      </p:cBhvr>
                                      <p:tavLst>
                                        <p:tav tm="0">
                                          <p:val>
                                            <p:strVal val="0-#ppt_w/2"/>
                                          </p:val>
                                        </p:tav>
                                        <p:tav tm="100000">
                                          <p:val>
                                            <p:strVal val="#ppt_x"/>
                                          </p:val>
                                        </p:tav>
                                      </p:tavLst>
                                    </p:anim>
                                    <p:anim calcmode="lin" valueType="num">
                                      <p:cBhvr additive="base">
                                        <p:cTn id="62" dur="3000" fill="hold"/>
                                        <p:tgtEl>
                                          <p:spTgt spid="20"/>
                                        </p:tgtEl>
                                        <p:attrNameLst>
                                          <p:attrName>ppt_y</p:attrName>
                                        </p:attrNameLst>
                                      </p:cBhvr>
                                      <p:tavLst>
                                        <p:tav tm="0">
                                          <p:val>
                                            <p:strVal val="1+#ppt_h/2"/>
                                          </p:val>
                                        </p:tav>
                                        <p:tav tm="100000">
                                          <p:val>
                                            <p:strVal val="#ppt_y"/>
                                          </p:val>
                                        </p:tav>
                                      </p:tavLst>
                                    </p:anim>
                                  </p:childTnLst>
                                </p:cTn>
                              </p:par>
                              <p:par>
                                <p:cTn id="63" presetID="16" presetClass="entr" presetSubtype="42" fill="hold" grpId="1"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barn(outHorizontal)">
                                      <p:cBhvr>
                                        <p:cTn id="65" dur="3000"/>
                                        <p:tgtEl>
                                          <p:spTgt spid="20"/>
                                        </p:tgtEl>
                                      </p:cBhvr>
                                    </p:animEffect>
                                  </p:childTnLst>
                                </p:cTn>
                              </p:par>
                              <p:par>
                                <p:cTn id="66" presetID="8" presetClass="emph" presetSubtype="0" fill="hold" grpId="2" nodeType="withEffect">
                                  <p:stCondLst>
                                    <p:cond delay="0"/>
                                  </p:stCondLst>
                                  <p:childTnLst>
                                    <p:animRot by="-21600000">
                                      <p:cBhvr>
                                        <p:cTn id="67" dur="3000" fill="hold"/>
                                        <p:tgtEl>
                                          <p:spTgt spid="20"/>
                                        </p:tgtEl>
                                        <p:attrNameLst>
                                          <p:attrName>r</p:attrName>
                                        </p:attrNameLst>
                                      </p:cBhvr>
                                    </p:animRot>
                                  </p:childTnLst>
                                </p:cTn>
                              </p:par>
                              <p:par>
                                <p:cTn id="68" presetID="2" presetClass="entr" presetSubtype="1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0-#ppt_w/2"/>
                                          </p:val>
                                        </p:tav>
                                        <p:tav tm="100000">
                                          <p:val>
                                            <p:strVal val="#ppt_x"/>
                                          </p:val>
                                        </p:tav>
                                      </p:tavLst>
                                    </p:anim>
                                    <p:anim calcmode="lin" valueType="num">
                                      <p:cBhvr additive="base">
                                        <p:cTn id="71" dur="3000" fill="hold"/>
                                        <p:tgtEl>
                                          <p:spTgt spid="21"/>
                                        </p:tgtEl>
                                        <p:attrNameLst>
                                          <p:attrName>ppt_y</p:attrName>
                                        </p:attrNameLst>
                                      </p:cBhvr>
                                      <p:tavLst>
                                        <p:tav tm="0">
                                          <p:val>
                                            <p:strVal val="1+#ppt_h/2"/>
                                          </p:val>
                                        </p:tav>
                                        <p:tav tm="100000">
                                          <p:val>
                                            <p:strVal val="#ppt_y"/>
                                          </p:val>
                                        </p:tav>
                                      </p:tavLst>
                                    </p:anim>
                                  </p:childTnLst>
                                </p:cTn>
                              </p:par>
                              <p:par>
                                <p:cTn id="72" presetID="16" presetClass="entr" presetSubtype="42" fill="hold" grpId="1"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barn(outHorizontal)">
                                      <p:cBhvr>
                                        <p:cTn id="74" dur="3000"/>
                                        <p:tgtEl>
                                          <p:spTgt spid="21"/>
                                        </p:tgtEl>
                                      </p:cBhvr>
                                    </p:animEffect>
                                  </p:childTnLst>
                                </p:cTn>
                              </p:par>
                              <p:par>
                                <p:cTn id="75" presetID="8" presetClass="emph" presetSubtype="0" fill="hold" grpId="2" nodeType="withEffect">
                                  <p:stCondLst>
                                    <p:cond delay="0"/>
                                  </p:stCondLst>
                                  <p:childTnLst>
                                    <p:animRot by="-21600000">
                                      <p:cBhvr>
                                        <p:cTn id="76" dur="3000" fill="hold"/>
                                        <p:tgtEl>
                                          <p:spTgt spid="21"/>
                                        </p:tgtEl>
                                        <p:attrNameLst>
                                          <p:attrName>r</p:attrName>
                                        </p:attrNameLst>
                                      </p:cBhvr>
                                    </p:animRot>
                                  </p:childTnLst>
                                </p:cTn>
                              </p:par>
                              <p:par>
                                <p:cTn id="77" presetID="2" presetClass="entr" presetSubtype="12" fill="hold" grpId="0" nodeType="withEffect">
                                  <p:stCondLst>
                                    <p:cond delay="0"/>
                                  </p:stCondLst>
                                  <p:childTnLst>
                                    <p:set>
                                      <p:cBhvr>
                                        <p:cTn id="78" dur="1" fill="hold">
                                          <p:stCondLst>
                                            <p:cond delay="0"/>
                                          </p:stCondLst>
                                        </p:cTn>
                                        <p:tgtEl>
                                          <p:spTgt spid="22"/>
                                        </p:tgtEl>
                                        <p:attrNameLst>
                                          <p:attrName>style.visibility</p:attrName>
                                        </p:attrNameLst>
                                      </p:cBhvr>
                                      <p:to>
                                        <p:strVal val="visible"/>
                                      </p:to>
                                    </p:set>
                                    <p:anim calcmode="lin" valueType="num">
                                      <p:cBhvr additive="base">
                                        <p:cTn id="79" dur="3000" fill="hold"/>
                                        <p:tgtEl>
                                          <p:spTgt spid="22"/>
                                        </p:tgtEl>
                                        <p:attrNameLst>
                                          <p:attrName>ppt_x</p:attrName>
                                        </p:attrNameLst>
                                      </p:cBhvr>
                                      <p:tavLst>
                                        <p:tav tm="0">
                                          <p:val>
                                            <p:strVal val="0-#ppt_w/2"/>
                                          </p:val>
                                        </p:tav>
                                        <p:tav tm="100000">
                                          <p:val>
                                            <p:strVal val="#ppt_x"/>
                                          </p:val>
                                        </p:tav>
                                      </p:tavLst>
                                    </p:anim>
                                    <p:anim calcmode="lin" valueType="num">
                                      <p:cBhvr additive="base">
                                        <p:cTn id="80" dur="3000" fill="hold"/>
                                        <p:tgtEl>
                                          <p:spTgt spid="22"/>
                                        </p:tgtEl>
                                        <p:attrNameLst>
                                          <p:attrName>ppt_y</p:attrName>
                                        </p:attrNameLst>
                                      </p:cBhvr>
                                      <p:tavLst>
                                        <p:tav tm="0">
                                          <p:val>
                                            <p:strVal val="1+#ppt_h/2"/>
                                          </p:val>
                                        </p:tav>
                                        <p:tav tm="100000">
                                          <p:val>
                                            <p:strVal val="#ppt_y"/>
                                          </p:val>
                                        </p:tav>
                                      </p:tavLst>
                                    </p:anim>
                                  </p:childTnLst>
                                </p:cTn>
                              </p:par>
                              <p:par>
                                <p:cTn id="81" presetID="16" presetClass="entr" presetSubtype="42" fill="hold" grpId="1" nodeType="withEffect">
                                  <p:stCondLst>
                                    <p:cond delay="0"/>
                                  </p:stCondLst>
                                  <p:childTnLst>
                                    <p:set>
                                      <p:cBhvr>
                                        <p:cTn id="82" dur="1" fill="hold">
                                          <p:stCondLst>
                                            <p:cond delay="0"/>
                                          </p:stCondLst>
                                        </p:cTn>
                                        <p:tgtEl>
                                          <p:spTgt spid="22"/>
                                        </p:tgtEl>
                                        <p:attrNameLst>
                                          <p:attrName>style.visibility</p:attrName>
                                        </p:attrNameLst>
                                      </p:cBhvr>
                                      <p:to>
                                        <p:strVal val="visible"/>
                                      </p:to>
                                    </p:set>
                                    <p:animEffect transition="in" filter="barn(outHorizontal)">
                                      <p:cBhvr>
                                        <p:cTn id="83" dur="3000"/>
                                        <p:tgtEl>
                                          <p:spTgt spid="22"/>
                                        </p:tgtEl>
                                      </p:cBhvr>
                                    </p:animEffect>
                                  </p:childTnLst>
                                </p:cTn>
                              </p:par>
                              <p:par>
                                <p:cTn id="84" presetID="8" presetClass="emph" presetSubtype="0" fill="hold" grpId="2" nodeType="withEffect">
                                  <p:stCondLst>
                                    <p:cond delay="0"/>
                                  </p:stCondLst>
                                  <p:childTnLst>
                                    <p:animRot by="-21600000">
                                      <p:cBhvr>
                                        <p:cTn id="85" dur="3000" fill="hold"/>
                                        <p:tgtEl>
                                          <p:spTgt spid="22"/>
                                        </p:tgtEl>
                                        <p:attrNameLst>
                                          <p:attrName>r</p:attrName>
                                        </p:attrNameLst>
                                      </p:cBhvr>
                                    </p:animRot>
                                  </p:childTnLst>
                                </p:cTn>
                              </p:par>
                              <p:par>
                                <p:cTn id="86" presetID="2" presetClass="entr" presetSubtype="3" fill="hold" grpId="0" nodeType="withEffect">
                                  <p:stCondLst>
                                    <p:cond delay="0"/>
                                  </p:stCondLst>
                                  <p:childTnLst>
                                    <p:set>
                                      <p:cBhvr>
                                        <p:cTn id="87" dur="1" fill="hold">
                                          <p:stCondLst>
                                            <p:cond delay="0"/>
                                          </p:stCondLst>
                                        </p:cTn>
                                        <p:tgtEl>
                                          <p:spTgt spid="13"/>
                                        </p:tgtEl>
                                        <p:attrNameLst>
                                          <p:attrName>style.visibility</p:attrName>
                                        </p:attrNameLst>
                                      </p:cBhvr>
                                      <p:to>
                                        <p:strVal val="visible"/>
                                      </p:to>
                                    </p:set>
                                    <p:anim calcmode="lin" valueType="num">
                                      <p:cBhvr additive="base">
                                        <p:cTn id="88" dur="3000" fill="hold"/>
                                        <p:tgtEl>
                                          <p:spTgt spid="13"/>
                                        </p:tgtEl>
                                        <p:attrNameLst>
                                          <p:attrName>ppt_x</p:attrName>
                                        </p:attrNameLst>
                                      </p:cBhvr>
                                      <p:tavLst>
                                        <p:tav tm="0">
                                          <p:val>
                                            <p:strVal val="1+#ppt_w/2"/>
                                          </p:val>
                                        </p:tav>
                                        <p:tav tm="100000">
                                          <p:val>
                                            <p:strVal val="#ppt_x"/>
                                          </p:val>
                                        </p:tav>
                                      </p:tavLst>
                                    </p:anim>
                                    <p:anim calcmode="lin" valueType="num">
                                      <p:cBhvr additive="base">
                                        <p:cTn id="89" dur="3000" fill="hold"/>
                                        <p:tgtEl>
                                          <p:spTgt spid="13"/>
                                        </p:tgtEl>
                                        <p:attrNameLst>
                                          <p:attrName>ppt_y</p:attrName>
                                        </p:attrNameLst>
                                      </p:cBhvr>
                                      <p:tavLst>
                                        <p:tav tm="0">
                                          <p:val>
                                            <p:strVal val="0-#ppt_h/2"/>
                                          </p:val>
                                        </p:tav>
                                        <p:tav tm="100000">
                                          <p:val>
                                            <p:strVal val="#ppt_y"/>
                                          </p:val>
                                        </p:tav>
                                      </p:tavLst>
                                    </p:anim>
                                  </p:childTnLst>
                                </p:cTn>
                              </p:par>
                              <p:par>
                                <p:cTn id="90" presetID="16" presetClass="entr" presetSubtype="42" fill="hold" grpId="1" nodeType="with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barn(outHorizontal)">
                                      <p:cBhvr>
                                        <p:cTn id="92" dur="3000"/>
                                        <p:tgtEl>
                                          <p:spTgt spid="13"/>
                                        </p:tgtEl>
                                      </p:cBhvr>
                                    </p:animEffect>
                                  </p:childTnLst>
                                </p:cTn>
                              </p:par>
                              <p:par>
                                <p:cTn id="93" presetID="8" presetClass="emph" presetSubtype="0" fill="hold" grpId="2" nodeType="withEffect">
                                  <p:stCondLst>
                                    <p:cond delay="0"/>
                                  </p:stCondLst>
                                  <p:childTnLst>
                                    <p:animRot by="-21600000">
                                      <p:cBhvr>
                                        <p:cTn id="94" dur="3000" fill="hold"/>
                                        <p:tgtEl>
                                          <p:spTgt spid="13"/>
                                        </p:tgtEl>
                                        <p:attrNameLst>
                                          <p:attrName>r</p:attrName>
                                        </p:attrNameLst>
                                      </p:cBhvr>
                                    </p:animRot>
                                  </p:childTnLst>
                                </p:cTn>
                              </p:par>
                              <p:par>
                                <p:cTn id="95" presetID="2" presetClass="entr" presetSubtype="3"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000" fill="hold"/>
                                        <p:tgtEl>
                                          <p:spTgt spid="14"/>
                                        </p:tgtEl>
                                        <p:attrNameLst>
                                          <p:attrName>ppt_x</p:attrName>
                                        </p:attrNameLst>
                                      </p:cBhvr>
                                      <p:tavLst>
                                        <p:tav tm="0">
                                          <p:val>
                                            <p:strVal val="1+#ppt_w/2"/>
                                          </p:val>
                                        </p:tav>
                                        <p:tav tm="100000">
                                          <p:val>
                                            <p:strVal val="#ppt_x"/>
                                          </p:val>
                                        </p:tav>
                                      </p:tavLst>
                                    </p:anim>
                                    <p:anim calcmode="lin" valueType="num">
                                      <p:cBhvr additive="base">
                                        <p:cTn id="98" dur="3000" fill="hold"/>
                                        <p:tgtEl>
                                          <p:spTgt spid="14"/>
                                        </p:tgtEl>
                                        <p:attrNameLst>
                                          <p:attrName>ppt_y</p:attrName>
                                        </p:attrNameLst>
                                      </p:cBhvr>
                                      <p:tavLst>
                                        <p:tav tm="0">
                                          <p:val>
                                            <p:strVal val="0-#ppt_h/2"/>
                                          </p:val>
                                        </p:tav>
                                        <p:tav tm="100000">
                                          <p:val>
                                            <p:strVal val="#ppt_y"/>
                                          </p:val>
                                        </p:tav>
                                      </p:tavLst>
                                    </p:anim>
                                  </p:childTnLst>
                                </p:cTn>
                              </p:par>
                              <p:par>
                                <p:cTn id="99" presetID="16" presetClass="entr" presetSubtype="42"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Effect transition="in" filter="barn(outHorizontal)">
                                      <p:cBhvr>
                                        <p:cTn id="101" dur="3000"/>
                                        <p:tgtEl>
                                          <p:spTgt spid="14"/>
                                        </p:tgtEl>
                                      </p:cBhvr>
                                    </p:animEffect>
                                  </p:childTnLst>
                                </p:cTn>
                              </p:par>
                              <p:par>
                                <p:cTn id="102" presetID="8" presetClass="emph" presetSubtype="0" fill="hold" grpId="2" nodeType="withEffect">
                                  <p:stCondLst>
                                    <p:cond delay="0"/>
                                  </p:stCondLst>
                                  <p:childTnLst>
                                    <p:animRot by="-21600000">
                                      <p:cBhvr>
                                        <p:cTn id="103" dur="3000" fill="hold"/>
                                        <p:tgtEl>
                                          <p:spTgt spid="14"/>
                                        </p:tgtEl>
                                        <p:attrNameLst>
                                          <p:attrName>r</p:attrName>
                                        </p:attrNameLst>
                                      </p:cBhvr>
                                    </p:animRot>
                                  </p:childTnLst>
                                </p:cTn>
                              </p:par>
                              <p:par>
                                <p:cTn id="104" presetID="2" presetClass="entr" presetSubtype="3" fill="hold" grpId="0" nodeType="withEffect">
                                  <p:stCondLst>
                                    <p:cond delay="0"/>
                                  </p:stCondLst>
                                  <p:childTnLst>
                                    <p:set>
                                      <p:cBhvr>
                                        <p:cTn id="105" dur="1" fill="hold">
                                          <p:stCondLst>
                                            <p:cond delay="0"/>
                                          </p:stCondLst>
                                        </p:cTn>
                                        <p:tgtEl>
                                          <p:spTgt spid="15"/>
                                        </p:tgtEl>
                                        <p:attrNameLst>
                                          <p:attrName>style.visibility</p:attrName>
                                        </p:attrNameLst>
                                      </p:cBhvr>
                                      <p:to>
                                        <p:strVal val="visible"/>
                                      </p:to>
                                    </p:set>
                                    <p:anim calcmode="lin" valueType="num">
                                      <p:cBhvr additive="base">
                                        <p:cTn id="106" dur="3000" fill="hold"/>
                                        <p:tgtEl>
                                          <p:spTgt spid="15"/>
                                        </p:tgtEl>
                                        <p:attrNameLst>
                                          <p:attrName>ppt_x</p:attrName>
                                        </p:attrNameLst>
                                      </p:cBhvr>
                                      <p:tavLst>
                                        <p:tav tm="0">
                                          <p:val>
                                            <p:strVal val="1+#ppt_w/2"/>
                                          </p:val>
                                        </p:tav>
                                        <p:tav tm="100000">
                                          <p:val>
                                            <p:strVal val="#ppt_x"/>
                                          </p:val>
                                        </p:tav>
                                      </p:tavLst>
                                    </p:anim>
                                    <p:anim calcmode="lin" valueType="num">
                                      <p:cBhvr additive="base">
                                        <p:cTn id="107" dur="3000" fill="hold"/>
                                        <p:tgtEl>
                                          <p:spTgt spid="15"/>
                                        </p:tgtEl>
                                        <p:attrNameLst>
                                          <p:attrName>ppt_y</p:attrName>
                                        </p:attrNameLst>
                                      </p:cBhvr>
                                      <p:tavLst>
                                        <p:tav tm="0">
                                          <p:val>
                                            <p:strVal val="0-#ppt_h/2"/>
                                          </p:val>
                                        </p:tav>
                                        <p:tav tm="100000">
                                          <p:val>
                                            <p:strVal val="#ppt_y"/>
                                          </p:val>
                                        </p:tav>
                                      </p:tavLst>
                                    </p:anim>
                                  </p:childTnLst>
                                </p:cTn>
                              </p:par>
                              <p:par>
                                <p:cTn id="108" presetID="16" presetClass="entr" presetSubtype="42" fill="hold" grpId="1" nodeType="withEffect">
                                  <p:stCondLst>
                                    <p:cond delay="0"/>
                                  </p:stCondLst>
                                  <p:childTnLst>
                                    <p:set>
                                      <p:cBhvr>
                                        <p:cTn id="109" dur="1" fill="hold">
                                          <p:stCondLst>
                                            <p:cond delay="0"/>
                                          </p:stCondLst>
                                        </p:cTn>
                                        <p:tgtEl>
                                          <p:spTgt spid="15"/>
                                        </p:tgtEl>
                                        <p:attrNameLst>
                                          <p:attrName>style.visibility</p:attrName>
                                        </p:attrNameLst>
                                      </p:cBhvr>
                                      <p:to>
                                        <p:strVal val="visible"/>
                                      </p:to>
                                    </p:set>
                                    <p:animEffect transition="in" filter="barn(outHorizontal)">
                                      <p:cBhvr>
                                        <p:cTn id="110" dur="3000"/>
                                        <p:tgtEl>
                                          <p:spTgt spid="15"/>
                                        </p:tgtEl>
                                      </p:cBhvr>
                                    </p:animEffect>
                                  </p:childTnLst>
                                </p:cTn>
                              </p:par>
                              <p:par>
                                <p:cTn id="111" presetID="8" presetClass="emph" presetSubtype="0" fill="hold" grpId="2" nodeType="withEffect">
                                  <p:stCondLst>
                                    <p:cond delay="0"/>
                                  </p:stCondLst>
                                  <p:childTnLst>
                                    <p:animRot by="-21600000">
                                      <p:cBhvr>
                                        <p:cTn id="112" dur="3000" fill="hold"/>
                                        <p:tgtEl>
                                          <p:spTgt spid="15"/>
                                        </p:tgtEl>
                                        <p:attrNameLst>
                                          <p:attrName>r</p:attrName>
                                        </p:attrNameLst>
                                      </p:cBhvr>
                                    </p:animRot>
                                  </p:childTnLst>
                                </p:cTn>
                              </p:par>
                              <p:par>
                                <p:cTn id="113" presetID="2" presetClass="entr" presetSubtype="3" fill="hold" grpId="0" nodeType="withEffect">
                                  <p:stCondLst>
                                    <p:cond delay="0"/>
                                  </p:stCondLst>
                                  <p:childTnLst>
                                    <p:set>
                                      <p:cBhvr>
                                        <p:cTn id="114" dur="1" fill="hold">
                                          <p:stCondLst>
                                            <p:cond delay="0"/>
                                          </p:stCondLst>
                                        </p:cTn>
                                        <p:tgtEl>
                                          <p:spTgt spid="16"/>
                                        </p:tgtEl>
                                        <p:attrNameLst>
                                          <p:attrName>style.visibility</p:attrName>
                                        </p:attrNameLst>
                                      </p:cBhvr>
                                      <p:to>
                                        <p:strVal val="visible"/>
                                      </p:to>
                                    </p:set>
                                    <p:anim calcmode="lin" valueType="num">
                                      <p:cBhvr additive="base">
                                        <p:cTn id="115" dur="3000" fill="hold"/>
                                        <p:tgtEl>
                                          <p:spTgt spid="16"/>
                                        </p:tgtEl>
                                        <p:attrNameLst>
                                          <p:attrName>ppt_x</p:attrName>
                                        </p:attrNameLst>
                                      </p:cBhvr>
                                      <p:tavLst>
                                        <p:tav tm="0">
                                          <p:val>
                                            <p:strVal val="1+#ppt_w/2"/>
                                          </p:val>
                                        </p:tav>
                                        <p:tav tm="100000">
                                          <p:val>
                                            <p:strVal val="#ppt_x"/>
                                          </p:val>
                                        </p:tav>
                                      </p:tavLst>
                                    </p:anim>
                                    <p:anim calcmode="lin" valueType="num">
                                      <p:cBhvr additive="base">
                                        <p:cTn id="116" dur="3000" fill="hold"/>
                                        <p:tgtEl>
                                          <p:spTgt spid="16"/>
                                        </p:tgtEl>
                                        <p:attrNameLst>
                                          <p:attrName>ppt_y</p:attrName>
                                        </p:attrNameLst>
                                      </p:cBhvr>
                                      <p:tavLst>
                                        <p:tav tm="0">
                                          <p:val>
                                            <p:strVal val="0-#ppt_h/2"/>
                                          </p:val>
                                        </p:tav>
                                        <p:tav tm="100000">
                                          <p:val>
                                            <p:strVal val="#ppt_y"/>
                                          </p:val>
                                        </p:tav>
                                      </p:tavLst>
                                    </p:anim>
                                  </p:childTnLst>
                                </p:cTn>
                              </p:par>
                              <p:par>
                                <p:cTn id="117" presetID="16" presetClass="entr" presetSubtype="42" fill="hold" grpId="1"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barn(outHorizontal)">
                                      <p:cBhvr>
                                        <p:cTn id="119" dur="3000"/>
                                        <p:tgtEl>
                                          <p:spTgt spid="16"/>
                                        </p:tgtEl>
                                      </p:cBhvr>
                                    </p:animEffect>
                                  </p:childTnLst>
                                </p:cTn>
                              </p:par>
                              <p:par>
                                <p:cTn id="120" presetID="8" presetClass="emph" presetSubtype="0" fill="hold" grpId="2" nodeType="withEffect">
                                  <p:stCondLst>
                                    <p:cond delay="0"/>
                                  </p:stCondLst>
                                  <p:childTnLst>
                                    <p:animRot by="-21600000">
                                      <p:cBhvr>
                                        <p:cTn id="121" dur="3000" fill="hold"/>
                                        <p:tgtEl>
                                          <p:spTgt spid="16"/>
                                        </p:tgtEl>
                                        <p:attrNameLst>
                                          <p:attrName>r</p:attrName>
                                        </p:attrNameLst>
                                      </p:cBhvr>
                                    </p:animRot>
                                  </p:childTnLst>
                                </p:cTn>
                              </p:par>
                              <p:par>
                                <p:cTn id="122" presetID="2" presetClass="entr" presetSubtype="3" fill="hold" grpId="0" nodeType="withEffect">
                                  <p:stCondLst>
                                    <p:cond delay="0"/>
                                  </p:stCondLst>
                                  <p:childTnLst>
                                    <p:set>
                                      <p:cBhvr>
                                        <p:cTn id="123" dur="1" fill="hold">
                                          <p:stCondLst>
                                            <p:cond delay="0"/>
                                          </p:stCondLst>
                                        </p:cTn>
                                        <p:tgtEl>
                                          <p:spTgt spid="17"/>
                                        </p:tgtEl>
                                        <p:attrNameLst>
                                          <p:attrName>style.visibility</p:attrName>
                                        </p:attrNameLst>
                                      </p:cBhvr>
                                      <p:to>
                                        <p:strVal val="visible"/>
                                      </p:to>
                                    </p:set>
                                    <p:anim calcmode="lin" valueType="num">
                                      <p:cBhvr additive="base">
                                        <p:cTn id="124" dur="3000" fill="hold"/>
                                        <p:tgtEl>
                                          <p:spTgt spid="17"/>
                                        </p:tgtEl>
                                        <p:attrNameLst>
                                          <p:attrName>ppt_x</p:attrName>
                                        </p:attrNameLst>
                                      </p:cBhvr>
                                      <p:tavLst>
                                        <p:tav tm="0">
                                          <p:val>
                                            <p:strVal val="1+#ppt_w/2"/>
                                          </p:val>
                                        </p:tav>
                                        <p:tav tm="100000">
                                          <p:val>
                                            <p:strVal val="#ppt_x"/>
                                          </p:val>
                                        </p:tav>
                                      </p:tavLst>
                                    </p:anim>
                                    <p:anim calcmode="lin" valueType="num">
                                      <p:cBhvr additive="base">
                                        <p:cTn id="125" dur="3000" fill="hold"/>
                                        <p:tgtEl>
                                          <p:spTgt spid="17"/>
                                        </p:tgtEl>
                                        <p:attrNameLst>
                                          <p:attrName>ppt_y</p:attrName>
                                        </p:attrNameLst>
                                      </p:cBhvr>
                                      <p:tavLst>
                                        <p:tav tm="0">
                                          <p:val>
                                            <p:strVal val="0-#ppt_h/2"/>
                                          </p:val>
                                        </p:tav>
                                        <p:tav tm="100000">
                                          <p:val>
                                            <p:strVal val="#ppt_y"/>
                                          </p:val>
                                        </p:tav>
                                      </p:tavLst>
                                    </p:anim>
                                  </p:childTnLst>
                                </p:cTn>
                              </p:par>
                              <p:par>
                                <p:cTn id="126" presetID="16" presetClass="entr" presetSubtype="42" fill="hold" grpId="1" nodeType="withEffect">
                                  <p:stCondLst>
                                    <p:cond delay="0"/>
                                  </p:stCondLst>
                                  <p:childTnLst>
                                    <p:set>
                                      <p:cBhvr>
                                        <p:cTn id="127" dur="1" fill="hold">
                                          <p:stCondLst>
                                            <p:cond delay="0"/>
                                          </p:stCondLst>
                                        </p:cTn>
                                        <p:tgtEl>
                                          <p:spTgt spid="17"/>
                                        </p:tgtEl>
                                        <p:attrNameLst>
                                          <p:attrName>style.visibility</p:attrName>
                                        </p:attrNameLst>
                                      </p:cBhvr>
                                      <p:to>
                                        <p:strVal val="visible"/>
                                      </p:to>
                                    </p:set>
                                    <p:animEffect transition="in" filter="barn(outHorizontal)">
                                      <p:cBhvr>
                                        <p:cTn id="128" dur="3000"/>
                                        <p:tgtEl>
                                          <p:spTgt spid="17"/>
                                        </p:tgtEl>
                                      </p:cBhvr>
                                    </p:animEffect>
                                  </p:childTnLst>
                                </p:cTn>
                              </p:par>
                              <p:par>
                                <p:cTn id="129" presetID="8" presetClass="emph" presetSubtype="0" fill="hold" grpId="2" nodeType="withEffect">
                                  <p:stCondLst>
                                    <p:cond delay="0"/>
                                  </p:stCondLst>
                                  <p:childTnLst>
                                    <p:animRot by="-21600000">
                                      <p:cBhvr>
                                        <p:cTn id="130" dur="3000" fill="hold"/>
                                        <p:tgtEl>
                                          <p:spTgt spid="17"/>
                                        </p:tgtEl>
                                        <p:attrNameLst>
                                          <p:attrName>r</p:attrName>
                                        </p:attrNameLst>
                                      </p:cBhvr>
                                    </p:animRot>
                                  </p:childTnLst>
                                </p:cTn>
                              </p:par>
                              <p:par>
                                <p:cTn id="131" presetID="2" presetClass="entr" presetSubtype="9" fill="hold" grpId="0" nodeType="withEffect">
                                  <p:stCondLst>
                                    <p:cond delay="0"/>
                                  </p:stCondLst>
                                  <p:childTnLst>
                                    <p:set>
                                      <p:cBhvr>
                                        <p:cTn id="132" dur="1" fill="hold">
                                          <p:stCondLst>
                                            <p:cond delay="0"/>
                                          </p:stCondLst>
                                        </p:cTn>
                                        <p:tgtEl>
                                          <p:spTgt spid="8"/>
                                        </p:tgtEl>
                                        <p:attrNameLst>
                                          <p:attrName>style.visibility</p:attrName>
                                        </p:attrNameLst>
                                      </p:cBhvr>
                                      <p:to>
                                        <p:strVal val="visible"/>
                                      </p:to>
                                    </p:set>
                                    <p:anim calcmode="lin" valueType="num">
                                      <p:cBhvr additive="base">
                                        <p:cTn id="133" dur="3000" fill="hold"/>
                                        <p:tgtEl>
                                          <p:spTgt spid="8"/>
                                        </p:tgtEl>
                                        <p:attrNameLst>
                                          <p:attrName>ppt_x</p:attrName>
                                        </p:attrNameLst>
                                      </p:cBhvr>
                                      <p:tavLst>
                                        <p:tav tm="0">
                                          <p:val>
                                            <p:strVal val="0-#ppt_w/2"/>
                                          </p:val>
                                        </p:tav>
                                        <p:tav tm="100000">
                                          <p:val>
                                            <p:strVal val="#ppt_x"/>
                                          </p:val>
                                        </p:tav>
                                      </p:tavLst>
                                    </p:anim>
                                    <p:anim calcmode="lin" valueType="num">
                                      <p:cBhvr additive="base">
                                        <p:cTn id="134" dur="3000" fill="hold"/>
                                        <p:tgtEl>
                                          <p:spTgt spid="8"/>
                                        </p:tgtEl>
                                        <p:attrNameLst>
                                          <p:attrName>ppt_y</p:attrName>
                                        </p:attrNameLst>
                                      </p:cBhvr>
                                      <p:tavLst>
                                        <p:tav tm="0">
                                          <p:val>
                                            <p:strVal val="0-#ppt_h/2"/>
                                          </p:val>
                                        </p:tav>
                                        <p:tav tm="100000">
                                          <p:val>
                                            <p:strVal val="#ppt_y"/>
                                          </p:val>
                                        </p:tav>
                                      </p:tavLst>
                                    </p:anim>
                                  </p:childTnLst>
                                </p:cTn>
                              </p:par>
                              <p:par>
                                <p:cTn id="135" presetID="16" presetClass="entr" presetSubtype="42" fill="hold" grpId="1" nodeType="withEffect">
                                  <p:stCondLst>
                                    <p:cond delay="0"/>
                                  </p:stCondLst>
                                  <p:childTnLst>
                                    <p:set>
                                      <p:cBhvr>
                                        <p:cTn id="136" dur="1" fill="hold">
                                          <p:stCondLst>
                                            <p:cond delay="0"/>
                                          </p:stCondLst>
                                        </p:cTn>
                                        <p:tgtEl>
                                          <p:spTgt spid="8"/>
                                        </p:tgtEl>
                                        <p:attrNameLst>
                                          <p:attrName>style.visibility</p:attrName>
                                        </p:attrNameLst>
                                      </p:cBhvr>
                                      <p:to>
                                        <p:strVal val="visible"/>
                                      </p:to>
                                    </p:set>
                                    <p:animEffect transition="in" filter="barn(outHorizontal)">
                                      <p:cBhvr>
                                        <p:cTn id="137" dur="3000"/>
                                        <p:tgtEl>
                                          <p:spTgt spid="8"/>
                                        </p:tgtEl>
                                      </p:cBhvr>
                                    </p:animEffect>
                                  </p:childTnLst>
                                </p:cTn>
                              </p:par>
                              <p:par>
                                <p:cTn id="138" presetID="8" presetClass="emph" presetSubtype="0" fill="hold" grpId="2" nodeType="withEffect">
                                  <p:stCondLst>
                                    <p:cond delay="0"/>
                                  </p:stCondLst>
                                  <p:childTnLst>
                                    <p:animRot by="21600000">
                                      <p:cBhvr>
                                        <p:cTn id="139" dur="3000" fill="hold"/>
                                        <p:tgtEl>
                                          <p:spTgt spid="8"/>
                                        </p:tgtEl>
                                        <p:attrNameLst>
                                          <p:attrName>r</p:attrName>
                                        </p:attrNameLst>
                                      </p:cBhvr>
                                    </p:animRot>
                                  </p:childTnLst>
                                </p:cTn>
                              </p:par>
                              <p:par>
                                <p:cTn id="140" presetID="2" presetClass="entr" presetSubtype="9" fill="hold" grpId="0" nodeType="withEffect">
                                  <p:stCondLst>
                                    <p:cond delay="0"/>
                                  </p:stCondLst>
                                  <p:childTnLst>
                                    <p:set>
                                      <p:cBhvr>
                                        <p:cTn id="141" dur="1" fill="hold">
                                          <p:stCondLst>
                                            <p:cond delay="0"/>
                                          </p:stCondLst>
                                        </p:cTn>
                                        <p:tgtEl>
                                          <p:spTgt spid="9"/>
                                        </p:tgtEl>
                                        <p:attrNameLst>
                                          <p:attrName>style.visibility</p:attrName>
                                        </p:attrNameLst>
                                      </p:cBhvr>
                                      <p:to>
                                        <p:strVal val="visible"/>
                                      </p:to>
                                    </p:set>
                                    <p:anim calcmode="lin" valueType="num">
                                      <p:cBhvr additive="base">
                                        <p:cTn id="142" dur="3000" fill="hold"/>
                                        <p:tgtEl>
                                          <p:spTgt spid="9"/>
                                        </p:tgtEl>
                                        <p:attrNameLst>
                                          <p:attrName>ppt_x</p:attrName>
                                        </p:attrNameLst>
                                      </p:cBhvr>
                                      <p:tavLst>
                                        <p:tav tm="0">
                                          <p:val>
                                            <p:strVal val="0-#ppt_w/2"/>
                                          </p:val>
                                        </p:tav>
                                        <p:tav tm="100000">
                                          <p:val>
                                            <p:strVal val="#ppt_x"/>
                                          </p:val>
                                        </p:tav>
                                      </p:tavLst>
                                    </p:anim>
                                    <p:anim calcmode="lin" valueType="num">
                                      <p:cBhvr additive="base">
                                        <p:cTn id="143" dur="3000" fill="hold"/>
                                        <p:tgtEl>
                                          <p:spTgt spid="9"/>
                                        </p:tgtEl>
                                        <p:attrNameLst>
                                          <p:attrName>ppt_y</p:attrName>
                                        </p:attrNameLst>
                                      </p:cBhvr>
                                      <p:tavLst>
                                        <p:tav tm="0">
                                          <p:val>
                                            <p:strVal val="0-#ppt_h/2"/>
                                          </p:val>
                                        </p:tav>
                                        <p:tav tm="100000">
                                          <p:val>
                                            <p:strVal val="#ppt_y"/>
                                          </p:val>
                                        </p:tav>
                                      </p:tavLst>
                                    </p:anim>
                                  </p:childTnLst>
                                </p:cTn>
                              </p:par>
                              <p:par>
                                <p:cTn id="144" presetID="16" presetClass="entr" presetSubtype="42" fill="hold" grpId="1"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barn(outHorizontal)">
                                      <p:cBhvr>
                                        <p:cTn id="146" dur="3000"/>
                                        <p:tgtEl>
                                          <p:spTgt spid="9"/>
                                        </p:tgtEl>
                                      </p:cBhvr>
                                    </p:animEffect>
                                  </p:childTnLst>
                                </p:cTn>
                              </p:par>
                              <p:par>
                                <p:cTn id="147" presetID="8" presetClass="emph" presetSubtype="0" fill="hold" grpId="2" nodeType="withEffect">
                                  <p:stCondLst>
                                    <p:cond delay="0"/>
                                  </p:stCondLst>
                                  <p:childTnLst>
                                    <p:animRot by="21600000">
                                      <p:cBhvr>
                                        <p:cTn id="148" dur="3000" fill="hold"/>
                                        <p:tgtEl>
                                          <p:spTgt spid="9"/>
                                        </p:tgtEl>
                                        <p:attrNameLst>
                                          <p:attrName>r</p:attrName>
                                        </p:attrNameLst>
                                      </p:cBhvr>
                                    </p:animRot>
                                  </p:childTnLst>
                                </p:cTn>
                              </p:par>
                              <p:par>
                                <p:cTn id="149" presetID="2" presetClass="entr" presetSubtype="9" fill="hold" grpId="0"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additive="base">
                                        <p:cTn id="151" dur="3000" fill="hold"/>
                                        <p:tgtEl>
                                          <p:spTgt spid="10"/>
                                        </p:tgtEl>
                                        <p:attrNameLst>
                                          <p:attrName>ppt_x</p:attrName>
                                        </p:attrNameLst>
                                      </p:cBhvr>
                                      <p:tavLst>
                                        <p:tav tm="0">
                                          <p:val>
                                            <p:strVal val="0-#ppt_w/2"/>
                                          </p:val>
                                        </p:tav>
                                        <p:tav tm="100000">
                                          <p:val>
                                            <p:strVal val="#ppt_x"/>
                                          </p:val>
                                        </p:tav>
                                      </p:tavLst>
                                    </p:anim>
                                    <p:anim calcmode="lin" valueType="num">
                                      <p:cBhvr additive="base">
                                        <p:cTn id="152" dur="3000" fill="hold"/>
                                        <p:tgtEl>
                                          <p:spTgt spid="10"/>
                                        </p:tgtEl>
                                        <p:attrNameLst>
                                          <p:attrName>ppt_y</p:attrName>
                                        </p:attrNameLst>
                                      </p:cBhvr>
                                      <p:tavLst>
                                        <p:tav tm="0">
                                          <p:val>
                                            <p:strVal val="0-#ppt_h/2"/>
                                          </p:val>
                                        </p:tav>
                                        <p:tav tm="100000">
                                          <p:val>
                                            <p:strVal val="#ppt_y"/>
                                          </p:val>
                                        </p:tav>
                                      </p:tavLst>
                                    </p:anim>
                                  </p:childTnLst>
                                </p:cTn>
                              </p:par>
                              <p:par>
                                <p:cTn id="153" presetID="16" presetClass="entr" presetSubtype="42" fill="hold" grpId="1" nodeType="withEffect">
                                  <p:stCondLst>
                                    <p:cond delay="0"/>
                                  </p:stCondLst>
                                  <p:childTnLst>
                                    <p:set>
                                      <p:cBhvr>
                                        <p:cTn id="154" dur="1" fill="hold">
                                          <p:stCondLst>
                                            <p:cond delay="0"/>
                                          </p:stCondLst>
                                        </p:cTn>
                                        <p:tgtEl>
                                          <p:spTgt spid="10"/>
                                        </p:tgtEl>
                                        <p:attrNameLst>
                                          <p:attrName>style.visibility</p:attrName>
                                        </p:attrNameLst>
                                      </p:cBhvr>
                                      <p:to>
                                        <p:strVal val="visible"/>
                                      </p:to>
                                    </p:set>
                                    <p:animEffect transition="in" filter="barn(outHorizontal)">
                                      <p:cBhvr>
                                        <p:cTn id="155" dur="3000"/>
                                        <p:tgtEl>
                                          <p:spTgt spid="10"/>
                                        </p:tgtEl>
                                      </p:cBhvr>
                                    </p:animEffect>
                                  </p:childTnLst>
                                </p:cTn>
                              </p:par>
                              <p:par>
                                <p:cTn id="156" presetID="8" presetClass="emph" presetSubtype="0" fill="hold" grpId="2" nodeType="withEffect">
                                  <p:stCondLst>
                                    <p:cond delay="0"/>
                                  </p:stCondLst>
                                  <p:childTnLst>
                                    <p:animRot by="21600000">
                                      <p:cBhvr>
                                        <p:cTn id="157" dur="3000" fill="hold"/>
                                        <p:tgtEl>
                                          <p:spTgt spid="10"/>
                                        </p:tgtEl>
                                        <p:attrNameLst>
                                          <p:attrName>r</p:attrName>
                                        </p:attrNameLst>
                                      </p:cBhvr>
                                    </p:animRot>
                                  </p:childTnLst>
                                </p:cTn>
                              </p:par>
                              <p:par>
                                <p:cTn id="158" presetID="2" presetClass="entr" presetSubtype="9" fill="hold" grpId="0" nodeType="withEffect">
                                  <p:stCondLst>
                                    <p:cond delay="0"/>
                                  </p:stCondLst>
                                  <p:childTnLst>
                                    <p:set>
                                      <p:cBhvr>
                                        <p:cTn id="159" dur="1" fill="hold">
                                          <p:stCondLst>
                                            <p:cond delay="0"/>
                                          </p:stCondLst>
                                        </p:cTn>
                                        <p:tgtEl>
                                          <p:spTgt spid="11"/>
                                        </p:tgtEl>
                                        <p:attrNameLst>
                                          <p:attrName>style.visibility</p:attrName>
                                        </p:attrNameLst>
                                      </p:cBhvr>
                                      <p:to>
                                        <p:strVal val="visible"/>
                                      </p:to>
                                    </p:set>
                                    <p:anim calcmode="lin" valueType="num">
                                      <p:cBhvr additive="base">
                                        <p:cTn id="160" dur="3000" fill="hold"/>
                                        <p:tgtEl>
                                          <p:spTgt spid="11"/>
                                        </p:tgtEl>
                                        <p:attrNameLst>
                                          <p:attrName>ppt_x</p:attrName>
                                        </p:attrNameLst>
                                      </p:cBhvr>
                                      <p:tavLst>
                                        <p:tav tm="0">
                                          <p:val>
                                            <p:strVal val="0-#ppt_w/2"/>
                                          </p:val>
                                        </p:tav>
                                        <p:tav tm="100000">
                                          <p:val>
                                            <p:strVal val="#ppt_x"/>
                                          </p:val>
                                        </p:tav>
                                      </p:tavLst>
                                    </p:anim>
                                    <p:anim calcmode="lin" valueType="num">
                                      <p:cBhvr additive="base">
                                        <p:cTn id="161" dur="3000" fill="hold"/>
                                        <p:tgtEl>
                                          <p:spTgt spid="11"/>
                                        </p:tgtEl>
                                        <p:attrNameLst>
                                          <p:attrName>ppt_y</p:attrName>
                                        </p:attrNameLst>
                                      </p:cBhvr>
                                      <p:tavLst>
                                        <p:tav tm="0">
                                          <p:val>
                                            <p:strVal val="0-#ppt_h/2"/>
                                          </p:val>
                                        </p:tav>
                                        <p:tav tm="100000">
                                          <p:val>
                                            <p:strVal val="#ppt_y"/>
                                          </p:val>
                                        </p:tav>
                                      </p:tavLst>
                                    </p:anim>
                                  </p:childTnLst>
                                </p:cTn>
                              </p:par>
                              <p:par>
                                <p:cTn id="162" presetID="16" presetClass="entr" presetSubtype="42" fill="hold" grpId="1" nodeType="withEffect">
                                  <p:stCondLst>
                                    <p:cond delay="0"/>
                                  </p:stCondLst>
                                  <p:childTnLst>
                                    <p:set>
                                      <p:cBhvr>
                                        <p:cTn id="163" dur="1" fill="hold">
                                          <p:stCondLst>
                                            <p:cond delay="0"/>
                                          </p:stCondLst>
                                        </p:cTn>
                                        <p:tgtEl>
                                          <p:spTgt spid="11"/>
                                        </p:tgtEl>
                                        <p:attrNameLst>
                                          <p:attrName>style.visibility</p:attrName>
                                        </p:attrNameLst>
                                      </p:cBhvr>
                                      <p:to>
                                        <p:strVal val="visible"/>
                                      </p:to>
                                    </p:set>
                                    <p:animEffect transition="in" filter="barn(outHorizontal)">
                                      <p:cBhvr>
                                        <p:cTn id="164" dur="3000"/>
                                        <p:tgtEl>
                                          <p:spTgt spid="11"/>
                                        </p:tgtEl>
                                      </p:cBhvr>
                                    </p:animEffect>
                                  </p:childTnLst>
                                </p:cTn>
                              </p:par>
                              <p:par>
                                <p:cTn id="165" presetID="8" presetClass="emph" presetSubtype="0" fill="hold" grpId="2" nodeType="withEffect">
                                  <p:stCondLst>
                                    <p:cond delay="0"/>
                                  </p:stCondLst>
                                  <p:childTnLst>
                                    <p:animRot by="21600000">
                                      <p:cBhvr>
                                        <p:cTn id="166" dur="3000" fill="hold"/>
                                        <p:tgtEl>
                                          <p:spTgt spid="11"/>
                                        </p:tgtEl>
                                        <p:attrNameLst>
                                          <p:attrName>r</p:attrName>
                                        </p:attrNameLst>
                                      </p:cBhvr>
                                    </p:animRot>
                                  </p:childTnLst>
                                </p:cTn>
                              </p:par>
                              <p:par>
                                <p:cTn id="167" presetID="2" presetClass="entr" presetSubtype="9" fill="hold" grpId="0" nodeType="withEffect">
                                  <p:stCondLst>
                                    <p:cond delay="0"/>
                                  </p:stCondLst>
                                  <p:childTnLst>
                                    <p:set>
                                      <p:cBhvr>
                                        <p:cTn id="168" dur="1" fill="hold">
                                          <p:stCondLst>
                                            <p:cond delay="0"/>
                                          </p:stCondLst>
                                        </p:cTn>
                                        <p:tgtEl>
                                          <p:spTgt spid="12"/>
                                        </p:tgtEl>
                                        <p:attrNameLst>
                                          <p:attrName>style.visibility</p:attrName>
                                        </p:attrNameLst>
                                      </p:cBhvr>
                                      <p:to>
                                        <p:strVal val="visible"/>
                                      </p:to>
                                    </p:set>
                                    <p:anim calcmode="lin" valueType="num">
                                      <p:cBhvr additive="base">
                                        <p:cTn id="169" dur="3000" fill="hold"/>
                                        <p:tgtEl>
                                          <p:spTgt spid="12"/>
                                        </p:tgtEl>
                                        <p:attrNameLst>
                                          <p:attrName>ppt_x</p:attrName>
                                        </p:attrNameLst>
                                      </p:cBhvr>
                                      <p:tavLst>
                                        <p:tav tm="0">
                                          <p:val>
                                            <p:strVal val="0-#ppt_w/2"/>
                                          </p:val>
                                        </p:tav>
                                        <p:tav tm="100000">
                                          <p:val>
                                            <p:strVal val="#ppt_x"/>
                                          </p:val>
                                        </p:tav>
                                      </p:tavLst>
                                    </p:anim>
                                    <p:anim calcmode="lin" valueType="num">
                                      <p:cBhvr additive="base">
                                        <p:cTn id="170" dur="3000" fill="hold"/>
                                        <p:tgtEl>
                                          <p:spTgt spid="12"/>
                                        </p:tgtEl>
                                        <p:attrNameLst>
                                          <p:attrName>ppt_y</p:attrName>
                                        </p:attrNameLst>
                                      </p:cBhvr>
                                      <p:tavLst>
                                        <p:tav tm="0">
                                          <p:val>
                                            <p:strVal val="0-#ppt_h/2"/>
                                          </p:val>
                                        </p:tav>
                                        <p:tav tm="100000">
                                          <p:val>
                                            <p:strVal val="#ppt_y"/>
                                          </p:val>
                                        </p:tav>
                                      </p:tavLst>
                                    </p:anim>
                                  </p:childTnLst>
                                </p:cTn>
                              </p:par>
                              <p:par>
                                <p:cTn id="171" presetID="16" presetClass="entr" presetSubtype="42" fill="hold" grpId="1" nodeType="withEffect">
                                  <p:stCondLst>
                                    <p:cond delay="0"/>
                                  </p:stCondLst>
                                  <p:childTnLst>
                                    <p:set>
                                      <p:cBhvr>
                                        <p:cTn id="172" dur="1" fill="hold">
                                          <p:stCondLst>
                                            <p:cond delay="0"/>
                                          </p:stCondLst>
                                        </p:cTn>
                                        <p:tgtEl>
                                          <p:spTgt spid="12"/>
                                        </p:tgtEl>
                                        <p:attrNameLst>
                                          <p:attrName>style.visibility</p:attrName>
                                        </p:attrNameLst>
                                      </p:cBhvr>
                                      <p:to>
                                        <p:strVal val="visible"/>
                                      </p:to>
                                    </p:set>
                                    <p:animEffect transition="in" filter="barn(outHorizontal)">
                                      <p:cBhvr>
                                        <p:cTn id="173" dur="3000"/>
                                        <p:tgtEl>
                                          <p:spTgt spid="12"/>
                                        </p:tgtEl>
                                      </p:cBhvr>
                                    </p:animEffect>
                                  </p:childTnLst>
                                </p:cTn>
                              </p:par>
                              <p:par>
                                <p:cTn id="174" presetID="8" presetClass="emph" presetSubtype="0" fill="hold" grpId="2" nodeType="withEffect">
                                  <p:stCondLst>
                                    <p:cond delay="0"/>
                                  </p:stCondLst>
                                  <p:childTnLst>
                                    <p:animRot by="21600000">
                                      <p:cBhvr>
                                        <p:cTn id="175" dur="3000" fill="hold"/>
                                        <p:tgtEl>
                                          <p:spTgt spid="12"/>
                                        </p:tgtEl>
                                        <p:attrNameLst>
                                          <p:attrName>r</p:attrName>
                                        </p:attrNameLst>
                                      </p:cBhvr>
                                    </p:animRot>
                                  </p:childTnLst>
                                </p:cTn>
                              </p:par>
                              <p:par>
                                <p:cTn id="176" presetID="2" presetClass="entr" presetSubtype="6" fill="hold" grpId="0" nodeType="withEffect">
                                  <p:stCondLst>
                                    <p:cond delay="0"/>
                                  </p:stCondLst>
                                  <p:childTnLst>
                                    <p:set>
                                      <p:cBhvr>
                                        <p:cTn id="177" dur="1" fill="hold">
                                          <p:stCondLst>
                                            <p:cond delay="0"/>
                                          </p:stCondLst>
                                        </p:cTn>
                                        <p:tgtEl>
                                          <p:spTgt spid="5"/>
                                        </p:tgtEl>
                                        <p:attrNameLst>
                                          <p:attrName>style.visibility</p:attrName>
                                        </p:attrNameLst>
                                      </p:cBhvr>
                                      <p:to>
                                        <p:strVal val="visible"/>
                                      </p:to>
                                    </p:set>
                                    <p:anim calcmode="lin" valueType="num">
                                      <p:cBhvr additive="base">
                                        <p:cTn id="178" dur="3000" fill="hold"/>
                                        <p:tgtEl>
                                          <p:spTgt spid="5"/>
                                        </p:tgtEl>
                                        <p:attrNameLst>
                                          <p:attrName>ppt_x</p:attrName>
                                        </p:attrNameLst>
                                      </p:cBhvr>
                                      <p:tavLst>
                                        <p:tav tm="0">
                                          <p:val>
                                            <p:strVal val="1+#ppt_w/2"/>
                                          </p:val>
                                        </p:tav>
                                        <p:tav tm="100000">
                                          <p:val>
                                            <p:strVal val="#ppt_x"/>
                                          </p:val>
                                        </p:tav>
                                      </p:tavLst>
                                    </p:anim>
                                    <p:anim calcmode="lin" valueType="num">
                                      <p:cBhvr additive="base">
                                        <p:cTn id="179" dur="3000" fill="hold"/>
                                        <p:tgtEl>
                                          <p:spTgt spid="5"/>
                                        </p:tgtEl>
                                        <p:attrNameLst>
                                          <p:attrName>ppt_y</p:attrName>
                                        </p:attrNameLst>
                                      </p:cBhvr>
                                      <p:tavLst>
                                        <p:tav tm="0">
                                          <p:val>
                                            <p:strVal val="1+#ppt_h/2"/>
                                          </p:val>
                                        </p:tav>
                                        <p:tav tm="100000">
                                          <p:val>
                                            <p:strVal val="#ppt_y"/>
                                          </p:val>
                                        </p:tav>
                                      </p:tavLst>
                                    </p:anim>
                                  </p:childTnLst>
                                </p:cTn>
                              </p:par>
                              <p:par>
                                <p:cTn id="180" presetID="16" presetClass="entr" presetSubtype="42" fill="hold" grpId="1" nodeType="withEffect">
                                  <p:stCondLst>
                                    <p:cond delay="0"/>
                                  </p:stCondLst>
                                  <p:childTnLst>
                                    <p:set>
                                      <p:cBhvr>
                                        <p:cTn id="181" dur="1" fill="hold">
                                          <p:stCondLst>
                                            <p:cond delay="0"/>
                                          </p:stCondLst>
                                        </p:cTn>
                                        <p:tgtEl>
                                          <p:spTgt spid="5"/>
                                        </p:tgtEl>
                                        <p:attrNameLst>
                                          <p:attrName>style.visibility</p:attrName>
                                        </p:attrNameLst>
                                      </p:cBhvr>
                                      <p:to>
                                        <p:strVal val="visible"/>
                                      </p:to>
                                    </p:set>
                                    <p:animEffect transition="in" filter="barn(outHorizontal)">
                                      <p:cBhvr>
                                        <p:cTn id="182" dur="3000"/>
                                        <p:tgtEl>
                                          <p:spTgt spid="5"/>
                                        </p:tgtEl>
                                      </p:cBhvr>
                                    </p:animEffect>
                                  </p:childTnLst>
                                </p:cTn>
                              </p:par>
                              <p:par>
                                <p:cTn id="183" presetID="8" presetClass="emph" presetSubtype="0" fill="hold" grpId="2" nodeType="withEffect">
                                  <p:stCondLst>
                                    <p:cond delay="0"/>
                                  </p:stCondLst>
                                  <p:childTnLst>
                                    <p:animRot by="21600000">
                                      <p:cBhvr>
                                        <p:cTn id="184" dur="3000" fill="hold"/>
                                        <p:tgtEl>
                                          <p:spTgt spid="5"/>
                                        </p:tgtEl>
                                        <p:attrNameLst>
                                          <p:attrName>r</p:attrName>
                                        </p:attrNameLst>
                                      </p:cBhvr>
                                    </p:animRot>
                                  </p:childTnLst>
                                </p:cTn>
                              </p:par>
                              <p:par>
                                <p:cTn id="185" presetID="2" presetClass="exit" presetSubtype="6" fill="hold" grpId="3" nodeType="withEffect">
                                  <p:stCondLst>
                                    <p:cond delay="0"/>
                                  </p:stCondLst>
                                  <p:childTnLst>
                                    <p:anim calcmode="lin" valueType="num">
                                      <p:cBhvr additive="base">
                                        <p:cTn id="186" dur="3000"/>
                                        <p:tgtEl>
                                          <p:spTgt spid="5"/>
                                        </p:tgtEl>
                                        <p:attrNameLst>
                                          <p:attrName>ppt_x</p:attrName>
                                        </p:attrNameLst>
                                      </p:cBhvr>
                                      <p:tavLst>
                                        <p:tav tm="0">
                                          <p:val>
                                            <p:strVal val="ppt_x"/>
                                          </p:val>
                                        </p:tav>
                                        <p:tav tm="100000">
                                          <p:val>
                                            <p:strVal val="1+ppt_w/2"/>
                                          </p:val>
                                        </p:tav>
                                      </p:tavLst>
                                    </p:anim>
                                    <p:anim calcmode="lin" valueType="num">
                                      <p:cBhvr additive="base">
                                        <p:cTn id="187" dur="3000"/>
                                        <p:tgtEl>
                                          <p:spTgt spid="5"/>
                                        </p:tgtEl>
                                        <p:attrNameLst>
                                          <p:attrName>ppt_y</p:attrName>
                                        </p:attrNameLst>
                                      </p:cBhvr>
                                      <p:tavLst>
                                        <p:tav tm="0">
                                          <p:val>
                                            <p:strVal val="ppt_y"/>
                                          </p:val>
                                        </p:tav>
                                        <p:tav tm="100000">
                                          <p:val>
                                            <p:strVal val="1+ppt_h/2"/>
                                          </p:val>
                                        </p:tav>
                                      </p:tavLst>
                                    </p:anim>
                                    <p:set>
                                      <p:cBhvr>
                                        <p:cTn id="188" dur="1" fill="hold">
                                          <p:stCondLst>
                                            <p:cond delay="2999"/>
                                          </p:stCondLst>
                                        </p:cTn>
                                        <p:tgtEl>
                                          <p:spTgt spid="5"/>
                                        </p:tgtEl>
                                        <p:attrNameLst>
                                          <p:attrName>style.visibility</p:attrName>
                                        </p:attrNameLst>
                                      </p:cBhvr>
                                      <p:to>
                                        <p:strVal val="hidden"/>
                                      </p:to>
                                    </p:set>
                                  </p:childTnLst>
                                </p:cTn>
                              </p:par>
                              <p:par>
                                <p:cTn id="189" presetID="2" presetClass="exit" presetSubtype="9" fill="hold" grpId="3" nodeType="withEffect">
                                  <p:stCondLst>
                                    <p:cond delay="0"/>
                                  </p:stCondLst>
                                  <p:childTnLst>
                                    <p:anim calcmode="lin" valueType="num">
                                      <p:cBhvr additive="base">
                                        <p:cTn id="190" dur="3000"/>
                                        <p:tgtEl>
                                          <p:spTgt spid="12"/>
                                        </p:tgtEl>
                                        <p:attrNameLst>
                                          <p:attrName>ppt_x</p:attrName>
                                        </p:attrNameLst>
                                      </p:cBhvr>
                                      <p:tavLst>
                                        <p:tav tm="0">
                                          <p:val>
                                            <p:strVal val="ppt_x"/>
                                          </p:val>
                                        </p:tav>
                                        <p:tav tm="100000">
                                          <p:val>
                                            <p:strVal val="0-ppt_w/2"/>
                                          </p:val>
                                        </p:tav>
                                      </p:tavLst>
                                    </p:anim>
                                    <p:anim calcmode="lin" valueType="num">
                                      <p:cBhvr additive="base">
                                        <p:cTn id="191" dur="3000"/>
                                        <p:tgtEl>
                                          <p:spTgt spid="12"/>
                                        </p:tgtEl>
                                        <p:attrNameLst>
                                          <p:attrName>ppt_y</p:attrName>
                                        </p:attrNameLst>
                                      </p:cBhvr>
                                      <p:tavLst>
                                        <p:tav tm="0">
                                          <p:val>
                                            <p:strVal val="ppt_y"/>
                                          </p:val>
                                        </p:tav>
                                        <p:tav tm="100000">
                                          <p:val>
                                            <p:strVal val="0-ppt_h/2"/>
                                          </p:val>
                                        </p:tav>
                                      </p:tavLst>
                                    </p:anim>
                                    <p:set>
                                      <p:cBhvr>
                                        <p:cTn id="192" dur="1" fill="hold">
                                          <p:stCondLst>
                                            <p:cond delay="2999"/>
                                          </p:stCondLst>
                                        </p:cTn>
                                        <p:tgtEl>
                                          <p:spTgt spid="12"/>
                                        </p:tgtEl>
                                        <p:attrNameLst>
                                          <p:attrName>style.visibility</p:attrName>
                                        </p:attrNameLst>
                                      </p:cBhvr>
                                      <p:to>
                                        <p:strVal val="hidden"/>
                                      </p:to>
                                    </p:set>
                                  </p:childTnLst>
                                </p:cTn>
                              </p:par>
                              <p:par>
                                <p:cTn id="193" presetID="2" presetClass="exit" presetSubtype="9" fill="hold" grpId="3" nodeType="withEffect">
                                  <p:stCondLst>
                                    <p:cond delay="0"/>
                                  </p:stCondLst>
                                  <p:childTnLst>
                                    <p:anim calcmode="lin" valueType="num">
                                      <p:cBhvr additive="base">
                                        <p:cTn id="194" dur="3000"/>
                                        <p:tgtEl>
                                          <p:spTgt spid="11"/>
                                        </p:tgtEl>
                                        <p:attrNameLst>
                                          <p:attrName>ppt_x</p:attrName>
                                        </p:attrNameLst>
                                      </p:cBhvr>
                                      <p:tavLst>
                                        <p:tav tm="0">
                                          <p:val>
                                            <p:strVal val="ppt_x"/>
                                          </p:val>
                                        </p:tav>
                                        <p:tav tm="100000">
                                          <p:val>
                                            <p:strVal val="0-ppt_w/2"/>
                                          </p:val>
                                        </p:tav>
                                      </p:tavLst>
                                    </p:anim>
                                    <p:anim calcmode="lin" valueType="num">
                                      <p:cBhvr additive="base">
                                        <p:cTn id="195" dur="3000"/>
                                        <p:tgtEl>
                                          <p:spTgt spid="11"/>
                                        </p:tgtEl>
                                        <p:attrNameLst>
                                          <p:attrName>ppt_y</p:attrName>
                                        </p:attrNameLst>
                                      </p:cBhvr>
                                      <p:tavLst>
                                        <p:tav tm="0">
                                          <p:val>
                                            <p:strVal val="ppt_y"/>
                                          </p:val>
                                        </p:tav>
                                        <p:tav tm="100000">
                                          <p:val>
                                            <p:strVal val="0-ppt_h/2"/>
                                          </p:val>
                                        </p:tav>
                                      </p:tavLst>
                                    </p:anim>
                                    <p:set>
                                      <p:cBhvr>
                                        <p:cTn id="196" dur="1" fill="hold">
                                          <p:stCondLst>
                                            <p:cond delay="2999"/>
                                          </p:stCondLst>
                                        </p:cTn>
                                        <p:tgtEl>
                                          <p:spTgt spid="11"/>
                                        </p:tgtEl>
                                        <p:attrNameLst>
                                          <p:attrName>style.visibility</p:attrName>
                                        </p:attrNameLst>
                                      </p:cBhvr>
                                      <p:to>
                                        <p:strVal val="hidden"/>
                                      </p:to>
                                    </p:set>
                                  </p:childTnLst>
                                </p:cTn>
                              </p:par>
                              <p:par>
                                <p:cTn id="197" presetID="2" presetClass="exit" presetSubtype="9" fill="hold" grpId="3" nodeType="withEffect">
                                  <p:stCondLst>
                                    <p:cond delay="0"/>
                                  </p:stCondLst>
                                  <p:childTnLst>
                                    <p:anim calcmode="lin" valueType="num">
                                      <p:cBhvr additive="base">
                                        <p:cTn id="198" dur="3000"/>
                                        <p:tgtEl>
                                          <p:spTgt spid="10"/>
                                        </p:tgtEl>
                                        <p:attrNameLst>
                                          <p:attrName>ppt_x</p:attrName>
                                        </p:attrNameLst>
                                      </p:cBhvr>
                                      <p:tavLst>
                                        <p:tav tm="0">
                                          <p:val>
                                            <p:strVal val="ppt_x"/>
                                          </p:val>
                                        </p:tav>
                                        <p:tav tm="100000">
                                          <p:val>
                                            <p:strVal val="0-ppt_w/2"/>
                                          </p:val>
                                        </p:tav>
                                      </p:tavLst>
                                    </p:anim>
                                    <p:anim calcmode="lin" valueType="num">
                                      <p:cBhvr additive="base">
                                        <p:cTn id="199" dur="3000"/>
                                        <p:tgtEl>
                                          <p:spTgt spid="10"/>
                                        </p:tgtEl>
                                        <p:attrNameLst>
                                          <p:attrName>ppt_y</p:attrName>
                                        </p:attrNameLst>
                                      </p:cBhvr>
                                      <p:tavLst>
                                        <p:tav tm="0">
                                          <p:val>
                                            <p:strVal val="ppt_y"/>
                                          </p:val>
                                        </p:tav>
                                        <p:tav tm="100000">
                                          <p:val>
                                            <p:strVal val="0-ppt_h/2"/>
                                          </p:val>
                                        </p:tav>
                                      </p:tavLst>
                                    </p:anim>
                                    <p:set>
                                      <p:cBhvr>
                                        <p:cTn id="200" dur="1" fill="hold">
                                          <p:stCondLst>
                                            <p:cond delay="2999"/>
                                          </p:stCondLst>
                                        </p:cTn>
                                        <p:tgtEl>
                                          <p:spTgt spid="10"/>
                                        </p:tgtEl>
                                        <p:attrNameLst>
                                          <p:attrName>style.visibility</p:attrName>
                                        </p:attrNameLst>
                                      </p:cBhvr>
                                      <p:to>
                                        <p:strVal val="hidden"/>
                                      </p:to>
                                    </p:set>
                                  </p:childTnLst>
                                </p:cTn>
                              </p:par>
                              <p:par>
                                <p:cTn id="201" presetID="2" presetClass="exit" presetSubtype="9" fill="hold" grpId="3" nodeType="withEffect">
                                  <p:stCondLst>
                                    <p:cond delay="0"/>
                                  </p:stCondLst>
                                  <p:childTnLst>
                                    <p:anim calcmode="lin" valueType="num">
                                      <p:cBhvr additive="base">
                                        <p:cTn id="202" dur="3000"/>
                                        <p:tgtEl>
                                          <p:spTgt spid="9"/>
                                        </p:tgtEl>
                                        <p:attrNameLst>
                                          <p:attrName>ppt_x</p:attrName>
                                        </p:attrNameLst>
                                      </p:cBhvr>
                                      <p:tavLst>
                                        <p:tav tm="0">
                                          <p:val>
                                            <p:strVal val="ppt_x"/>
                                          </p:val>
                                        </p:tav>
                                        <p:tav tm="100000">
                                          <p:val>
                                            <p:strVal val="0-ppt_w/2"/>
                                          </p:val>
                                        </p:tav>
                                      </p:tavLst>
                                    </p:anim>
                                    <p:anim calcmode="lin" valueType="num">
                                      <p:cBhvr additive="base">
                                        <p:cTn id="203" dur="3000"/>
                                        <p:tgtEl>
                                          <p:spTgt spid="9"/>
                                        </p:tgtEl>
                                        <p:attrNameLst>
                                          <p:attrName>ppt_y</p:attrName>
                                        </p:attrNameLst>
                                      </p:cBhvr>
                                      <p:tavLst>
                                        <p:tav tm="0">
                                          <p:val>
                                            <p:strVal val="ppt_y"/>
                                          </p:val>
                                        </p:tav>
                                        <p:tav tm="100000">
                                          <p:val>
                                            <p:strVal val="0-ppt_h/2"/>
                                          </p:val>
                                        </p:tav>
                                      </p:tavLst>
                                    </p:anim>
                                    <p:set>
                                      <p:cBhvr>
                                        <p:cTn id="204" dur="1" fill="hold">
                                          <p:stCondLst>
                                            <p:cond delay="2999"/>
                                          </p:stCondLst>
                                        </p:cTn>
                                        <p:tgtEl>
                                          <p:spTgt spid="9"/>
                                        </p:tgtEl>
                                        <p:attrNameLst>
                                          <p:attrName>style.visibility</p:attrName>
                                        </p:attrNameLst>
                                      </p:cBhvr>
                                      <p:to>
                                        <p:strVal val="hidden"/>
                                      </p:to>
                                    </p:set>
                                  </p:childTnLst>
                                </p:cTn>
                              </p:par>
                              <p:par>
                                <p:cTn id="205" presetID="2" presetClass="exit" presetSubtype="9" fill="hold" grpId="3" nodeType="withEffect">
                                  <p:stCondLst>
                                    <p:cond delay="0"/>
                                  </p:stCondLst>
                                  <p:childTnLst>
                                    <p:anim calcmode="lin" valueType="num">
                                      <p:cBhvr additive="base">
                                        <p:cTn id="206" dur="3000"/>
                                        <p:tgtEl>
                                          <p:spTgt spid="8"/>
                                        </p:tgtEl>
                                        <p:attrNameLst>
                                          <p:attrName>ppt_x</p:attrName>
                                        </p:attrNameLst>
                                      </p:cBhvr>
                                      <p:tavLst>
                                        <p:tav tm="0">
                                          <p:val>
                                            <p:strVal val="ppt_x"/>
                                          </p:val>
                                        </p:tav>
                                        <p:tav tm="100000">
                                          <p:val>
                                            <p:strVal val="0-ppt_w/2"/>
                                          </p:val>
                                        </p:tav>
                                      </p:tavLst>
                                    </p:anim>
                                    <p:anim calcmode="lin" valueType="num">
                                      <p:cBhvr additive="base">
                                        <p:cTn id="207" dur="3000"/>
                                        <p:tgtEl>
                                          <p:spTgt spid="8"/>
                                        </p:tgtEl>
                                        <p:attrNameLst>
                                          <p:attrName>ppt_y</p:attrName>
                                        </p:attrNameLst>
                                      </p:cBhvr>
                                      <p:tavLst>
                                        <p:tav tm="0">
                                          <p:val>
                                            <p:strVal val="ppt_y"/>
                                          </p:val>
                                        </p:tav>
                                        <p:tav tm="100000">
                                          <p:val>
                                            <p:strVal val="0-ppt_h/2"/>
                                          </p:val>
                                        </p:tav>
                                      </p:tavLst>
                                    </p:anim>
                                    <p:set>
                                      <p:cBhvr>
                                        <p:cTn id="208" dur="1" fill="hold">
                                          <p:stCondLst>
                                            <p:cond delay="2999"/>
                                          </p:stCondLst>
                                        </p:cTn>
                                        <p:tgtEl>
                                          <p:spTgt spid="8"/>
                                        </p:tgtEl>
                                        <p:attrNameLst>
                                          <p:attrName>style.visibility</p:attrName>
                                        </p:attrNameLst>
                                      </p:cBhvr>
                                      <p:to>
                                        <p:strVal val="hidden"/>
                                      </p:to>
                                    </p:set>
                                  </p:childTnLst>
                                </p:cTn>
                              </p:par>
                              <p:par>
                                <p:cTn id="209" presetID="2" presetClass="exit" presetSubtype="3" fill="hold" grpId="3" nodeType="withEffect">
                                  <p:stCondLst>
                                    <p:cond delay="0"/>
                                  </p:stCondLst>
                                  <p:childTnLst>
                                    <p:anim calcmode="lin" valueType="num">
                                      <p:cBhvr additive="base">
                                        <p:cTn id="210" dur="3000"/>
                                        <p:tgtEl>
                                          <p:spTgt spid="17"/>
                                        </p:tgtEl>
                                        <p:attrNameLst>
                                          <p:attrName>ppt_x</p:attrName>
                                        </p:attrNameLst>
                                      </p:cBhvr>
                                      <p:tavLst>
                                        <p:tav tm="0">
                                          <p:val>
                                            <p:strVal val="ppt_x"/>
                                          </p:val>
                                        </p:tav>
                                        <p:tav tm="100000">
                                          <p:val>
                                            <p:strVal val="1+ppt_w/2"/>
                                          </p:val>
                                        </p:tav>
                                      </p:tavLst>
                                    </p:anim>
                                    <p:anim calcmode="lin" valueType="num">
                                      <p:cBhvr additive="base">
                                        <p:cTn id="211" dur="3000"/>
                                        <p:tgtEl>
                                          <p:spTgt spid="17"/>
                                        </p:tgtEl>
                                        <p:attrNameLst>
                                          <p:attrName>ppt_y</p:attrName>
                                        </p:attrNameLst>
                                      </p:cBhvr>
                                      <p:tavLst>
                                        <p:tav tm="0">
                                          <p:val>
                                            <p:strVal val="ppt_y"/>
                                          </p:val>
                                        </p:tav>
                                        <p:tav tm="100000">
                                          <p:val>
                                            <p:strVal val="0-ppt_h/2"/>
                                          </p:val>
                                        </p:tav>
                                      </p:tavLst>
                                    </p:anim>
                                    <p:set>
                                      <p:cBhvr>
                                        <p:cTn id="212" dur="1" fill="hold">
                                          <p:stCondLst>
                                            <p:cond delay="2999"/>
                                          </p:stCondLst>
                                        </p:cTn>
                                        <p:tgtEl>
                                          <p:spTgt spid="17"/>
                                        </p:tgtEl>
                                        <p:attrNameLst>
                                          <p:attrName>style.visibility</p:attrName>
                                        </p:attrNameLst>
                                      </p:cBhvr>
                                      <p:to>
                                        <p:strVal val="hidden"/>
                                      </p:to>
                                    </p:set>
                                  </p:childTnLst>
                                </p:cTn>
                              </p:par>
                              <p:par>
                                <p:cTn id="213" presetID="2" presetClass="exit" presetSubtype="3" fill="hold" grpId="3" nodeType="withEffect">
                                  <p:stCondLst>
                                    <p:cond delay="0"/>
                                  </p:stCondLst>
                                  <p:childTnLst>
                                    <p:anim calcmode="lin" valueType="num">
                                      <p:cBhvr additive="base">
                                        <p:cTn id="214" dur="3000"/>
                                        <p:tgtEl>
                                          <p:spTgt spid="16"/>
                                        </p:tgtEl>
                                        <p:attrNameLst>
                                          <p:attrName>ppt_x</p:attrName>
                                        </p:attrNameLst>
                                      </p:cBhvr>
                                      <p:tavLst>
                                        <p:tav tm="0">
                                          <p:val>
                                            <p:strVal val="ppt_x"/>
                                          </p:val>
                                        </p:tav>
                                        <p:tav tm="100000">
                                          <p:val>
                                            <p:strVal val="1+ppt_w/2"/>
                                          </p:val>
                                        </p:tav>
                                      </p:tavLst>
                                    </p:anim>
                                    <p:anim calcmode="lin" valueType="num">
                                      <p:cBhvr additive="base">
                                        <p:cTn id="215" dur="3000"/>
                                        <p:tgtEl>
                                          <p:spTgt spid="16"/>
                                        </p:tgtEl>
                                        <p:attrNameLst>
                                          <p:attrName>ppt_y</p:attrName>
                                        </p:attrNameLst>
                                      </p:cBhvr>
                                      <p:tavLst>
                                        <p:tav tm="0">
                                          <p:val>
                                            <p:strVal val="ppt_y"/>
                                          </p:val>
                                        </p:tav>
                                        <p:tav tm="100000">
                                          <p:val>
                                            <p:strVal val="0-ppt_h/2"/>
                                          </p:val>
                                        </p:tav>
                                      </p:tavLst>
                                    </p:anim>
                                    <p:set>
                                      <p:cBhvr>
                                        <p:cTn id="216" dur="1" fill="hold">
                                          <p:stCondLst>
                                            <p:cond delay="2999"/>
                                          </p:stCondLst>
                                        </p:cTn>
                                        <p:tgtEl>
                                          <p:spTgt spid="16"/>
                                        </p:tgtEl>
                                        <p:attrNameLst>
                                          <p:attrName>style.visibility</p:attrName>
                                        </p:attrNameLst>
                                      </p:cBhvr>
                                      <p:to>
                                        <p:strVal val="hidden"/>
                                      </p:to>
                                    </p:set>
                                  </p:childTnLst>
                                </p:cTn>
                              </p:par>
                              <p:par>
                                <p:cTn id="217" presetID="2" presetClass="exit" presetSubtype="3" fill="hold" grpId="3" nodeType="withEffect">
                                  <p:stCondLst>
                                    <p:cond delay="0"/>
                                  </p:stCondLst>
                                  <p:childTnLst>
                                    <p:anim calcmode="lin" valueType="num">
                                      <p:cBhvr additive="base">
                                        <p:cTn id="218" dur="3000"/>
                                        <p:tgtEl>
                                          <p:spTgt spid="15"/>
                                        </p:tgtEl>
                                        <p:attrNameLst>
                                          <p:attrName>ppt_x</p:attrName>
                                        </p:attrNameLst>
                                      </p:cBhvr>
                                      <p:tavLst>
                                        <p:tav tm="0">
                                          <p:val>
                                            <p:strVal val="ppt_x"/>
                                          </p:val>
                                        </p:tav>
                                        <p:tav tm="100000">
                                          <p:val>
                                            <p:strVal val="1+ppt_w/2"/>
                                          </p:val>
                                        </p:tav>
                                      </p:tavLst>
                                    </p:anim>
                                    <p:anim calcmode="lin" valueType="num">
                                      <p:cBhvr additive="base">
                                        <p:cTn id="219" dur="3000"/>
                                        <p:tgtEl>
                                          <p:spTgt spid="15"/>
                                        </p:tgtEl>
                                        <p:attrNameLst>
                                          <p:attrName>ppt_y</p:attrName>
                                        </p:attrNameLst>
                                      </p:cBhvr>
                                      <p:tavLst>
                                        <p:tav tm="0">
                                          <p:val>
                                            <p:strVal val="ppt_y"/>
                                          </p:val>
                                        </p:tav>
                                        <p:tav tm="100000">
                                          <p:val>
                                            <p:strVal val="0-ppt_h/2"/>
                                          </p:val>
                                        </p:tav>
                                      </p:tavLst>
                                    </p:anim>
                                    <p:set>
                                      <p:cBhvr>
                                        <p:cTn id="220" dur="1" fill="hold">
                                          <p:stCondLst>
                                            <p:cond delay="2999"/>
                                          </p:stCondLst>
                                        </p:cTn>
                                        <p:tgtEl>
                                          <p:spTgt spid="15"/>
                                        </p:tgtEl>
                                        <p:attrNameLst>
                                          <p:attrName>style.visibility</p:attrName>
                                        </p:attrNameLst>
                                      </p:cBhvr>
                                      <p:to>
                                        <p:strVal val="hidden"/>
                                      </p:to>
                                    </p:set>
                                  </p:childTnLst>
                                </p:cTn>
                              </p:par>
                              <p:par>
                                <p:cTn id="221" presetID="2" presetClass="exit" presetSubtype="3" fill="hold" grpId="3" nodeType="withEffect">
                                  <p:stCondLst>
                                    <p:cond delay="0"/>
                                  </p:stCondLst>
                                  <p:childTnLst>
                                    <p:anim calcmode="lin" valueType="num">
                                      <p:cBhvr additive="base">
                                        <p:cTn id="222" dur="3000"/>
                                        <p:tgtEl>
                                          <p:spTgt spid="14"/>
                                        </p:tgtEl>
                                        <p:attrNameLst>
                                          <p:attrName>ppt_x</p:attrName>
                                        </p:attrNameLst>
                                      </p:cBhvr>
                                      <p:tavLst>
                                        <p:tav tm="0">
                                          <p:val>
                                            <p:strVal val="ppt_x"/>
                                          </p:val>
                                        </p:tav>
                                        <p:tav tm="100000">
                                          <p:val>
                                            <p:strVal val="1+ppt_w/2"/>
                                          </p:val>
                                        </p:tav>
                                      </p:tavLst>
                                    </p:anim>
                                    <p:anim calcmode="lin" valueType="num">
                                      <p:cBhvr additive="base">
                                        <p:cTn id="223" dur="3000"/>
                                        <p:tgtEl>
                                          <p:spTgt spid="14"/>
                                        </p:tgtEl>
                                        <p:attrNameLst>
                                          <p:attrName>ppt_y</p:attrName>
                                        </p:attrNameLst>
                                      </p:cBhvr>
                                      <p:tavLst>
                                        <p:tav tm="0">
                                          <p:val>
                                            <p:strVal val="ppt_y"/>
                                          </p:val>
                                        </p:tav>
                                        <p:tav tm="100000">
                                          <p:val>
                                            <p:strVal val="0-ppt_h/2"/>
                                          </p:val>
                                        </p:tav>
                                      </p:tavLst>
                                    </p:anim>
                                    <p:set>
                                      <p:cBhvr>
                                        <p:cTn id="224" dur="1" fill="hold">
                                          <p:stCondLst>
                                            <p:cond delay="2999"/>
                                          </p:stCondLst>
                                        </p:cTn>
                                        <p:tgtEl>
                                          <p:spTgt spid="14"/>
                                        </p:tgtEl>
                                        <p:attrNameLst>
                                          <p:attrName>style.visibility</p:attrName>
                                        </p:attrNameLst>
                                      </p:cBhvr>
                                      <p:to>
                                        <p:strVal val="hidden"/>
                                      </p:to>
                                    </p:set>
                                  </p:childTnLst>
                                </p:cTn>
                              </p:par>
                              <p:par>
                                <p:cTn id="225" presetID="2" presetClass="exit" presetSubtype="3" fill="hold" grpId="3" nodeType="withEffect">
                                  <p:stCondLst>
                                    <p:cond delay="0"/>
                                  </p:stCondLst>
                                  <p:childTnLst>
                                    <p:anim calcmode="lin" valueType="num">
                                      <p:cBhvr additive="base">
                                        <p:cTn id="226" dur="3000"/>
                                        <p:tgtEl>
                                          <p:spTgt spid="13"/>
                                        </p:tgtEl>
                                        <p:attrNameLst>
                                          <p:attrName>ppt_x</p:attrName>
                                        </p:attrNameLst>
                                      </p:cBhvr>
                                      <p:tavLst>
                                        <p:tav tm="0">
                                          <p:val>
                                            <p:strVal val="ppt_x"/>
                                          </p:val>
                                        </p:tav>
                                        <p:tav tm="100000">
                                          <p:val>
                                            <p:strVal val="1+ppt_w/2"/>
                                          </p:val>
                                        </p:tav>
                                      </p:tavLst>
                                    </p:anim>
                                    <p:anim calcmode="lin" valueType="num">
                                      <p:cBhvr additive="base">
                                        <p:cTn id="227" dur="3000"/>
                                        <p:tgtEl>
                                          <p:spTgt spid="13"/>
                                        </p:tgtEl>
                                        <p:attrNameLst>
                                          <p:attrName>ppt_y</p:attrName>
                                        </p:attrNameLst>
                                      </p:cBhvr>
                                      <p:tavLst>
                                        <p:tav tm="0">
                                          <p:val>
                                            <p:strVal val="ppt_y"/>
                                          </p:val>
                                        </p:tav>
                                        <p:tav tm="100000">
                                          <p:val>
                                            <p:strVal val="0-ppt_h/2"/>
                                          </p:val>
                                        </p:tav>
                                      </p:tavLst>
                                    </p:anim>
                                    <p:set>
                                      <p:cBhvr>
                                        <p:cTn id="228" dur="1" fill="hold">
                                          <p:stCondLst>
                                            <p:cond delay="2999"/>
                                          </p:stCondLst>
                                        </p:cTn>
                                        <p:tgtEl>
                                          <p:spTgt spid="13"/>
                                        </p:tgtEl>
                                        <p:attrNameLst>
                                          <p:attrName>style.visibility</p:attrName>
                                        </p:attrNameLst>
                                      </p:cBhvr>
                                      <p:to>
                                        <p:strVal val="hidden"/>
                                      </p:to>
                                    </p:set>
                                  </p:childTnLst>
                                </p:cTn>
                              </p:par>
                              <p:par>
                                <p:cTn id="229" presetID="2" presetClass="exit" presetSubtype="12" fill="hold" grpId="3" nodeType="withEffect">
                                  <p:stCondLst>
                                    <p:cond delay="0"/>
                                  </p:stCondLst>
                                  <p:childTnLst>
                                    <p:anim calcmode="lin" valueType="num">
                                      <p:cBhvr additive="base">
                                        <p:cTn id="230" dur="3000"/>
                                        <p:tgtEl>
                                          <p:spTgt spid="22"/>
                                        </p:tgtEl>
                                        <p:attrNameLst>
                                          <p:attrName>ppt_x</p:attrName>
                                        </p:attrNameLst>
                                      </p:cBhvr>
                                      <p:tavLst>
                                        <p:tav tm="0">
                                          <p:val>
                                            <p:strVal val="ppt_x"/>
                                          </p:val>
                                        </p:tav>
                                        <p:tav tm="100000">
                                          <p:val>
                                            <p:strVal val="0-ppt_w/2"/>
                                          </p:val>
                                        </p:tav>
                                      </p:tavLst>
                                    </p:anim>
                                    <p:anim calcmode="lin" valueType="num">
                                      <p:cBhvr additive="base">
                                        <p:cTn id="231" dur="3000"/>
                                        <p:tgtEl>
                                          <p:spTgt spid="22"/>
                                        </p:tgtEl>
                                        <p:attrNameLst>
                                          <p:attrName>ppt_y</p:attrName>
                                        </p:attrNameLst>
                                      </p:cBhvr>
                                      <p:tavLst>
                                        <p:tav tm="0">
                                          <p:val>
                                            <p:strVal val="ppt_y"/>
                                          </p:val>
                                        </p:tav>
                                        <p:tav tm="100000">
                                          <p:val>
                                            <p:strVal val="1+ppt_h/2"/>
                                          </p:val>
                                        </p:tav>
                                      </p:tavLst>
                                    </p:anim>
                                    <p:set>
                                      <p:cBhvr>
                                        <p:cTn id="232" dur="1" fill="hold">
                                          <p:stCondLst>
                                            <p:cond delay="2999"/>
                                          </p:stCondLst>
                                        </p:cTn>
                                        <p:tgtEl>
                                          <p:spTgt spid="22"/>
                                        </p:tgtEl>
                                        <p:attrNameLst>
                                          <p:attrName>style.visibility</p:attrName>
                                        </p:attrNameLst>
                                      </p:cBhvr>
                                      <p:to>
                                        <p:strVal val="hidden"/>
                                      </p:to>
                                    </p:set>
                                  </p:childTnLst>
                                </p:cTn>
                              </p:par>
                              <p:par>
                                <p:cTn id="233" presetID="2" presetClass="exit" presetSubtype="12" fill="hold" grpId="3" nodeType="withEffect">
                                  <p:stCondLst>
                                    <p:cond delay="0"/>
                                  </p:stCondLst>
                                  <p:childTnLst>
                                    <p:anim calcmode="lin" valueType="num">
                                      <p:cBhvr additive="base">
                                        <p:cTn id="234" dur="3000"/>
                                        <p:tgtEl>
                                          <p:spTgt spid="21"/>
                                        </p:tgtEl>
                                        <p:attrNameLst>
                                          <p:attrName>ppt_x</p:attrName>
                                        </p:attrNameLst>
                                      </p:cBhvr>
                                      <p:tavLst>
                                        <p:tav tm="0">
                                          <p:val>
                                            <p:strVal val="ppt_x"/>
                                          </p:val>
                                        </p:tav>
                                        <p:tav tm="100000">
                                          <p:val>
                                            <p:strVal val="0-ppt_w/2"/>
                                          </p:val>
                                        </p:tav>
                                      </p:tavLst>
                                    </p:anim>
                                    <p:anim calcmode="lin" valueType="num">
                                      <p:cBhvr additive="base">
                                        <p:cTn id="235" dur="3000"/>
                                        <p:tgtEl>
                                          <p:spTgt spid="21"/>
                                        </p:tgtEl>
                                        <p:attrNameLst>
                                          <p:attrName>ppt_y</p:attrName>
                                        </p:attrNameLst>
                                      </p:cBhvr>
                                      <p:tavLst>
                                        <p:tav tm="0">
                                          <p:val>
                                            <p:strVal val="ppt_y"/>
                                          </p:val>
                                        </p:tav>
                                        <p:tav tm="100000">
                                          <p:val>
                                            <p:strVal val="1+ppt_h/2"/>
                                          </p:val>
                                        </p:tav>
                                      </p:tavLst>
                                    </p:anim>
                                    <p:set>
                                      <p:cBhvr>
                                        <p:cTn id="236" dur="1" fill="hold">
                                          <p:stCondLst>
                                            <p:cond delay="2999"/>
                                          </p:stCondLst>
                                        </p:cTn>
                                        <p:tgtEl>
                                          <p:spTgt spid="21"/>
                                        </p:tgtEl>
                                        <p:attrNameLst>
                                          <p:attrName>style.visibility</p:attrName>
                                        </p:attrNameLst>
                                      </p:cBhvr>
                                      <p:to>
                                        <p:strVal val="hidden"/>
                                      </p:to>
                                    </p:set>
                                  </p:childTnLst>
                                </p:cTn>
                              </p:par>
                              <p:par>
                                <p:cTn id="237" presetID="2" presetClass="exit" presetSubtype="12" fill="hold" grpId="3" nodeType="withEffect">
                                  <p:stCondLst>
                                    <p:cond delay="0"/>
                                  </p:stCondLst>
                                  <p:childTnLst>
                                    <p:anim calcmode="lin" valueType="num">
                                      <p:cBhvr additive="base">
                                        <p:cTn id="238" dur="3000"/>
                                        <p:tgtEl>
                                          <p:spTgt spid="20"/>
                                        </p:tgtEl>
                                        <p:attrNameLst>
                                          <p:attrName>ppt_x</p:attrName>
                                        </p:attrNameLst>
                                      </p:cBhvr>
                                      <p:tavLst>
                                        <p:tav tm="0">
                                          <p:val>
                                            <p:strVal val="ppt_x"/>
                                          </p:val>
                                        </p:tav>
                                        <p:tav tm="100000">
                                          <p:val>
                                            <p:strVal val="0-ppt_w/2"/>
                                          </p:val>
                                        </p:tav>
                                      </p:tavLst>
                                    </p:anim>
                                    <p:anim calcmode="lin" valueType="num">
                                      <p:cBhvr additive="base">
                                        <p:cTn id="239" dur="3000"/>
                                        <p:tgtEl>
                                          <p:spTgt spid="20"/>
                                        </p:tgtEl>
                                        <p:attrNameLst>
                                          <p:attrName>ppt_y</p:attrName>
                                        </p:attrNameLst>
                                      </p:cBhvr>
                                      <p:tavLst>
                                        <p:tav tm="0">
                                          <p:val>
                                            <p:strVal val="ppt_y"/>
                                          </p:val>
                                        </p:tav>
                                        <p:tav tm="100000">
                                          <p:val>
                                            <p:strVal val="1+ppt_h/2"/>
                                          </p:val>
                                        </p:tav>
                                      </p:tavLst>
                                    </p:anim>
                                    <p:set>
                                      <p:cBhvr>
                                        <p:cTn id="240" dur="1" fill="hold">
                                          <p:stCondLst>
                                            <p:cond delay="2999"/>
                                          </p:stCondLst>
                                        </p:cTn>
                                        <p:tgtEl>
                                          <p:spTgt spid="20"/>
                                        </p:tgtEl>
                                        <p:attrNameLst>
                                          <p:attrName>style.visibility</p:attrName>
                                        </p:attrNameLst>
                                      </p:cBhvr>
                                      <p:to>
                                        <p:strVal val="hidden"/>
                                      </p:to>
                                    </p:set>
                                  </p:childTnLst>
                                </p:cTn>
                              </p:par>
                              <p:par>
                                <p:cTn id="241" presetID="2" presetClass="exit" presetSubtype="12" fill="hold" grpId="3" nodeType="withEffect">
                                  <p:stCondLst>
                                    <p:cond delay="0"/>
                                  </p:stCondLst>
                                  <p:childTnLst>
                                    <p:anim calcmode="lin" valueType="num">
                                      <p:cBhvr additive="base">
                                        <p:cTn id="242" dur="3000"/>
                                        <p:tgtEl>
                                          <p:spTgt spid="19"/>
                                        </p:tgtEl>
                                        <p:attrNameLst>
                                          <p:attrName>ppt_x</p:attrName>
                                        </p:attrNameLst>
                                      </p:cBhvr>
                                      <p:tavLst>
                                        <p:tav tm="0">
                                          <p:val>
                                            <p:strVal val="ppt_x"/>
                                          </p:val>
                                        </p:tav>
                                        <p:tav tm="100000">
                                          <p:val>
                                            <p:strVal val="0-ppt_w/2"/>
                                          </p:val>
                                        </p:tav>
                                      </p:tavLst>
                                    </p:anim>
                                    <p:anim calcmode="lin" valueType="num">
                                      <p:cBhvr additive="base">
                                        <p:cTn id="243" dur="3000"/>
                                        <p:tgtEl>
                                          <p:spTgt spid="19"/>
                                        </p:tgtEl>
                                        <p:attrNameLst>
                                          <p:attrName>ppt_y</p:attrName>
                                        </p:attrNameLst>
                                      </p:cBhvr>
                                      <p:tavLst>
                                        <p:tav tm="0">
                                          <p:val>
                                            <p:strVal val="ppt_y"/>
                                          </p:val>
                                        </p:tav>
                                        <p:tav tm="100000">
                                          <p:val>
                                            <p:strVal val="1+ppt_h/2"/>
                                          </p:val>
                                        </p:tav>
                                      </p:tavLst>
                                    </p:anim>
                                    <p:set>
                                      <p:cBhvr>
                                        <p:cTn id="244" dur="1" fill="hold">
                                          <p:stCondLst>
                                            <p:cond delay="2999"/>
                                          </p:stCondLst>
                                        </p:cTn>
                                        <p:tgtEl>
                                          <p:spTgt spid="19"/>
                                        </p:tgtEl>
                                        <p:attrNameLst>
                                          <p:attrName>style.visibility</p:attrName>
                                        </p:attrNameLst>
                                      </p:cBhvr>
                                      <p:to>
                                        <p:strVal val="hidden"/>
                                      </p:to>
                                    </p:set>
                                  </p:childTnLst>
                                </p:cTn>
                              </p:par>
                              <p:par>
                                <p:cTn id="245" presetID="2" presetClass="exit" presetSubtype="12" fill="hold" grpId="3" nodeType="withEffect">
                                  <p:stCondLst>
                                    <p:cond delay="0"/>
                                  </p:stCondLst>
                                  <p:childTnLst>
                                    <p:anim calcmode="lin" valueType="num">
                                      <p:cBhvr additive="base">
                                        <p:cTn id="246" dur="3000"/>
                                        <p:tgtEl>
                                          <p:spTgt spid="18"/>
                                        </p:tgtEl>
                                        <p:attrNameLst>
                                          <p:attrName>ppt_x</p:attrName>
                                        </p:attrNameLst>
                                      </p:cBhvr>
                                      <p:tavLst>
                                        <p:tav tm="0">
                                          <p:val>
                                            <p:strVal val="ppt_x"/>
                                          </p:val>
                                        </p:tav>
                                        <p:tav tm="100000">
                                          <p:val>
                                            <p:strVal val="0-ppt_w/2"/>
                                          </p:val>
                                        </p:tav>
                                      </p:tavLst>
                                    </p:anim>
                                    <p:anim calcmode="lin" valueType="num">
                                      <p:cBhvr additive="base">
                                        <p:cTn id="247" dur="3000"/>
                                        <p:tgtEl>
                                          <p:spTgt spid="18"/>
                                        </p:tgtEl>
                                        <p:attrNameLst>
                                          <p:attrName>ppt_y</p:attrName>
                                        </p:attrNameLst>
                                      </p:cBhvr>
                                      <p:tavLst>
                                        <p:tav tm="0">
                                          <p:val>
                                            <p:strVal val="ppt_y"/>
                                          </p:val>
                                        </p:tav>
                                        <p:tav tm="100000">
                                          <p:val>
                                            <p:strVal val="1+ppt_h/2"/>
                                          </p:val>
                                        </p:tav>
                                      </p:tavLst>
                                    </p:anim>
                                    <p:set>
                                      <p:cBhvr>
                                        <p:cTn id="248" dur="1" fill="hold">
                                          <p:stCondLst>
                                            <p:cond delay="2999"/>
                                          </p:stCondLst>
                                        </p:cTn>
                                        <p:tgtEl>
                                          <p:spTgt spid="18"/>
                                        </p:tgtEl>
                                        <p:attrNameLst>
                                          <p:attrName>style.visibility</p:attrName>
                                        </p:attrNameLst>
                                      </p:cBhvr>
                                      <p:to>
                                        <p:strVal val="hidden"/>
                                      </p:to>
                                    </p:set>
                                  </p:childTnLst>
                                </p:cTn>
                              </p:par>
                              <p:par>
                                <p:cTn id="249" presetID="2" presetClass="exit" presetSubtype="6" fill="hold" grpId="3" nodeType="withEffect">
                                  <p:stCondLst>
                                    <p:cond delay="0"/>
                                  </p:stCondLst>
                                  <p:childTnLst>
                                    <p:anim calcmode="lin" valueType="num">
                                      <p:cBhvr additive="base">
                                        <p:cTn id="250" dur="3000"/>
                                        <p:tgtEl>
                                          <p:spTgt spid="7"/>
                                        </p:tgtEl>
                                        <p:attrNameLst>
                                          <p:attrName>ppt_x</p:attrName>
                                        </p:attrNameLst>
                                      </p:cBhvr>
                                      <p:tavLst>
                                        <p:tav tm="0">
                                          <p:val>
                                            <p:strVal val="ppt_x"/>
                                          </p:val>
                                        </p:tav>
                                        <p:tav tm="100000">
                                          <p:val>
                                            <p:strVal val="1+ppt_w/2"/>
                                          </p:val>
                                        </p:tav>
                                      </p:tavLst>
                                    </p:anim>
                                    <p:anim calcmode="lin" valueType="num">
                                      <p:cBhvr additive="base">
                                        <p:cTn id="251" dur="3000"/>
                                        <p:tgtEl>
                                          <p:spTgt spid="7"/>
                                        </p:tgtEl>
                                        <p:attrNameLst>
                                          <p:attrName>ppt_y</p:attrName>
                                        </p:attrNameLst>
                                      </p:cBhvr>
                                      <p:tavLst>
                                        <p:tav tm="0">
                                          <p:val>
                                            <p:strVal val="ppt_y"/>
                                          </p:val>
                                        </p:tav>
                                        <p:tav tm="100000">
                                          <p:val>
                                            <p:strVal val="1+ppt_h/2"/>
                                          </p:val>
                                        </p:tav>
                                      </p:tavLst>
                                    </p:anim>
                                    <p:set>
                                      <p:cBhvr>
                                        <p:cTn id="252" dur="1" fill="hold">
                                          <p:stCondLst>
                                            <p:cond delay="2999"/>
                                          </p:stCondLst>
                                        </p:cTn>
                                        <p:tgtEl>
                                          <p:spTgt spid="7"/>
                                        </p:tgtEl>
                                        <p:attrNameLst>
                                          <p:attrName>style.visibility</p:attrName>
                                        </p:attrNameLst>
                                      </p:cBhvr>
                                      <p:to>
                                        <p:strVal val="hidden"/>
                                      </p:to>
                                    </p:set>
                                  </p:childTnLst>
                                </p:cTn>
                              </p:par>
                              <p:par>
                                <p:cTn id="253" presetID="2" presetClass="exit" presetSubtype="6" fill="hold" grpId="3" nodeType="withEffect">
                                  <p:stCondLst>
                                    <p:cond delay="0"/>
                                  </p:stCondLst>
                                  <p:childTnLst>
                                    <p:anim calcmode="lin" valueType="num">
                                      <p:cBhvr additive="base">
                                        <p:cTn id="254" dur="3000"/>
                                        <p:tgtEl>
                                          <p:spTgt spid="6"/>
                                        </p:tgtEl>
                                        <p:attrNameLst>
                                          <p:attrName>ppt_x</p:attrName>
                                        </p:attrNameLst>
                                      </p:cBhvr>
                                      <p:tavLst>
                                        <p:tav tm="0">
                                          <p:val>
                                            <p:strVal val="ppt_x"/>
                                          </p:val>
                                        </p:tav>
                                        <p:tav tm="100000">
                                          <p:val>
                                            <p:strVal val="1+ppt_w/2"/>
                                          </p:val>
                                        </p:tav>
                                      </p:tavLst>
                                    </p:anim>
                                    <p:anim calcmode="lin" valueType="num">
                                      <p:cBhvr additive="base">
                                        <p:cTn id="255" dur="3000"/>
                                        <p:tgtEl>
                                          <p:spTgt spid="6"/>
                                        </p:tgtEl>
                                        <p:attrNameLst>
                                          <p:attrName>ppt_y</p:attrName>
                                        </p:attrNameLst>
                                      </p:cBhvr>
                                      <p:tavLst>
                                        <p:tav tm="0">
                                          <p:val>
                                            <p:strVal val="ppt_y"/>
                                          </p:val>
                                        </p:tav>
                                        <p:tav tm="100000">
                                          <p:val>
                                            <p:strVal val="1+ppt_h/2"/>
                                          </p:val>
                                        </p:tav>
                                      </p:tavLst>
                                    </p:anim>
                                    <p:set>
                                      <p:cBhvr>
                                        <p:cTn id="256" dur="1" fill="hold">
                                          <p:stCondLst>
                                            <p:cond delay="2999"/>
                                          </p:stCondLst>
                                        </p:cTn>
                                        <p:tgtEl>
                                          <p:spTgt spid="6"/>
                                        </p:tgtEl>
                                        <p:attrNameLst>
                                          <p:attrName>style.visibility</p:attrName>
                                        </p:attrNameLst>
                                      </p:cBhvr>
                                      <p:to>
                                        <p:strVal val="hidden"/>
                                      </p:to>
                                    </p:set>
                                  </p:childTnLst>
                                </p:cTn>
                              </p:par>
                              <p:par>
                                <p:cTn id="257" presetID="2" presetClass="exit" presetSubtype="6" fill="hold" grpId="3" nodeType="withEffect">
                                  <p:stCondLst>
                                    <p:cond delay="0"/>
                                  </p:stCondLst>
                                  <p:childTnLst>
                                    <p:anim calcmode="lin" valueType="num">
                                      <p:cBhvr additive="base">
                                        <p:cTn id="258" dur="3000"/>
                                        <p:tgtEl>
                                          <p:spTgt spid="4"/>
                                        </p:tgtEl>
                                        <p:attrNameLst>
                                          <p:attrName>ppt_x</p:attrName>
                                        </p:attrNameLst>
                                      </p:cBhvr>
                                      <p:tavLst>
                                        <p:tav tm="0">
                                          <p:val>
                                            <p:strVal val="ppt_x"/>
                                          </p:val>
                                        </p:tav>
                                        <p:tav tm="100000">
                                          <p:val>
                                            <p:strVal val="1+ppt_w/2"/>
                                          </p:val>
                                        </p:tav>
                                      </p:tavLst>
                                    </p:anim>
                                    <p:anim calcmode="lin" valueType="num">
                                      <p:cBhvr additive="base">
                                        <p:cTn id="259" dur="3000"/>
                                        <p:tgtEl>
                                          <p:spTgt spid="4"/>
                                        </p:tgtEl>
                                        <p:attrNameLst>
                                          <p:attrName>ppt_y</p:attrName>
                                        </p:attrNameLst>
                                      </p:cBhvr>
                                      <p:tavLst>
                                        <p:tav tm="0">
                                          <p:val>
                                            <p:strVal val="ppt_y"/>
                                          </p:val>
                                        </p:tav>
                                        <p:tav tm="100000">
                                          <p:val>
                                            <p:strVal val="1+ppt_h/2"/>
                                          </p:val>
                                        </p:tav>
                                      </p:tavLst>
                                    </p:anim>
                                    <p:set>
                                      <p:cBhvr>
                                        <p:cTn id="260" dur="1" fill="hold">
                                          <p:stCondLst>
                                            <p:cond delay="2999"/>
                                          </p:stCondLst>
                                        </p:cTn>
                                        <p:tgtEl>
                                          <p:spTgt spid="4"/>
                                        </p:tgtEl>
                                        <p:attrNameLst>
                                          <p:attrName>style.visibility</p:attrName>
                                        </p:attrNameLst>
                                      </p:cBhvr>
                                      <p:to>
                                        <p:strVal val="hidden"/>
                                      </p:to>
                                    </p:set>
                                  </p:childTnLst>
                                </p:cTn>
                              </p:par>
                              <p:par>
                                <p:cTn id="261" presetID="2" presetClass="exit" presetSubtype="6" fill="hold" grpId="3" nodeType="withEffect">
                                  <p:stCondLst>
                                    <p:cond delay="0"/>
                                  </p:stCondLst>
                                  <p:childTnLst>
                                    <p:anim calcmode="lin" valueType="num">
                                      <p:cBhvr additive="base">
                                        <p:cTn id="262" dur="3000"/>
                                        <p:tgtEl>
                                          <p:spTgt spid="3"/>
                                        </p:tgtEl>
                                        <p:attrNameLst>
                                          <p:attrName>ppt_x</p:attrName>
                                        </p:attrNameLst>
                                      </p:cBhvr>
                                      <p:tavLst>
                                        <p:tav tm="0">
                                          <p:val>
                                            <p:strVal val="ppt_x"/>
                                          </p:val>
                                        </p:tav>
                                        <p:tav tm="100000">
                                          <p:val>
                                            <p:strVal val="1+ppt_w/2"/>
                                          </p:val>
                                        </p:tav>
                                      </p:tavLst>
                                    </p:anim>
                                    <p:anim calcmode="lin" valueType="num">
                                      <p:cBhvr additive="base">
                                        <p:cTn id="263" dur="3000"/>
                                        <p:tgtEl>
                                          <p:spTgt spid="3"/>
                                        </p:tgtEl>
                                        <p:attrNameLst>
                                          <p:attrName>ppt_y</p:attrName>
                                        </p:attrNameLst>
                                      </p:cBhvr>
                                      <p:tavLst>
                                        <p:tav tm="0">
                                          <p:val>
                                            <p:strVal val="ppt_y"/>
                                          </p:val>
                                        </p:tav>
                                        <p:tav tm="100000">
                                          <p:val>
                                            <p:strVal val="1+ppt_h/2"/>
                                          </p:val>
                                        </p:tav>
                                      </p:tavLst>
                                    </p:anim>
                                    <p:set>
                                      <p:cBhvr>
                                        <p:cTn id="264" dur="1" fill="hold">
                                          <p:stCondLst>
                                            <p:cond delay="2999"/>
                                          </p:stCondLst>
                                        </p:cTn>
                                        <p:tgtEl>
                                          <p:spTgt spid="3"/>
                                        </p:tgtEl>
                                        <p:attrNameLst>
                                          <p:attrName>style.visibility</p:attrName>
                                        </p:attrNameLst>
                                      </p:cBhvr>
                                      <p:to>
                                        <p:strVal val="hidden"/>
                                      </p:to>
                                    </p:set>
                                  </p:childTnLst>
                                </p:cTn>
                              </p:par>
                              <p:par>
                                <p:cTn id="265" presetID="23" presetClass="entr" presetSubtype="272" fill="hold" nodeType="withEffect">
                                  <p:stCondLst>
                                    <p:cond delay="750"/>
                                  </p:stCondLst>
                                  <p:childTnLst>
                                    <p:set>
                                      <p:cBhvr>
                                        <p:cTn id="266" dur="1" fill="hold">
                                          <p:stCondLst>
                                            <p:cond delay="0"/>
                                          </p:stCondLst>
                                        </p:cTn>
                                        <p:tgtEl>
                                          <p:spTgt spid="23"/>
                                        </p:tgtEl>
                                        <p:attrNameLst>
                                          <p:attrName>style.visibility</p:attrName>
                                        </p:attrNameLst>
                                      </p:cBhvr>
                                      <p:to>
                                        <p:strVal val="visible"/>
                                      </p:to>
                                    </p:set>
                                    <p:anim calcmode="lin" valueType="num">
                                      <p:cBhvr>
                                        <p:cTn id="267" dur="2250" fill="hold"/>
                                        <p:tgtEl>
                                          <p:spTgt spid="23"/>
                                        </p:tgtEl>
                                        <p:attrNameLst>
                                          <p:attrName>ppt_w</p:attrName>
                                        </p:attrNameLst>
                                      </p:cBhvr>
                                      <p:tavLst>
                                        <p:tav tm="0">
                                          <p:val>
                                            <p:strVal val="2/3*#ppt_w"/>
                                          </p:val>
                                        </p:tav>
                                        <p:tav tm="100000">
                                          <p:val>
                                            <p:strVal val="#ppt_w"/>
                                          </p:val>
                                        </p:tav>
                                      </p:tavLst>
                                    </p:anim>
                                    <p:anim calcmode="lin" valueType="num">
                                      <p:cBhvr>
                                        <p:cTn id="268" dur="2250" fill="hold"/>
                                        <p:tgtEl>
                                          <p:spTgt spid="23"/>
                                        </p:tgtEl>
                                        <p:attrNameLst>
                                          <p:attrName>ppt_h</p:attrName>
                                        </p:attrNameLst>
                                      </p:cBhvr>
                                      <p:tavLst>
                                        <p:tav tm="0">
                                          <p:val>
                                            <p:strVal val="2/3*#ppt_h"/>
                                          </p:val>
                                        </p:tav>
                                        <p:tav tm="100000">
                                          <p:val>
                                            <p:strVal val="#ppt_h"/>
                                          </p:val>
                                        </p:tav>
                                      </p:tavLst>
                                    </p:anim>
                                  </p:childTnLst>
                                </p:cTn>
                              </p:par>
                              <p:par>
                                <p:cTn id="269" presetID="8" presetClass="entr" presetSubtype="32" fill="hold" nodeType="withEffect">
                                  <p:stCondLst>
                                    <p:cond delay="750"/>
                                  </p:stCondLst>
                                  <p:childTnLst>
                                    <p:set>
                                      <p:cBhvr>
                                        <p:cTn id="270" dur="1" fill="hold">
                                          <p:stCondLst>
                                            <p:cond delay="0"/>
                                          </p:stCondLst>
                                        </p:cTn>
                                        <p:tgtEl>
                                          <p:spTgt spid="23"/>
                                        </p:tgtEl>
                                        <p:attrNameLst>
                                          <p:attrName>style.visibility</p:attrName>
                                        </p:attrNameLst>
                                      </p:cBhvr>
                                      <p:to>
                                        <p:strVal val="visible"/>
                                      </p:to>
                                    </p:set>
                                    <p:animEffect transition="in" filter="diamond(out)">
                                      <p:cBhvr>
                                        <p:cTn id="271" dur="2250"/>
                                        <p:tgtEl>
                                          <p:spTgt spid="23"/>
                                        </p:tgtEl>
                                      </p:cBhvr>
                                    </p:animEffect>
                                  </p:childTnLst>
                                </p:cTn>
                              </p:par>
                              <p:par>
                                <p:cTn id="272" presetID="9" presetClass="emph" presetSubtype="0" nodeType="withEffect">
                                  <p:stCondLst>
                                    <p:cond delay="0"/>
                                  </p:stCondLst>
                                  <p:childTnLst>
                                    <p:set>
                                      <p:cBhvr rctx="PPT">
                                        <p:cTn id="273" dur="indefinite"/>
                                        <p:tgtEl>
                                          <p:spTgt spid="25"/>
                                        </p:tgtEl>
                                        <p:attrNameLst>
                                          <p:attrName>style.opacity</p:attrName>
                                        </p:attrNameLst>
                                      </p:cBhvr>
                                      <p:to>
                                        <p:strVal val="0"/>
                                      </p:to>
                                    </p:set>
                                    <p:animEffect filter="image" prLst="opacity: 0">
                                      <p:cBhvr rctx="IE">
                                        <p:cTn id="274" dur="indefinite"/>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971600" y="1563638"/>
            <a:ext cx="5328592" cy="1877437"/>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sz="2000" dirty="0" smtClean="0">
                <a:solidFill>
                  <a:schemeClr val="bg1"/>
                </a:solidFill>
                <a:latin typeface="Hobo Std" pitchFamily="34" charset="0"/>
              </a:rPr>
              <a:t>Salud </a:t>
            </a:r>
            <a:r>
              <a:rPr lang="es-ES" sz="2000" dirty="0">
                <a:solidFill>
                  <a:schemeClr val="bg1"/>
                </a:solidFill>
                <a:latin typeface="Hobo Std" pitchFamily="34" charset="0"/>
              </a:rPr>
              <a:t>ocular:</a:t>
            </a:r>
          </a:p>
          <a:p>
            <a:pPr algn="ctr"/>
            <a:r>
              <a:rPr lang="es-ES" sz="1600" dirty="0">
                <a:solidFill>
                  <a:schemeClr val="bg1"/>
                </a:solidFill>
                <a:latin typeface="Hobo Std" pitchFamily="34" charset="0"/>
              </a:rPr>
              <a:t>Los alimentos ricos en vitamina C (como las frambuesas) han demostrado ayudar a mantener los ojos sanos, proporcionando protección contra el daño de la luz ultravioleta. Además, se cree que  desempeñan un papel protector en la salud de los ojos, incluyendo la degeneración macular asociada a la edad.</a:t>
            </a:r>
          </a:p>
        </p:txBody>
      </p:sp>
    </p:spTree>
    <p:extLst>
      <p:ext uri="{BB962C8B-B14F-4D97-AF65-F5344CB8AC3E}">
        <p14:creationId xmlns:p14="http://schemas.microsoft.com/office/powerpoint/2010/main" val="2145513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15 Imagen" descr="Diapositiva4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3675"/>
            <a:ext cx="9144000" cy="5143500"/>
          </a:xfrm>
          <a:prstGeom prst="rect">
            <a:avLst/>
          </a:prstGeom>
          <a:noFill/>
          <a:ln>
            <a:noFill/>
          </a:ln>
        </p:spPr>
      </p:pic>
      <p:sp>
        <p:nvSpPr>
          <p:cNvPr id="3" name="2 Forma libre"/>
          <p:cNvSpPr/>
          <p:nvPr/>
        </p:nvSpPr>
        <p:spPr>
          <a:xfrm rot="8592725" flipH="1" flipV="1">
            <a:off x="3888863"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2304687" y="981945"/>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4968984"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6553160"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13007275" flipV="1">
            <a:off x="8100824"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8592725">
            <a:off x="4968984" y="271013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3816856"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2304687"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13007275" flipH="1">
            <a:off x="767937"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6553159"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4" name="13 Forma libre"/>
          <p:cNvSpPr/>
          <p:nvPr/>
        </p:nvSpPr>
        <p:spPr>
          <a:xfrm rot="8592725">
            <a:off x="8075622"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CC0000"/>
              </a:gs>
              <a:gs pos="100000">
                <a:schemeClr val="accent6">
                  <a:lumMod val="60000"/>
                  <a:lumOff val="40000"/>
                </a:schemeClr>
              </a:gs>
              <a:gs pos="49000">
                <a:schemeClr val="tx1">
                  <a:lumMod val="95000"/>
                </a:schemeClr>
              </a:gs>
            </a:gsLst>
            <a:lin ang="5400000" scaled="0"/>
          </a:gradFill>
          <a:ln w="25400" cap="flat" cmpd="sng" algn="ctr">
            <a:noFill/>
            <a:prstDash val="solid"/>
          </a:ln>
          <a:effectLst/>
          <a:scene3d>
            <a:camera prst="obliqueBottomLeft"/>
            <a:lightRig rig="chilly" dir="t"/>
          </a:scene3d>
          <a:sp3d extrusionH="38100" prstMaterial="matte">
            <a:bevelT w="165100" prst="coolSlant"/>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2629142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3500"/>
                                        <p:tgtEl>
                                          <p:spTgt spid="3"/>
                                        </p:tgtEl>
                                        <p:attrNameLst>
                                          <p:attrName>ppt_x</p:attrName>
                                        </p:attrNameLst>
                                      </p:cBhvr>
                                      <p:tavLst>
                                        <p:tav tm="0">
                                          <p:val>
                                            <p:strVal val="ppt_x"/>
                                          </p:val>
                                        </p:tav>
                                        <p:tav tm="100000">
                                          <p:val>
                                            <p:strVal val="1+ppt_w/2"/>
                                          </p:val>
                                        </p:tav>
                                      </p:tavLst>
                                    </p:anim>
                                    <p:anim calcmode="lin" valueType="num">
                                      <p:cBhvr additive="base">
                                        <p:cTn id="15" dur="3500"/>
                                        <p:tgtEl>
                                          <p:spTgt spid="3"/>
                                        </p:tgtEl>
                                        <p:attrNameLst>
                                          <p:attrName>ppt_y</p:attrName>
                                        </p:attrNameLst>
                                      </p:cBhvr>
                                      <p:tavLst>
                                        <p:tav tm="0">
                                          <p:val>
                                            <p:strVal val="ppt_y"/>
                                          </p:val>
                                        </p:tav>
                                        <p:tav tm="100000">
                                          <p:val>
                                            <p:strVal val="1+ppt_h/2"/>
                                          </p:val>
                                        </p:tav>
                                      </p:tavLst>
                                    </p:anim>
                                    <p:set>
                                      <p:cBhvr>
                                        <p:cTn id="16" dur="1" fill="hold">
                                          <p:stCondLst>
                                            <p:cond delay="34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3500"/>
                                        <p:tgtEl>
                                          <p:spTgt spid="4"/>
                                        </p:tgtEl>
                                        <p:attrNameLst>
                                          <p:attrName>ppt_x</p:attrName>
                                        </p:attrNameLst>
                                      </p:cBhvr>
                                      <p:tavLst>
                                        <p:tav tm="0">
                                          <p:val>
                                            <p:strVal val="ppt_x"/>
                                          </p:val>
                                        </p:tav>
                                        <p:tav tm="100000">
                                          <p:val>
                                            <p:strVal val="1+ppt_w/2"/>
                                          </p:val>
                                        </p:tav>
                                      </p:tavLst>
                                    </p:anim>
                                    <p:anim calcmode="lin" valueType="num">
                                      <p:cBhvr additive="base">
                                        <p:cTn id="27" dur="3500"/>
                                        <p:tgtEl>
                                          <p:spTgt spid="4"/>
                                        </p:tgtEl>
                                        <p:attrNameLst>
                                          <p:attrName>ppt_y</p:attrName>
                                        </p:attrNameLst>
                                      </p:cBhvr>
                                      <p:tavLst>
                                        <p:tav tm="0">
                                          <p:val>
                                            <p:strVal val="ppt_y"/>
                                          </p:val>
                                        </p:tav>
                                        <p:tav tm="100000">
                                          <p:val>
                                            <p:strVal val="1+ppt_h/2"/>
                                          </p:val>
                                        </p:tav>
                                      </p:tavLst>
                                    </p:anim>
                                    <p:set>
                                      <p:cBhvr>
                                        <p:cTn id="28" dur="1" fill="hold">
                                          <p:stCondLst>
                                            <p:cond delay="34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3500"/>
                                        <p:tgtEl>
                                          <p:spTgt spid="5"/>
                                        </p:tgtEl>
                                        <p:attrNameLst>
                                          <p:attrName>ppt_x</p:attrName>
                                        </p:attrNameLst>
                                      </p:cBhvr>
                                      <p:tavLst>
                                        <p:tav tm="0">
                                          <p:val>
                                            <p:strVal val="ppt_x"/>
                                          </p:val>
                                        </p:tav>
                                        <p:tav tm="100000">
                                          <p:val>
                                            <p:strVal val="1+ppt_w/2"/>
                                          </p:val>
                                        </p:tav>
                                      </p:tavLst>
                                    </p:anim>
                                    <p:anim calcmode="lin" valueType="num">
                                      <p:cBhvr additive="base">
                                        <p:cTn id="39" dur="3500"/>
                                        <p:tgtEl>
                                          <p:spTgt spid="5"/>
                                        </p:tgtEl>
                                        <p:attrNameLst>
                                          <p:attrName>ppt_y</p:attrName>
                                        </p:attrNameLst>
                                      </p:cBhvr>
                                      <p:tavLst>
                                        <p:tav tm="0">
                                          <p:val>
                                            <p:strVal val="ppt_y"/>
                                          </p:val>
                                        </p:tav>
                                        <p:tav tm="100000">
                                          <p:val>
                                            <p:strVal val="1+ppt_h/2"/>
                                          </p:val>
                                        </p:tav>
                                      </p:tavLst>
                                    </p:anim>
                                    <p:set>
                                      <p:cBhvr>
                                        <p:cTn id="40" dur="1" fill="hold">
                                          <p:stCondLst>
                                            <p:cond delay="34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12" fill="hold" grpId="2" nodeType="withEffect">
                                  <p:stCondLst>
                                    <p:cond delay="0"/>
                                  </p:stCondLst>
                                  <p:childTnLst>
                                    <p:anim calcmode="lin" valueType="num">
                                      <p:cBhvr additive="base">
                                        <p:cTn id="50" dur="3500"/>
                                        <p:tgtEl>
                                          <p:spTgt spid="6"/>
                                        </p:tgtEl>
                                        <p:attrNameLst>
                                          <p:attrName>ppt_x</p:attrName>
                                        </p:attrNameLst>
                                      </p:cBhvr>
                                      <p:tavLst>
                                        <p:tav tm="0">
                                          <p:val>
                                            <p:strVal val="ppt_x"/>
                                          </p:val>
                                        </p:tav>
                                        <p:tav tm="100000">
                                          <p:val>
                                            <p:strVal val="0-ppt_w/2"/>
                                          </p:val>
                                        </p:tav>
                                      </p:tavLst>
                                    </p:anim>
                                    <p:anim calcmode="lin" valueType="num">
                                      <p:cBhvr additive="base">
                                        <p:cTn id="51" dur="3500"/>
                                        <p:tgtEl>
                                          <p:spTgt spid="6"/>
                                        </p:tgtEl>
                                        <p:attrNameLst>
                                          <p:attrName>ppt_y</p:attrName>
                                        </p:attrNameLst>
                                      </p:cBhvr>
                                      <p:tavLst>
                                        <p:tav tm="0">
                                          <p:val>
                                            <p:strVal val="ppt_y"/>
                                          </p:val>
                                        </p:tav>
                                        <p:tav tm="100000">
                                          <p:val>
                                            <p:strVal val="1+ppt_h/2"/>
                                          </p:val>
                                        </p:tav>
                                      </p:tavLst>
                                    </p:anim>
                                    <p:set>
                                      <p:cBhvr>
                                        <p:cTn id="52" dur="1" fill="hold">
                                          <p:stCondLst>
                                            <p:cond delay="34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12" fill="hold" grpId="2" nodeType="withEffect">
                                  <p:stCondLst>
                                    <p:cond delay="0"/>
                                  </p:stCondLst>
                                  <p:childTnLst>
                                    <p:anim calcmode="lin" valueType="num">
                                      <p:cBhvr additive="base">
                                        <p:cTn id="62" dur="3500"/>
                                        <p:tgtEl>
                                          <p:spTgt spid="7"/>
                                        </p:tgtEl>
                                        <p:attrNameLst>
                                          <p:attrName>ppt_x</p:attrName>
                                        </p:attrNameLst>
                                      </p:cBhvr>
                                      <p:tavLst>
                                        <p:tav tm="0">
                                          <p:val>
                                            <p:strVal val="ppt_x"/>
                                          </p:val>
                                        </p:tav>
                                        <p:tav tm="100000">
                                          <p:val>
                                            <p:strVal val="0-ppt_w/2"/>
                                          </p:val>
                                        </p:tav>
                                      </p:tavLst>
                                    </p:anim>
                                    <p:anim calcmode="lin" valueType="num">
                                      <p:cBhvr additive="base">
                                        <p:cTn id="63" dur="3500"/>
                                        <p:tgtEl>
                                          <p:spTgt spid="7"/>
                                        </p:tgtEl>
                                        <p:attrNameLst>
                                          <p:attrName>ppt_y</p:attrName>
                                        </p:attrNameLst>
                                      </p:cBhvr>
                                      <p:tavLst>
                                        <p:tav tm="0">
                                          <p:val>
                                            <p:strVal val="ppt_y"/>
                                          </p:val>
                                        </p:tav>
                                        <p:tav tm="100000">
                                          <p:val>
                                            <p:strVal val="1+ppt_h/2"/>
                                          </p:val>
                                        </p:tav>
                                      </p:tavLst>
                                    </p:anim>
                                    <p:set>
                                      <p:cBhvr>
                                        <p:cTn id="64" dur="1" fill="hold">
                                          <p:stCondLst>
                                            <p:cond delay="34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12" fill="hold" grpId="2" nodeType="withEffect">
                                  <p:stCondLst>
                                    <p:cond delay="0"/>
                                  </p:stCondLst>
                                  <p:childTnLst>
                                    <p:anim calcmode="lin" valueType="num">
                                      <p:cBhvr additive="base">
                                        <p:cTn id="74" dur="3500"/>
                                        <p:tgtEl>
                                          <p:spTgt spid="8"/>
                                        </p:tgtEl>
                                        <p:attrNameLst>
                                          <p:attrName>ppt_x</p:attrName>
                                        </p:attrNameLst>
                                      </p:cBhvr>
                                      <p:tavLst>
                                        <p:tav tm="0">
                                          <p:val>
                                            <p:strVal val="ppt_x"/>
                                          </p:val>
                                        </p:tav>
                                        <p:tav tm="100000">
                                          <p:val>
                                            <p:strVal val="0-ppt_w/2"/>
                                          </p:val>
                                        </p:tav>
                                      </p:tavLst>
                                    </p:anim>
                                    <p:anim calcmode="lin" valueType="num">
                                      <p:cBhvr additive="base">
                                        <p:cTn id="75" dur="3500"/>
                                        <p:tgtEl>
                                          <p:spTgt spid="8"/>
                                        </p:tgtEl>
                                        <p:attrNameLst>
                                          <p:attrName>ppt_y</p:attrName>
                                        </p:attrNameLst>
                                      </p:cBhvr>
                                      <p:tavLst>
                                        <p:tav tm="0">
                                          <p:val>
                                            <p:strVal val="ppt_y"/>
                                          </p:val>
                                        </p:tav>
                                        <p:tav tm="100000">
                                          <p:val>
                                            <p:strVal val="1+ppt_h/2"/>
                                          </p:val>
                                        </p:tav>
                                      </p:tavLst>
                                    </p:anim>
                                    <p:set>
                                      <p:cBhvr>
                                        <p:cTn id="76" dur="1" fill="hold">
                                          <p:stCondLst>
                                            <p:cond delay="3499"/>
                                          </p:stCondLst>
                                        </p:cTn>
                                        <p:tgtEl>
                                          <p:spTgt spid="8"/>
                                        </p:tgtEl>
                                        <p:attrNameLst>
                                          <p:attrName>style.visibility</p:attrName>
                                        </p:attrNameLst>
                                      </p:cBhvr>
                                      <p:to>
                                        <p:strVal val="hidden"/>
                                      </p:to>
                                    </p:set>
                                  </p:childTnLst>
                                </p:cTn>
                              </p:par>
                              <p:par>
                                <p:cTn id="77" presetID="17" presetClass="entr" presetSubtype="1"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9" fill="hold" grpId="2" nodeType="withEffect">
                                  <p:stCondLst>
                                    <p:cond delay="0"/>
                                  </p:stCondLst>
                                  <p:childTnLst>
                                    <p:anim calcmode="lin" valueType="num">
                                      <p:cBhvr additive="base">
                                        <p:cTn id="86" dur="3500"/>
                                        <p:tgtEl>
                                          <p:spTgt spid="9"/>
                                        </p:tgtEl>
                                        <p:attrNameLst>
                                          <p:attrName>ppt_x</p:attrName>
                                        </p:attrNameLst>
                                      </p:cBhvr>
                                      <p:tavLst>
                                        <p:tav tm="0">
                                          <p:val>
                                            <p:strVal val="ppt_x"/>
                                          </p:val>
                                        </p:tav>
                                        <p:tav tm="100000">
                                          <p:val>
                                            <p:strVal val="0-ppt_w/2"/>
                                          </p:val>
                                        </p:tav>
                                      </p:tavLst>
                                    </p:anim>
                                    <p:anim calcmode="lin" valueType="num">
                                      <p:cBhvr additive="base">
                                        <p:cTn id="87" dur="3500"/>
                                        <p:tgtEl>
                                          <p:spTgt spid="9"/>
                                        </p:tgtEl>
                                        <p:attrNameLst>
                                          <p:attrName>ppt_y</p:attrName>
                                        </p:attrNameLst>
                                      </p:cBhvr>
                                      <p:tavLst>
                                        <p:tav tm="0">
                                          <p:val>
                                            <p:strVal val="ppt_y"/>
                                          </p:val>
                                        </p:tav>
                                        <p:tav tm="100000">
                                          <p:val>
                                            <p:strVal val="0-ppt_h/2"/>
                                          </p:val>
                                        </p:tav>
                                      </p:tavLst>
                                    </p:anim>
                                    <p:set>
                                      <p:cBhvr>
                                        <p:cTn id="88" dur="1" fill="hold">
                                          <p:stCondLst>
                                            <p:cond delay="3499"/>
                                          </p:stCondLst>
                                        </p:cTn>
                                        <p:tgtEl>
                                          <p:spTgt spid="9"/>
                                        </p:tgtEl>
                                        <p:attrNameLst>
                                          <p:attrName>style.visibility</p:attrName>
                                        </p:attrNameLst>
                                      </p:cBhvr>
                                      <p:to>
                                        <p:strVal val="hidden"/>
                                      </p:to>
                                    </p:set>
                                  </p:childTnLst>
                                </p:cTn>
                              </p:par>
                              <p:par>
                                <p:cTn id="89" presetID="17" presetClass="entr" presetSubtype="1"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3000" fill="hold"/>
                                        <p:tgtEl>
                                          <p:spTgt spid="10"/>
                                        </p:tgtEl>
                                        <p:attrNameLst>
                                          <p:attrName>ppt_x</p:attrName>
                                        </p:attrNameLst>
                                      </p:cBhvr>
                                      <p:tavLst>
                                        <p:tav tm="0">
                                          <p:val>
                                            <p:strVal val="#ppt_x"/>
                                          </p:val>
                                        </p:tav>
                                        <p:tav tm="100000">
                                          <p:val>
                                            <p:strVal val="#ppt_x"/>
                                          </p:val>
                                        </p:tav>
                                      </p:tavLst>
                                    </p:anim>
                                    <p:anim calcmode="lin" valueType="num">
                                      <p:cBhvr>
                                        <p:cTn id="92" dur="3000" fill="hold"/>
                                        <p:tgtEl>
                                          <p:spTgt spid="10"/>
                                        </p:tgtEl>
                                        <p:attrNameLst>
                                          <p:attrName>ppt_y</p:attrName>
                                        </p:attrNameLst>
                                      </p:cBhvr>
                                      <p:tavLst>
                                        <p:tav tm="0">
                                          <p:val>
                                            <p:strVal val="#ppt_y-#ppt_h/2"/>
                                          </p:val>
                                        </p:tav>
                                        <p:tav tm="100000">
                                          <p:val>
                                            <p:strVal val="#ppt_y"/>
                                          </p:val>
                                        </p:tav>
                                      </p:tavLst>
                                    </p:anim>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10"/>
                                        </p:tgtEl>
                                      </p:cBhvr>
                                      <p:by x="400000" y="100000"/>
                                    </p:animScale>
                                  </p:childTnLst>
                                </p:cTn>
                              </p:par>
                              <p:par>
                                <p:cTn id="97" presetID="2" presetClass="exit" presetSubtype="3" fill="hold" grpId="2" nodeType="withEffect">
                                  <p:stCondLst>
                                    <p:cond delay="0"/>
                                  </p:stCondLst>
                                  <p:childTnLst>
                                    <p:anim calcmode="lin" valueType="num">
                                      <p:cBhvr additive="base">
                                        <p:cTn id="98" dur="3500"/>
                                        <p:tgtEl>
                                          <p:spTgt spid="10"/>
                                        </p:tgtEl>
                                        <p:attrNameLst>
                                          <p:attrName>ppt_x</p:attrName>
                                        </p:attrNameLst>
                                      </p:cBhvr>
                                      <p:tavLst>
                                        <p:tav tm="0">
                                          <p:val>
                                            <p:strVal val="ppt_x"/>
                                          </p:val>
                                        </p:tav>
                                        <p:tav tm="100000">
                                          <p:val>
                                            <p:strVal val="1+ppt_w/2"/>
                                          </p:val>
                                        </p:tav>
                                      </p:tavLst>
                                    </p:anim>
                                    <p:anim calcmode="lin" valueType="num">
                                      <p:cBhvr additive="base">
                                        <p:cTn id="99" dur="3500"/>
                                        <p:tgtEl>
                                          <p:spTgt spid="10"/>
                                        </p:tgtEl>
                                        <p:attrNameLst>
                                          <p:attrName>ppt_y</p:attrName>
                                        </p:attrNameLst>
                                      </p:cBhvr>
                                      <p:tavLst>
                                        <p:tav tm="0">
                                          <p:val>
                                            <p:strVal val="ppt_y"/>
                                          </p:val>
                                        </p:tav>
                                        <p:tav tm="100000">
                                          <p:val>
                                            <p:strVal val="0-ppt_h/2"/>
                                          </p:val>
                                        </p:tav>
                                      </p:tavLst>
                                    </p:anim>
                                    <p:set>
                                      <p:cBhvr>
                                        <p:cTn id="100" dur="1" fill="hold">
                                          <p:stCondLst>
                                            <p:cond delay="3499"/>
                                          </p:stCondLst>
                                        </p:cTn>
                                        <p:tgtEl>
                                          <p:spTgt spid="10"/>
                                        </p:tgtEl>
                                        <p:attrNameLst>
                                          <p:attrName>style.visibility</p:attrName>
                                        </p:attrNameLst>
                                      </p:cBhvr>
                                      <p:to>
                                        <p:strVal val="hidden"/>
                                      </p:to>
                                    </p:set>
                                  </p:childTnLst>
                                </p:cTn>
                              </p:par>
                              <p:par>
                                <p:cTn id="101" presetID="17" presetClass="entr" presetSubtype="1" fill="hold" grpId="0"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ppt_x</p:attrName>
                                        </p:attrNameLst>
                                      </p:cBhvr>
                                      <p:tavLst>
                                        <p:tav tm="0">
                                          <p:val>
                                            <p:strVal val="#ppt_x"/>
                                          </p:val>
                                        </p:tav>
                                        <p:tav tm="100000">
                                          <p:val>
                                            <p:strVal val="#ppt_x"/>
                                          </p:val>
                                        </p:tav>
                                      </p:tavLst>
                                    </p:anim>
                                    <p:anim calcmode="lin" valueType="num">
                                      <p:cBhvr>
                                        <p:cTn id="104" dur="3000" fill="hold"/>
                                        <p:tgtEl>
                                          <p:spTgt spid="11"/>
                                        </p:tgtEl>
                                        <p:attrNameLst>
                                          <p:attrName>ppt_y</p:attrName>
                                        </p:attrNameLst>
                                      </p:cBhvr>
                                      <p:tavLst>
                                        <p:tav tm="0">
                                          <p:val>
                                            <p:strVal val="#ppt_y-#ppt_h/2"/>
                                          </p:val>
                                        </p:tav>
                                        <p:tav tm="100000">
                                          <p:val>
                                            <p:strVal val="#ppt_y"/>
                                          </p:val>
                                        </p:tav>
                                      </p:tavLst>
                                    </p:anim>
                                    <p:anim calcmode="lin" valueType="num">
                                      <p:cBhvr>
                                        <p:cTn id="105" dur="3000" fill="hold"/>
                                        <p:tgtEl>
                                          <p:spTgt spid="11"/>
                                        </p:tgtEl>
                                        <p:attrNameLst>
                                          <p:attrName>ppt_w</p:attrName>
                                        </p:attrNameLst>
                                      </p:cBhvr>
                                      <p:tavLst>
                                        <p:tav tm="0">
                                          <p:val>
                                            <p:strVal val="#ppt_w"/>
                                          </p:val>
                                        </p:tav>
                                        <p:tav tm="100000">
                                          <p:val>
                                            <p:strVal val="#ppt_w"/>
                                          </p:val>
                                        </p:tav>
                                      </p:tavLst>
                                    </p:anim>
                                    <p:anim calcmode="lin" valueType="num">
                                      <p:cBhvr>
                                        <p:cTn id="106" dur="3000" fill="hold"/>
                                        <p:tgtEl>
                                          <p:spTgt spid="11"/>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11"/>
                                        </p:tgtEl>
                                      </p:cBhvr>
                                      <p:by x="400000" y="100000"/>
                                    </p:animScale>
                                  </p:childTnLst>
                                </p:cTn>
                              </p:par>
                              <p:par>
                                <p:cTn id="109" presetID="2" presetClass="exit" presetSubtype="3" fill="hold" grpId="2" nodeType="withEffect">
                                  <p:stCondLst>
                                    <p:cond delay="0"/>
                                  </p:stCondLst>
                                  <p:childTnLst>
                                    <p:anim calcmode="lin" valueType="num">
                                      <p:cBhvr additive="base">
                                        <p:cTn id="110" dur="3500"/>
                                        <p:tgtEl>
                                          <p:spTgt spid="11"/>
                                        </p:tgtEl>
                                        <p:attrNameLst>
                                          <p:attrName>ppt_x</p:attrName>
                                        </p:attrNameLst>
                                      </p:cBhvr>
                                      <p:tavLst>
                                        <p:tav tm="0">
                                          <p:val>
                                            <p:strVal val="ppt_x"/>
                                          </p:val>
                                        </p:tav>
                                        <p:tav tm="100000">
                                          <p:val>
                                            <p:strVal val="1+ppt_w/2"/>
                                          </p:val>
                                        </p:tav>
                                      </p:tavLst>
                                    </p:anim>
                                    <p:anim calcmode="lin" valueType="num">
                                      <p:cBhvr additive="base">
                                        <p:cTn id="111" dur="3500"/>
                                        <p:tgtEl>
                                          <p:spTgt spid="11"/>
                                        </p:tgtEl>
                                        <p:attrNameLst>
                                          <p:attrName>ppt_y</p:attrName>
                                        </p:attrNameLst>
                                      </p:cBhvr>
                                      <p:tavLst>
                                        <p:tav tm="0">
                                          <p:val>
                                            <p:strVal val="ppt_y"/>
                                          </p:val>
                                        </p:tav>
                                        <p:tav tm="100000">
                                          <p:val>
                                            <p:strVal val="0-ppt_h/2"/>
                                          </p:val>
                                        </p:tav>
                                      </p:tavLst>
                                    </p:anim>
                                    <p:set>
                                      <p:cBhvr>
                                        <p:cTn id="112" dur="1" fill="hold">
                                          <p:stCondLst>
                                            <p:cond delay="3499"/>
                                          </p:stCondLst>
                                        </p:cTn>
                                        <p:tgtEl>
                                          <p:spTgt spid="11"/>
                                        </p:tgtEl>
                                        <p:attrNameLst>
                                          <p:attrName>style.visibility</p:attrName>
                                        </p:attrNameLst>
                                      </p:cBhvr>
                                      <p:to>
                                        <p:strVal val="hidden"/>
                                      </p:to>
                                    </p:set>
                                  </p:childTnLst>
                                </p:cTn>
                              </p:par>
                              <p:par>
                                <p:cTn id="113" presetID="17" presetClass="entr" presetSubtype="1"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p:cTn id="115" dur="3000" fill="hold"/>
                                        <p:tgtEl>
                                          <p:spTgt spid="12"/>
                                        </p:tgtEl>
                                        <p:attrNameLst>
                                          <p:attrName>ppt_x</p:attrName>
                                        </p:attrNameLst>
                                      </p:cBhvr>
                                      <p:tavLst>
                                        <p:tav tm="0">
                                          <p:val>
                                            <p:strVal val="#ppt_x"/>
                                          </p:val>
                                        </p:tav>
                                        <p:tav tm="100000">
                                          <p:val>
                                            <p:strVal val="#ppt_x"/>
                                          </p:val>
                                        </p:tav>
                                      </p:tavLst>
                                    </p:anim>
                                    <p:anim calcmode="lin" valueType="num">
                                      <p:cBhvr>
                                        <p:cTn id="116" dur="3000" fill="hold"/>
                                        <p:tgtEl>
                                          <p:spTgt spid="12"/>
                                        </p:tgtEl>
                                        <p:attrNameLst>
                                          <p:attrName>ppt_y</p:attrName>
                                        </p:attrNameLst>
                                      </p:cBhvr>
                                      <p:tavLst>
                                        <p:tav tm="0">
                                          <p:val>
                                            <p:strVal val="#ppt_y-#ppt_h/2"/>
                                          </p:val>
                                        </p:tav>
                                        <p:tav tm="100000">
                                          <p:val>
                                            <p:strVal val="#ppt_y"/>
                                          </p:val>
                                        </p:tav>
                                      </p:tavLst>
                                    </p:anim>
                                    <p:anim calcmode="lin" valueType="num">
                                      <p:cBhvr>
                                        <p:cTn id="117" dur="3000" fill="hold"/>
                                        <p:tgtEl>
                                          <p:spTgt spid="12"/>
                                        </p:tgtEl>
                                        <p:attrNameLst>
                                          <p:attrName>ppt_w</p:attrName>
                                        </p:attrNameLst>
                                      </p:cBhvr>
                                      <p:tavLst>
                                        <p:tav tm="0">
                                          <p:val>
                                            <p:strVal val="#ppt_w"/>
                                          </p:val>
                                        </p:tav>
                                        <p:tav tm="100000">
                                          <p:val>
                                            <p:strVal val="#ppt_w"/>
                                          </p:val>
                                        </p:tav>
                                      </p:tavLst>
                                    </p:anim>
                                    <p:anim calcmode="lin" valueType="num">
                                      <p:cBhvr>
                                        <p:cTn id="118" dur="3000" fill="hold"/>
                                        <p:tgtEl>
                                          <p:spTgt spid="12"/>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12"/>
                                        </p:tgtEl>
                                      </p:cBhvr>
                                      <p:by x="400000" y="100000"/>
                                    </p:animScale>
                                  </p:childTnLst>
                                </p:cTn>
                              </p:par>
                              <p:par>
                                <p:cTn id="121" presetID="2" presetClass="exit" presetSubtype="3" fill="hold" grpId="2" nodeType="withEffect">
                                  <p:stCondLst>
                                    <p:cond delay="0"/>
                                  </p:stCondLst>
                                  <p:childTnLst>
                                    <p:anim calcmode="lin" valueType="num">
                                      <p:cBhvr additive="base">
                                        <p:cTn id="122" dur="3500"/>
                                        <p:tgtEl>
                                          <p:spTgt spid="12"/>
                                        </p:tgtEl>
                                        <p:attrNameLst>
                                          <p:attrName>ppt_x</p:attrName>
                                        </p:attrNameLst>
                                      </p:cBhvr>
                                      <p:tavLst>
                                        <p:tav tm="0">
                                          <p:val>
                                            <p:strVal val="ppt_x"/>
                                          </p:val>
                                        </p:tav>
                                        <p:tav tm="100000">
                                          <p:val>
                                            <p:strVal val="1+ppt_w/2"/>
                                          </p:val>
                                        </p:tav>
                                      </p:tavLst>
                                    </p:anim>
                                    <p:anim calcmode="lin" valueType="num">
                                      <p:cBhvr additive="base">
                                        <p:cTn id="123" dur="3500"/>
                                        <p:tgtEl>
                                          <p:spTgt spid="12"/>
                                        </p:tgtEl>
                                        <p:attrNameLst>
                                          <p:attrName>ppt_y</p:attrName>
                                        </p:attrNameLst>
                                      </p:cBhvr>
                                      <p:tavLst>
                                        <p:tav tm="0">
                                          <p:val>
                                            <p:strVal val="ppt_y"/>
                                          </p:val>
                                        </p:tav>
                                        <p:tav tm="100000">
                                          <p:val>
                                            <p:strVal val="0-ppt_h/2"/>
                                          </p:val>
                                        </p:tav>
                                      </p:tavLst>
                                    </p:anim>
                                    <p:set>
                                      <p:cBhvr>
                                        <p:cTn id="124" dur="1" fill="hold">
                                          <p:stCondLst>
                                            <p:cond delay="3499"/>
                                          </p:stCondLst>
                                        </p:cTn>
                                        <p:tgtEl>
                                          <p:spTgt spid="12"/>
                                        </p:tgtEl>
                                        <p:attrNameLst>
                                          <p:attrName>style.visibility</p:attrName>
                                        </p:attrNameLst>
                                      </p:cBhvr>
                                      <p:to>
                                        <p:strVal val="hidden"/>
                                      </p:to>
                                    </p:set>
                                  </p:childTnLst>
                                </p:cTn>
                              </p:par>
                              <p:par>
                                <p:cTn id="125" presetID="17" presetClass="entr" presetSubtype="1" fill="hold" grpId="0" nodeType="withEffect">
                                  <p:stCondLst>
                                    <p:cond delay="0"/>
                                  </p:stCondLst>
                                  <p:childTnLst>
                                    <p:set>
                                      <p:cBhvr>
                                        <p:cTn id="126" dur="1" fill="hold">
                                          <p:stCondLst>
                                            <p:cond delay="0"/>
                                          </p:stCondLst>
                                        </p:cTn>
                                        <p:tgtEl>
                                          <p:spTgt spid="13"/>
                                        </p:tgtEl>
                                        <p:attrNameLst>
                                          <p:attrName>style.visibility</p:attrName>
                                        </p:attrNameLst>
                                      </p:cBhvr>
                                      <p:to>
                                        <p:strVal val="visible"/>
                                      </p:to>
                                    </p:set>
                                    <p:anim calcmode="lin" valueType="num">
                                      <p:cBhvr>
                                        <p:cTn id="127" dur="3000" fill="hold"/>
                                        <p:tgtEl>
                                          <p:spTgt spid="13"/>
                                        </p:tgtEl>
                                        <p:attrNameLst>
                                          <p:attrName>ppt_x</p:attrName>
                                        </p:attrNameLst>
                                      </p:cBhvr>
                                      <p:tavLst>
                                        <p:tav tm="0">
                                          <p:val>
                                            <p:strVal val="#ppt_x"/>
                                          </p:val>
                                        </p:tav>
                                        <p:tav tm="100000">
                                          <p:val>
                                            <p:strVal val="#ppt_x"/>
                                          </p:val>
                                        </p:tav>
                                      </p:tavLst>
                                    </p:anim>
                                    <p:anim calcmode="lin" valueType="num">
                                      <p:cBhvr>
                                        <p:cTn id="128" dur="3000" fill="hold"/>
                                        <p:tgtEl>
                                          <p:spTgt spid="13"/>
                                        </p:tgtEl>
                                        <p:attrNameLst>
                                          <p:attrName>ppt_y</p:attrName>
                                        </p:attrNameLst>
                                      </p:cBhvr>
                                      <p:tavLst>
                                        <p:tav tm="0">
                                          <p:val>
                                            <p:strVal val="#ppt_y-#ppt_h/2"/>
                                          </p:val>
                                        </p:tav>
                                        <p:tav tm="100000">
                                          <p:val>
                                            <p:strVal val="#ppt_y"/>
                                          </p:val>
                                        </p:tav>
                                      </p:tavLst>
                                    </p:anim>
                                    <p:anim calcmode="lin" valueType="num">
                                      <p:cBhvr>
                                        <p:cTn id="129" dur="3000" fill="hold"/>
                                        <p:tgtEl>
                                          <p:spTgt spid="13"/>
                                        </p:tgtEl>
                                        <p:attrNameLst>
                                          <p:attrName>ppt_w</p:attrName>
                                        </p:attrNameLst>
                                      </p:cBhvr>
                                      <p:tavLst>
                                        <p:tav tm="0">
                                          <p:val>
                                            <p:strVal val="#ppt_w"/>
                                          </p:val>
                                        </p:tav>
                                        <p:tav tm="100000">
                                          <p:val>
                                            <p:strVal val="#ppt_w"/>
                                          </p:val>
                                        </p:tav>
                                      </p:tavLst>
                                    </p:anim>
                                    <p:anim calcmode="lin" valueType="num">
                                      <p:cBhvr>
                                        <p:cTn id="130" dur="3000" fill="hold"/>
                                        <p:tgtEl>
                                          <p:spTgt spid="13"/>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13"/>
                                        </p:tgtEl>
                                      </p:cBhvr>
                                      <p:by x="400000" y="100000"/>
                                    </p:animScale>
                                  </p:childTnLst>
                                </p:cTn>
                              </p:par>
                              <p:par>
                                <p:cTn id="133" presetID="2" presetClass="exit" presetSubtype="9" fill="hold" grpId="2" nodeType="withEffect">
                                  <p:stCondLst>
                                    <p:cond delay="0"/>
                                  </p:stCondLst>
                                  <p:childTnLst>
                                    <p:anim calcmode="lin" valueType="num">
                                      <p:cBhvr additive="base">
                                        <p:cTn id="134" dur="3500"/>
                                        <p:tgtEl>
                                          <p:spTgt spid="13"/>
                                        </p:tgtEl>
                                        <p:attrNameLst>
                                          <p:attrName>ppt_x</p:attrName>
                                        </p:attrNameLst>
                                      </p:cBhvr>
                                      <p:tavLst>
                                        <p:tav tm="0">
                                          <p:val>
                                            <p:strVal val="ppt_x"/>
                                          </p:val>
                                        </p:tav>
                                        <p:tav tm="100000">
                                          <p:val>
                                            <p:strVal val="0-ppt_w/2"/>
                                          </p:val>
                                        </p:tav>
                                      </p:tavLst>
                                    </p:anim>
                                    <p:anim calcmode="lin" valueType="num">
                                      <p:cBhvr additive="base">
                                        <p:cTn id="135" dur="3500"/>
                                        <p:tgtEl>
                                          <p:spTgt spid="13"/>
                                        </p:tgtEl>
                                        <p:attrNameLst>
                                          <p:attrName>ppt_y</p:attrName>
                                        </p:attrNameLst>
                                      </p:cBhvr>
                                      <p:tavLst>
                                        <p:tav tm="0">
                                          <p:val>
                                            <p:strVal val="ppt_y"/>
                                          </p:val>
                                        </p:tav>
                                        <p:tav tm="100000">
                                          <p:val>
                                            <p:strVal val="0-ppt_h/2"/>
                                          </p:val>
                                        </p:tav>
                                      </p:tavLst>
                                    </p:anim>
                                    <p:set>
                                      <p:cBhvr>
                                        <p:cTn id="136" dur="1" fill="hold">
                                          <p:stCondLst>
                                            <p:cond delay="3499"/>
                                          </p:stCondLst>
                                        </p:cTn>
                                        <p:tgtEl>
                                          <p:spTgt spid="13"/>
                                        </p:tgtEl>
                                        <p:attrNameLst>
                                          <p:attrName>style.visibility</p:attrName>
                                        </p:attrNameLst>
                                      </p:cBhvr>
                                      <p:to>
                                        <p:strVal val="hidden"/>
                                      </p:to>
                                    </p:set>
                                  </p:childTnLst>
                                </p:cTn>
                              </p:par>
                              <p:par>
                                <p:cTn id="137" presetID="17" presetClass="entr" presetSubtype="1" fill="hold" grpId="0" nodeType="withEffect">
                                  <p:stCondLst>
                                    <p:cond delay="0"/>
                                  </p:stCondLst>
                                  <p:childTnLst>
                                    <p:set>
                                      <p:cBhvr>
                                        <p:cTn id="138" dur="1" fill="hold">
                                          <p:stCondLst>
                                            <p:cond delay="0"/>
                                          </p:stCondLst>
                                        </p:cTn>
                                        <p:tgtEl>
                                          <p:spTgt spid="14"/>
                                        </p:tgtEl>
                                        <p:attrNameLst>
                                          <p:attrName>style.visibility</p:attrName>
                                        </p:attrNameLst>
                                      </p:cBhvr>
                                      <p:to>
                                        <p:strVal val="visible"/>
                                      </p:to>
                                    </p:set>
                                    <p:anim calcmode="lin" valueType="num">
                                      <p:cBhvr>
                                        <p:cTn id="139" dur="3000" fill="hold"/>
                                        <p:tgtEl>
                                          <p:spTgt spid="14"/>
                                        </p:tgtEl>
                                        <p:attrNameLst>
                                          <p:attrName>ppt_x</p:attrName>
                                        </p:attrNameLst>
                                      </p:cBhvr>
                                      <p:tavLst>
                                        <p:tav tm="0">
                                          <p:val>
                                            <p:strVal val="#ppt_x"/>
                                          </p:val>
                                        </p:tav>
                                        <p:tav tm="100000">
                                          <p:val>
                                            <p:strVal val="#ppt_x"/>
                                          </p:val>
                                        </p:tav>
                                      </p:tavLst>
                                    </p:anim>
                                    <p:anim calcmode="lin" valueType="num">
                                      <p:cBhvr>
                                        <p:cTn id="140" dur="3000" fill="hold"/>
                                        <p:tgtEl>
                                          <p:spTgt spid="14"/>
                                        </p:tgtEl>
                                        <p:attrNameLst>
                                          <p:attrName>ppt_y</p:attrName>
                                        </p:attrNameLst>
                                      </p:cBhvr>
                                      <p:tavLst>
                                        <p:tav tm="0">
                                          <p:val>
                                            <p:strVal val="#ppt_y-#ppt_h/2"/>
                                          </p:val>
                                        </p:tav>
                                        <p:tav tm="100000">
                                          <p:val>
                                            <p:strVal val="#ppt_y"/>
                                          </p:val>
                                        </p:tav>
                                      </p:tavLst>
                                    </p:anim>
                                    <p:anim calcmode="lin" valueType="num">
                                      <p:cBhvr>
                                        <p:cTn id="141" dur="3000" fill="hold"/>
                                        <p:tgtEl>
                                          <p:spTgt spid="14"/>
                                        </p:tgtEl>
                                        <p:attrNameLst>
                                          <p:attrName>ppt_w</p:attrName>
                                        </p:attrNameLst>
                                      </p:cBhvr>
                                      <p:tavLst>
                                        <p:tav tm="0">
                                          <p:val>
                                            <p:strVal val="#ppt_w"/>
                                          </p:val>
                                        </p:tav>
                                        <p:tav tm="100000">
                                          <p:val>
                                            <p:strVal val="#ppt_w"/>
                                          </p:val>
                                        </p:tav>
                                      </p:tavLst>
                                    </p:anim>
                                    <p:anim calcmode="lin" valueType="num">
                                      <p:cBhvr>
                                        <p:cTn id="142" dur="3000" fill="hold"/>
                                        <p:tgtEl>
                                          <p:spTgt spid="14"/>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14"/>
                                        </p:tgtEl>
                                      </p:cBhvr>
                                      <p:by x="400000" y="100000"/>
                                    </p:animScale>
                                  </p:childTnLst>
                                </p:cTn>
                              </p:par>
                              <p:par>
                                <p:cTn id="145" presetID="2" presetClass="exit" presetSubtype="9" fill="hold" grpId="2" nodeType="withEffect">
                                  <p:stCondLst>
                                    <p:cond delay="0"/>
                                  </p:stCondLst>
                                  <p:childTnLst>
                                    <p:anim calcmode="lin" valueType="num">
                                      <p:cBhvr additive="base">
                                        <p:cTn id="146" dur="3500"/>
                                        <p:tgtEl>
                                          <p:spTgt spid="14"/>
                                        </p:tgtEl>
                                        <p:attrNameLst>
                                          <p:attrName>ppt_x</p:attrName>
                                        </p:attrNameLst>
                                      </p:cBhvr>
                                      <p:tavLst>
                                        <p:tav tm="0">
                                          <p:val>
                                            <p:strVal val="ppt_x"/>
                                          </p:val>
                                        </p:tav>
                                        <p:tav tm="100000">
                                          <p:val>
                                            <p:strVal val="0-ppt_w/2"/>
                                          </p:val>
                                        </p:tav>
                                      </p:tavLst>
                                    </p:anim>
                                    <p:anim calcmode="lin" valueType="num">
                                      <p:cBhvr additive="base">
                                        <p:cTn id="147" dur="3500"/>
                                        <p:tgtEl>
                                          <p:spTgt spid="14"/>
                                        </p:tgtEl>
                                        <p:attrNameLst>
                                          <p:attrName>ppt_y</p:attrName>
                                        </p:attrNameLst>
                                      </p:cBhvr>
                                      <p:tavLst>
                                        <p:tav tm="0">
                                          <p:val>
                                            <p:strVal val="ppt_y"/>
                                          </p:val>
                                        </p:tav>
                                        <p:tav tm="100000">
                                          <p:val>
                                            <p:strVal val="0-ppt_h/2"/>
                                          </p:val>
                                        </p:tav>
                                      </p:tavLst>
                                    </p:anim>
                                    <p:set>
                                      <p:cBhvr>
                                        <p:cTn id="148" dur="1" fill="hold">
                                          <p:stCondLst>
                                            <p:cond delay="3499"/>
                                          </p:stCondLst>
                                        </p:cTn>
                                        <p:tgtEl>
                                          <p:spTgt spid="14"/>
                                        </p:tgtEl>
                                        <p:attrNameLst>
                                          <p:attrName>style.visibility</p:attrName>
                                        </p:attrNameLst>
                                      </p:cBhvr>
                                      <p:to>
                                        <p:strVal val="hidden"/>
                                      </p:to>
                                    </p:set>
                                  </p:childTnLst>
                                </p:cTn>
                              </p:par>
                              <p:par>
                                <p:cTn id="149" presetID="23" presetClass="entr" presetSubtype="528" fill="hold" nodeType="withEffect">
                                  <p:stCondLst>
                                    <p:cond delay="0"/>
                                  </p:stCondLst>
                                  <p:childTnLst>
                                    <p:set>
                                      <p:cBhvr>
                                        <p:cTn id="150" dur="1" fill="hold">
                                          <p:stCondLst>
                                            <p:cond delay="0"/>
                                          </p:stCondLst>
                                        </p:cTn>
                                        <p:tgtEl>
                                          <p:spTgt spid="16"/>
                                        </p:tgtEl>
                                        <p:attrNameLst>
                                          <p:attrName>style.visibility</p:attrName>
                                        </p:attrNameLst>
                                      </p:cBhvr>
                                      <p:to>
                                        <p:strVal val="visible"/>
                                      </p:to>
                                    </p:set>
                                    <p:anim calcmode="lin" valueType="num">
                                      <p:cBhvr>
                                        <p:cTn id="151" dur="3250" fill="hold"/>
                                        <p:tgtEl>
                                          <p:spTgt spid="16"/>
                                        </p:tgtEl>
                                        <p:attrNameLst>
                                          <p:attrName>ppt_w</p:attrName>
                                        </p:attrNameLst>
                                      </p:cBhvr>
                                      <p:tavLst>
                                        <p:tav tm="0">
                                          <p:val>
                                            <p:fltVal val="0"/>
                                          </p:val>
                                        </p:tav>
                                        <p:tav tm="100000">
                                          <p:val>
                                            <p:strVal val="#ppt_w"/>
                                          </p:val>
                                        </p:tav>
                                      </p:tavLst>
                                    </p:anim>
                                    <p:anim calcmode="lin" valueType="num">
                                      <p:cBhvr>
                                        <p:cTn id="152" dur="3250" fill="hold"/>
                                        <p:tgtEl>
                                          <p:spTgt spid="16"/>
                                        </p:tgtEl>
                                        <p:attrNameLst>
                                          <p:attrName>ppt_h</p:attrName>
                                        </p:attrNameLst>
                                      </p:cBhvr>
                                      <p:tavLst>
                                        <p:tav tm="0">
                                          <p:val>
                                            <p:fltVal val="0"/>
                                          </p:val>
                                        </p:tav>
                                        <p:tav tm="100000">
                                          <p:val>
                                            <p:strVal val="#ppt_h"/>
                                          </p:val>
                                        </p:tav>
                                      </p:tavLst>
                                    </p:anim>
                                    <p:anim calcmode="lin" valueType="num">
                                      <p:cBhvr>
                                        <p:cTn id="153" dur="3250" fill="hold"/>
                                        <p:tgtEl>
                                          <p:spTgt spid="16"/>
                                        </p:tgtEl>
                                        <p:attrNameLst>
                                          <p:attrName>ppt_x</p:attrName>
                                        </p:attrNameLst>
                                      </p:cBhvr>
                                      <p:tavLst>
                                        <p:tav tm="0">
                                          <p:val>
                                            <p:fltVal val="0.5"/>
                                          </p:val>
                                        </p:tav>
                                        <p:tav tm="100000">
                                          <p:val>
                                            <p:strVal val="#ppt_x"/>
                                          </p:val>
                                        </p:tav>
                                      </p:tavLst>
                                    </p:anim>
                                    <p:anim calcmode="lin" valueType="num">
                                      <p:cBhvr>
                                        <p:cTn id="154" dur="3250" fill="hold"/>
                                        <p:tgtEl>
                                          <p:spTgt spid="16"/>
                                        </p:tgtEl>
                                        <p:attrNameLst>
                                          <p:attrName>ppt_y</p:attrName>
                                        </p:attrNameLst>
                                      </p:cBhvr>
                                      <p:tavLst>
                                        <p:tav tm="0">
                                          <p:val>
                                            <p:fltVal val="0.5"/>
                                          </p:val>
                                        </p:tav>
                                        <p:tav tm="100000">
                                          <p:val>
                                            <p:strVal val="#ppt_y"/>
                                          </p:val>
                                        </p:tav>
                                      </p:tavLst>
                                    </p:anim>
                                  </p:childTnLst>
                                </p:cTn>
                              </p:par>
                              <p:par>
                                <p:cTn id="155" presetID="8" presetClass="entr" presetSubtype="32" fill="hold" nodeType="withEffect">
                                  <p:stCondLst>
                                    <p:cond delay="0"/>
                                  </p:stCondLst>
                                  <p:childTnLst>
                                    <p:set>
                                      <p:cBhvr>
                                        <p:cTn id="156" dur="1" fill="hold">
                                          <p:stCondLst>
                                            <p:cond delay="0"/>
                                          </p:stCondLst>
                                        </p:cTn>
                                        <p:tgtEl>
                                          <p:spTgt spid="16"/>
                                        </p:tgtEl>
                                        <p:attrNameLst>
                                          <p:attrName>style.visibility</p:attrName>
                                        </p:attrNameLst>
                                      </p:cBhvr>
                                      <p:to>
                                        <p:strVal val="visible"/>
                                      </p:to>
                                    </p:set>
                                    <p:animEffect transition="in" filter="diamond(out)">
                                      <p:cBhvr>
                                        <p:cTn id="157" dur="3500"/>
                                        <p:tgtEl>
                                          <p:spTgt spid="16"/>
                                        </p:tgtEl>
                                      </p:cBhvr>
                                    </p:animEffect>
                                  </p:childTnLst>
                                </p:cTn>
                              </p:par>
                              <p:par>
                                <p:cTn id="158" presetID="9" presetClass="emph" presetSubtype="0" nodeType="withEffect">
                                  <p:stCondLst>
                                    <p:cond delay="0"/>
                                  </p:stCondLst>
                                  <p:childTnLst>
                                    <p:set>
                                      <p:cBhvr rctx="PPT">
                                        <p:cTn id="159" dur="indefinite"/>
                                        <p:tgtEl>
                                          <p:spTgt spid="15"/>
                                        </p:tgtEl>
                                        <p:attrNameLst>
                                          <p:attrName>style.opacity</p:attrName>
                                        </p:attrNameLst>
                                      </p:cBhvr>
                                      <p:to>
                                        <p:strVal val="0"/>
                                      </p:to>
                                    </p:set>
                                    <p:animEffect filter="image" prLst="opacity: 0">
                                      <p:cBhvr rctx="IE">
                                        <p:cTn id="160"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0" y="961"/>
            <a:ext cx="9140146" cy="5142539"/>
          </a:xfrm>
          <a:prstGeom prst="rect">
            <a:avLst/>
          </a:prstGeom>
          <a:solidFill>
            <a:srgbClr val="C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 name="9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8550" y="0"/>
            <a:ext cx="9144000" cy="5143500"/>
          </a:xfrm>
          <a:prstGeom prst="rect">
            <a:avLst/>
          </a:prstGeom>
          <a:noFill/>
          <a:ln>
            <a:noFill/>
          </a:ln>
        </p:spPr>
      </p:pic>
      <p:sp>
        <p:nvSpPr>
          <p:cNvPr id="8" name="Forma libre 19"/>
          <p:cNvSpPr/>
          <p:nvPr/>
        </p:nvSpPr>
        <p:spPr>
          <a:xfrm rot="10800000">
            <a:off x="2923438" y="1001965"/>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CC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rgbClr val="CC0000"/>
            </a:soli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19"/>
          <p:cNvSpPr/>
          <p:nvPr/>
        </p:nvSpPr>
        <p:spPr>
          <a:xfrm rot="10800000">
            <a:off x="2915816" y="987574"/>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CC0066"/>
              </a:gs>
              <a:gs pos="90000">
                <a:srgbClr val="B10000">
                  <a:alpha val="0"/>
                </a:srgbClr>
              </a:gs>
              <a:gs pos="8000">
                <a:srgbClr val="CC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chemeClr val="accent6">
                <a:lumMod val="60000"/>
                <a:lumOff val="40000"/>
              </a:schemeClr>
            </a:soli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6" name="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6406" y="-164554"/>
            <a:ext cx="9144000" cy="5544616"/>
          </a:xfrm>
          <a:prstGeom prst="rect">
            <a:avLst/>
          </a:prstGeom>
          <a:noFill/>
          <a:ln>
            <a:noFill/>
          </a:ln>
        </p:spPr>
      </p:pic>
    </p:spTree>
    <p:extLst>
      <p:ext uri="{BB962C8B-B14F-4D97-AF65-F5344CB8AC3E}">
        <p14:creationId xmlns:p14="http://schemas.microsoft.com/office/powerpoint/2010/main" val="3481300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3000" fill="hold"/>
                                        <p:tgtEl>
                                          <p:spTgt spid="9"/>
                                        </p:tgtEl>
                                        <p:attrNameLst>
                                          <p:attrName>ppt_w</p:attrName>
                                        </p:attrNameLst>
                                      </p:cBhvr>
                                      <p:tavLst>
                                        <p:tav tm="0">
                                          <p:val>
                                            <p:fltVal val="0"/>
                                          </p:val>
                                        </p:tav>
                                        <p:tav tm="100000">
                                          <p:val>
                                            <p:strVal val="#ppt_w"/>
                                          </p:val>
                                        </p:tav>
                                      </p:tavLst>
                                    </p:anim>
                                    <p:anim calcmode="lin" valueType="num">
                                      <p:cBhvr>
                                        <p:cTn id="8" dur="3000" fill="hold"/>
                                        <p:tgtEl>
                                          <p:spTgt spid="9"/>
                                        </p:tgtEl>
                                        <p:attrNameLst>
                                          <p:attrName>ppt_h</p:attrName>
                                        </p:attrNameLst>
                                      </p:cBhvr>
                                      <p:tavLst>
                                        <p:tav tm="0">
                                          <p:val>
                                            <p:fltVal val="0"/>
                                          </p:val>
                                        </p:tav>
                                        <p:tav tm="100000">
                                          <p:val>
                                            <p:strVal val="#ppt_h"/>
                                          </p:val>
                                        </p:tav>
                                      </p:tavLst>
                                    </p:anim>
                                    <p:anim calcmode="lin" valueType="num">
                                      <p:cBhvr>
                                        <p:cTn id="9" dur="3000" fill="hold"/>
                                        <p:tgtEl>
                                          <p:spTgt spid="9"/>
                                        </p:tgtEl>
                                        <p:attrNameLst>
                                          <p:attrName>ppt_x</p:attrName>
                                        </p:attrNameLst>
                                      </p:cBhvr>
                                      <p:tavLst>
                                        <p:tav tm="0">
                                          <p:val>
                                            <p:fltVal val="0.5"/>
                                          </p:val>
                                        </p:tav>
                                        <p:tav tm="100000">
                                          <p:val>
                                            <p:strVal val="#ppt_x"/>
                                          </p:val>
                                        </p:tav>
                                      </p:tavLst>
                                    </p:anim>
                                    <p:anim calcmode="lin" valueType="num">
                                      <p:cBhvr>
                                        <p:cTn id="10" dur="3000" fill="hold"/>
                                        <p:tgtEl>
                                          <p:spTgt spid="9"/>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3000" fill="hold"/>
                                        <p:tgtEl>
                                          <p:spTgt spid="8"/>
                                        </p:tgtEl>
                                        <p:attrNameLst>
                                          <p:attrName>ppt_w</p:attrName>
                                        </p:attrNameLst>
                                      </p:cBhvr>
                                      <p:tavLst>
                                        <p:tav tm="0">
                                          <p:val>
                                            <p:strVal val="4/3*#ppt_w"/>
                                          </p:val>
                                        </p:tav>
                                        <p:tav tm="100000">
                                          <p:val>
                                            <p:strVal val="#ppt_w"/>
                                          </p:val>
                                        </p:tav>
                                      </p:tavLst>
                                    </p:anim>
                                    <p:anim calcmode="lin" valueType="num">
                                      <p:cBhvr>
                                        <p:cTn id="14" dur="3000" fill="hold"/>
                                        <p:tgtEl>
                                          <p:spTgt spid="8"/>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9"/>
                                        </p:tgtEl>
                                        <p:attrNameLst>
                                          <p:attrName>ppt_w</p:attrName>
                                        </p:attrNameLst>
                                      </p:cBhvr>
                                      <p:tavLst>
                                        <p:tav tm="0">
                                          <p:val>
                                            <p:strVal val="ppt_w"/>
                                          </p:val>
                                        </p:tav>
                                        <p:tav tm="100000">
                                          <p:val>
                                            <p:strVal val="4*ppt_w"/>
                                          </p:val>
                                        </p:tav>
                                      </p:tavLst>
                                    </p:anim>
                                    <p:anim calcmode="lin" valueType="num">
                                      <p:cBhvr>
                                        <p:cTn id="17" dur="3000"/>
                                        <p:tgtEl>
                                          <p:spTgt spid="9"/>
                                        </p:tgtEl>
                                        <p:attrNameLst>
                                          <p:attrName>ppt_h</p:attrName>
                                        </p:attrNameLst>
                                      </p:cBhvr>
                                      <p:tavLst>
                                        <p:tav tm="0">
                                          <p:val>
                                            <p:strVal val="ppt_h"/>
                                          </p:val>
                                        </p:tav>
                                        <p:tav tm="100000">
                                          <p:val>
                                            <p:strVal val="4*ppt_h"/>
                                          </p:val>
                                        </p:tav>
                                      </p:tavLst>
                                    </p:anim>
                                    <p:set>
                                      <p:cBhvr>
                                        <p:cTn id="18" dur="1" fill="hold">
                                          <p:stCondLst>
                                            <p:cond delay="2999"/>
                                          </p:stCondLst>
                                        </p:cTn>
                                        <p:tgtEl>
                                          <p:spTgt spid="9"/>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9"/>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8"/>
                                        </p:tgtEl>
                                        <p:attrNameLst>
                                          <p:attrName>ppt_w</p:attrName>
                                        </p:attrNameLst>
                                      </p:cBhvr>
                                      <p:tavLst>
                                        <p:tav tm="0">
                                          <p:val>
                                            <p:strVal val="ppt_w"/>
                                          </p:val>
                                        </p:tav>
                                        <p:tav tm="100000">
                                          <p:val>
                                            <p:strVal val="4/3*ppt_w"/>
                                          </p:val>
                                        </p:tav>
                                      </p:tavLst>
                                    </p:anim>
                                    <p:anim calcmode="lin" valueType="num">
                                      <p:cBhvr>
                                        <p:cTn id="23" dur="3000"/>
                                        <p:tgtEl>
                                          <p:spTgt spid="8"/>
                                        </p:tgtEl>
                                        <p:attrNameLst>
                                          <p:attrName>ppt_h</p:attrName>
                                        </p:attrNameLst>
                                      </p:cBhvr>
                                      <p:tavLst>
                                        <p:tav tm="0">
                                          <p:val>
                                            <p:strVal val="ppt_h"/>
                                          </p:val>
                                        </p:tav>
                                        <p:tav tm="100000">
                                          <p:val>
                                            <p:strVal val="4/3*ppt_h"/>
                                          </p:val>
                                        </p:tav>
                                      </p:tavLst>
                                    </p:anim>
                                    <p:set>
                                      <p:cBhvr>
                                        <p:cTn id="24" dur="1" fill="hold">
                                          <p:stCondLst>
                                            <p:cond delay="2999"/>
                                          </p:stCondLst>
                                        </p:cTn>
                                        <p:tgtEl>
                                          <p:spTgt spid="8"/>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8"/>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3000" fill="hold"/>
                                        <p:tgtEl>
                                          <p:spTgt spid="10"/>
                                        </p:tgtEl>
                                        <p:attrNameLst>
                                          <p:attrName>ppt_w</p:attrName>
                                        </p:attrNameLst>
                                      </p:cBhvr>
                                      <p:tavLst>
                                        <p:tav tm="0">
                                          <p:val>
                                            <p:strVal val="4/3*#ppt_w"/>
                                          </p:val>
                                        </p:tav>
                                        <p:tav tm="100000">
                                          <p:val>
                                            <p:strVal val="#ppt_w"/>
                                          </p:val>
                                        </p:tav>
                                      </p:tavLst>
                                    </p:anim>
                                    <p:anim calcmode="lin" valueType="num">
                                      <p:cBhvr>
                                        <p:cTn id="30" dur="3000" fill="hold"/>
                                        <p:tgtEl>
                                          <p:spTgt spid="10"/>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heel(8)">
                                      <p:cBhvr>
                                        <p:cTn id="33" dur="3000"/>
                                        <p:tgtEl>
                                          <p:spTgt spid="10"/>
                                        </p:tgtEl>
                                      </p:cBhvr>
                                    </p:animEffect>
                                  </p:childTnLst>
                                </p:cTn>
                              </p:par>
                              <p:par>
                                <p:cTn id="34" presetID="9" presetClass="emph" presetSubtype="0" nodeType="withEffect">
                                  <p:stCondLst>
                                    <p:cond delay="0"/>
                                  </p:stCondLst>
                                  <p:childTnLst>
                                    <p:set>
                                      <p:cBhvr rctx="PPT">
                                        <p:cTn id="35" dur="indefinite"/>
                                        <p:tgtEl>
                                          <p:spTgt spid="6"/>
                                        </p:tgtEl>
                                        <p:attrNameLst>
                                          <p:attrName>style.opacity</p:attrName>
                                        </p:attrNameLst>
                                      </p:cBhvr>
                                      <p:to>
                                        <p:strVal val="0"/>
                                      </p:to>
                                    </p:set>
                                    <p:animEffect filter="image" prLst="opacity: 0">
                                      <p:cBhvr rctx="IE">
                                        <p:cTn id="36"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9" grpId="0" animBg="1"/>
      <p:bldP spid="9" grpId="1" animBg="1"/>
      <p:bldP spid="9" grpId="2"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3" name="242 Imagen" descr="Diapositiva4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5990"/>
            <a:ext cx="9144000" cy="5127510"/>
          </a:xfrm>
          <a:prstGeom prst="rect">
            <a:avLst/>
          </a:prstGeom>
          <a:noFill/>
          <a:ln>
            <a:noFill/>
          </a:ln>
        </p:spPr>
      </p:pic>
      <p:grpSp>
        <p:nvGrpSpPr>
          <p:cNvPr id="3" name="2 Grupo"/>
          <p:cNvGrpSpPr/>
          <p:nvPr/>
        </p:nvGrpSpPr>
        <p:grpSpPr>
          <a:xfrm>
            <a:off x="2592288" y="411510"/>
            <a:ext cx="1907704" cy="864096"/>
            <a:chOff x="395536" y="627534"/>
            <a:chExt cx="8280920" cy="3888431"/>
          </a:xfrm>
        </p:grpSpPr>
        <p:sp>
          <p:nvSpPr>
            <p:cNvPr id="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 name="14 Grupo"/>
          <p:cNvGrpSpPr/>
          <p:nvPr/>
        </p:nvGrpSpPr>
        <p:grpSpPr>
          <a:xfrm>
            <a:off x="2664296" y="1296000"/>
            <a:ext cx="1907704" cy="864096"/>
            <a:chOff x="395536" y="627534"/>
            <a:chExt cx="8280920" cy="3888431"/>
          </a:xfrm>
        </p:grpSpPr>
        <p:sp>
          <p:nvSpPr>
            <p:cNvPr id="1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a:off x="2664296" y="2196000"/>
            <a:ext cx="1907704" cy="864096"/>
            <a:chOff x="395536" y="627534"/>
            <a:chExt cx="8280920" cy="3888431"/>
          </a:xfrm>
        </p:grpSpPr>
        <p:sp>
          <p:nvSpPr>
            <p:cNvPr id="2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2664296" y="3060000"/>
            <a:ext cx="1907704" cy="864096"/>
            <a:chOff x="395536" y="627534"/>
            <a:chExt cx="8280920" cy="3888431"/>
          </a:xfrm>
        </p:grpSpPr>
        <p:sp>
          <p:nvSpPr>
            <p:cNvPr id="4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592288" y="3939902"/>
            <a:ext cx="1907704" cy="864096"/>
            <a:chOff x="395536" y="627534"/>
            <a:chExt cx="8280920" cy="3888431"/>
          </a:xfrm>
        </p:grpSpPr>
        <p:sp>
          <p:nvSpPr>
            <p:cNvPr id="5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flipH="1">
            <a:off x="4644008" y="411510"/>
            <a:ext cx="1979712" cy="864096"/>
            <a:chOff x="395536" y="627534"/>
            <a:chExt cx="8280920" cy="3888431"/>
          </a:xfrm>
        </p:grpSpPr>
        <p:sp>
          <p:nvSpPr>
            <p:cNvPr id="6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74 Grupo"/>
          <p:cNvGrpSpPr/>
          <p:nvPr/>
        </p:nvGrpSpPr>
        <p:grpSpPr>
          <a:xfrm flipH="1">
            <a:off x="4716016" y="1296000"/>
            <a:ext cx="1979712" cy="864096"/>
            <a:chOff x="395536" y="627534"/>
            <a:chExt cx="8280920" cy="3888431"/>
          </a:xfrm>
        </p:grpSpPr>
        <p:sp>
          <p:nvSpPr>
            <p:cNvPr id="7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716016" y="2196000"/>
            <a:ext cx="1979712" cy="864096"/>
            <a:chOff x="395536" y="627534"/>
            <a:chExt cx="8280920" cy="3888431"/>
          </a:xfrm>
        </p:grpSpPr>
        <p:sp>
          <p:nvSpPr>
            <p:cNvPr id="8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98 Grupo"/>
          <p:cNvGrpSpPr/>
          <p:nvPr/>
        </p:nvGrpSpPr>
        <p:grpSpPr>
          <a:xfrm flipH="1">
            <a:off x="4716016" y="3060000"/>
            <a:ext cx="1979712" cy="864096"/>
            <a:chOff x="395536" y="627534"/>
            <a:chExt cx="8280920" cy="3888431"/>
          </a:xfrm>
        </p:grpSpPr>
        <p:sp>
          <p:nvSpPr>
            <p:cNvPr id="10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644008" y="3939902"/>
            <a:ext cx="1979712" cy="864096"/>
            <a:chOff x="395536" y="627534"/>
            <a:chExt cx="8280920" cy="3888431"/>
          </a:xfrm>
        </p:grpSpPr>
        <p:sp>
          <p:nvSpPr>
            <p:cNvPr id="11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H="1">
            <a:off x="7164288" y="411510"/>
            <a:ext cx="1979712" cy="864096"/>
            <a:chOff x="395536" y="627534"/>
            <a:chExt cx="8280920" cy="3888431"/>
          </a:xfrm>
        </p:grpSpPr>
        <p:sp>
          <p:nvSpPr>
            <p:cNvPr id="12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5" name="134 Grupo"/>
          <p:cNvGrpSpPr/>
          <p:nvPr/>
        </p:nvGrpSpPr>
        <p:grpSpPr>
          <a:xfrm flipH="1">
            <a:off x="7236296" y="1296000"/>
            <a:ext cx="1979712" cy="864096"/>
            <a:chOff x="395536" y="627534"/>
            <a:chExt cx="8280920" cy="3888431"/>
          </a:xfrm>
        </p:grpSpPr>
        <p:sp>
          <p:nvSpPr>
            <p:cNvPr id="13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7" name="146 Grupo"/>
          <p:cNvGrpSpPr/>
          <p:nvPr/>
        </p:nvGrpSpPr>
        <p:grpSpPr>
          <a:xfrm flipH="1">
            <a:off x="7236296" y="2196000"/>
            <a:ext cx="1979712" cy="864096"/>
            <a:chOff x="395536" y="627534"/>
            <a:chExt cx="8280920" cy="3888431"/>
          </a:xfrm>
        </p:grpSpPr>
        <p:sp>
          <p:nvSpPr>
            <p:cNvPr id="14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9" name="158 Grupo"/>
          <p:cNvGrpSpPr/>
          <p:nvPr/>
        </p:nvGrpSpPr>
        <p:grpSpPr>
          <a:xfrm flipH="1">
            <a:off x="7236296" y="3060000"/>
            <a:ext cx="1979712" cy="864096"/>
            <a:chOff x="395536" y="627534"/>
            <a:chExt cx="8280920" cy="3888431"/>
          </a:xfrm>
        </p:grpSpPr>
        <p:sp>
          <p:nvSpPr>
            <p:cNvPr id="16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1" name="170 Grupo"/>
          <p:cNvGrpSpPr/>
          <p:nvPr/>
        </p:nvGrpSpPr>
        <p:grpSpPr>
          <a:xfrm flipH="1">
            <a:off x="7164288" y="3939902"/>
            <a:ext cx="1979712" cy="864096"/>
            <a:chOff x="395536" y="627534"/>
            <a:chExt cx="8280920" cy="3888431"/>
          </a:xfrm>
        </p:grpSpPr>
        <p:sp>
          <p:nvSpPr>
            <p:cNvPr id="17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0" y="339502"/>
            <a:ext cx="1907704" cy="864096"/>
            <a:chOff x="395536" y="627534"/>
            <a:chExt cx="8280920" cy="3888431"/>
          </a:xfrm>
        </p:grpSpPr>
        <p:sp>
          <p:nvSpPr>
            <p:cNvPr id="18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72008" y="1223992"/>
            <a:ext cx="1907704" cy="864096"/>
            <a:chOff x="395536" y="627534"/>
            <a:chExt cx="8280920" cy="3888431"/>
          </a:xfrm>
        </p:grpSpPr>
        <p:sp>
          <p:nvSpPr>
            <p:cNvPr id="19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7" name="206 Grupo"/>
          <p:cNvGrpSpPr/>
          <p:nvPr/>
        </p:nvGrpSpPr>
        <p:grpSpPr>
          <a:xfrm>
            <a:off x="72008" y="2123992"/>
            <a:ext cx="1907704" cy="864096"/>
            <a:chOff x="395536" y="627534"/>
            <a:chExt cx="8280920" cy="3888431"/>
          </a:xfrm>
        </p:grpSpPr>
        <p:sp>
          <p:nvSpPr>
            <p:cNvPr id="20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9" name="218 Grupo"/>
          <p:cNvGrpSpPr/>
          <p:nvPr/>
        </p:nvGrpSpPr>
        <p:grpSpPr>
          <a:xfrm>
            <a:off x="72008" y="2987992"/>
            <a:ext cx="1907704" cy="864096"/>
            <a:chOff x="395536" y="627534"/>
            <a:chExt cx="8280920" cy="3888431"/>
          </a:xfrm>
        </p:grpSpPr>
        <p:sp>
          <p:nvSpPr>
            <p:cNvPr id="22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1" name="230 Grupo"/>
          <p:cNvGrpSpPr/>
          <p:nvPr/>
        </p:nvGrpSpPr>
        <p:grpSpPr>
          <a:xfrm>
            <a:off x="0" y="3867894"/>
            <a:ext cx="1907704" cy="864096"/>
            <a:chOff x="395536" y="627534"/>
            <a:chExt cx="8280920" cy="3888431"/>
          </a:xfrm>
        </p:grpSpPr>
        <p:sp>
          <p:nvSpPr>
            <p:cNvPr id="23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F88699"/>
                  </a:gs>
                  <a:gs pos="16650">
                    <a:srgbClr val="C00000"/>
                  </a:gs>
                  <a:gs pos="50000">
                    <a:schemeClr val="tx1">
                      <a:lumMod val="95000"/>
                    </a:schemeClr>
                  </a:gs>
                  <a:gs pos="100000">
                    <a:srgbClr val="C00000"/>
                  </a:gs>
                </a:gsLst>
                <a:lin ang="54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4716016" y="2499742"/>
              <a:ext cx="432048" cy="432048"/>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764000" y="3060000"/>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6768000" y="1296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5472000" y="900000"/>
              <a:ext cx="432048" cy="43204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3348000" y="2520000"/>
              <a:ext cx="432048" cy="432048"/>
            </a:xfrm>
            <a:prstGeom prst="ellipse">
              <a:avLst/>
            </a:prstGeom>
            <a:solidFill>
              <a:srgbClr val="99FF33"/>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Elipse"/>
            <p:cNvSpPr/>
            <p:nvPr/>
          </p:nvSpPr>
          <p:spPr>
            <a:xfrm>
              <a:off x="2664000" y="3564000"/>
              <a:ext cx="432048" cy="432048"/>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3707904" y="3420000"/>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7452000" y="2520000"/>
              <a:ext cx="432048" cy="360040"/>
            </a:xfrm>
            <a:prstGeom prst="ellipse">
              <a:avLst/>
            </a:prstGeom>
            <a:solidFill>
              <a:srgbClr val="00CC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6012160" y="2139702"/>
              <a:ext cx="288128" cy="303878"/>
            </a:xfrm>
            <a:prstGeom prst="ellipse">
              <a:avLst/>
            </a:prstGeom>
            <a:solidFill>
              <a:srgbClr val="FF0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4464000" y="1563638"/>
              <a:ext cx="365760" cy="360045"/>
            </a:xfrm>
            <a:prstGeom prst="ellipse">
              <a:avLst/>
            </a:prstGeom>
            <a:solidFill>
              <a:srgbClr val="FFC000"/>
            </a:solidFill>
            <a:ln>
              <a:gradFill>
                <a:gsLst>
                  <a:gs pos="0">
                    <a:srgbClr val="F88699"/>
                  </a:gs>
                  <a:gs pos="16650">
                    <a:srgbClr val="C00000"/>
                  </a:gs>
                  <a:gs pos="50000">
                    <a:schemeClr val="tx1">
                      <a:lumMod val="95000"/>
                    </a:schemeClr>
                  </a:gs>
                  <a:gs pos="100000">
                    <a:srgbClr val="C00000"/>
                  </a:gs>
                </a:gsLst>
                <a:lin ang="5400000" scaled="0"/>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4" name="24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943136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0-#ppt_w/2"/>
                                          </p:val>
                                        </p:tav>
                                        <p:tav tm="100000">
                                          <p:val>
                                            <p:strVal val="#ppt_x"/>
                                          </p:val>
                                        </p:tav>
                                      </p:tavLst>
                                    </p:anim>
                                    <p:anim calcmode="lin" valueType="num">
                                      <p:cBhvr additive="base">
                                        <p:cTn id="8" dur="3000" fill="hold"/>
                                        <p:tgtEl>
                                          <p:spTgt spid="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nodeType="withEffect">
                                  <p:stCondLst>
                                    <p:cond delay="0"/>
                                  </p:stCondLst>
                                  <p:childTnLst>
                                    <p:animRot by="21600000">
                                      <p:cBhvr>
                                        <p:cTn id="10" dur="3000" fill="hold"/>
                                        <p:tgtEl>
                                          <p:spTgt spid="3"/>
                                        </p:tgtEl>
                                        <p:attrNameLst>
                                          <p:attrName>r</p:attrName>
                                        </p:attrNameLst>
                                      </p:cBhvr>
                                    </p:animRot>
                                  </p:childTnLst>
                                </p:cTn>
                              </p:par>
                              <p:par>
                                <p:cTn id="11" presetID="2" presetClass="exit" presetSubtype="2" fill="hold" nodeType="withEffect">
                                  <p:stCondLst>
                                    <p:cond delay="0"/>
                                  </p:stCondLst>
                                  <p:childTnLst>
                                    <p:anim calcmode="lin" valueType="num">
                                      <p:cBhvr additive="base">
                                        <p:cTn id="12" dur="3500"/>
                                        <p:tgtEl>
                                          <p:spTgt spid="3"/>
                                        </p:tgtEl>
                                        <p:attrNameLst>
                                          <p:attrName>ppt_x</p:attrName>
                                        </p:attrNameLst>
                                      </p:cBhvr>
                                      <p:tavLst>
                                        <p:tav tm="0">
                                          <p:val>
                                            <p:strVal val="ppt_x"/>
                                          </p:val>
                                        </p:tav>
                                        <p:tav tm="100000">
                                          <p:val>
                                            <p:strVal val="1+ppt_w/2"/>
                                          </p:val>
                                        </p:tav>
                                      </p:tavLst>
                                    </p:anim>
                                    <p:anim calcmode="lin" valueType="num">
                                      <p:cBhvr additive="base">
                                        <p:cTn id="13" dur="3500"/>
                                        <p:tgtEl>
                                          <p:spTgt spid="3"/>
                                        </p:tgtEl>
                                        <p:attrNameLst>
                                          <p:attrName>ppt_y</p:attrName>
                                        </p:attrNameLst>
                                      </p:cBhvr>
                                      <p:tavLst>
                                        <p:tav tm="0">
                                          <p:val>
                                            <p:strVal val="ppt_y"/>
                                          </p:val>
                                        </p:tav>
                                        <p:tav tm="100000">
                                          <p:val>
                                            <p:strVal val="ppt_y"/>
                                          </p:val>
                                        </p:tav>
                                      </p:tavLst>
                                    </p:anim>
                                    <p:set>
                                      <p:cBhvr>
                                        <p:cTn id="14" dur="1" fill="hold">
                                          <p:stCondLst>
                                            <p:cond delay="3499"/>
                                          </p:stCondLst>
                                        </p:cTn>
                                        <p:tgtEl>
                                          <p:spTgt spid="3"/>
                                        </p:tgtEl>
                                        <p:attrNameLst>
                                          <p:attrName>style.visibility</p:attrName>
                                        </p:attrNameLst>
                                      </p:cBhvr>
                                      <p:to>
                                        <p:strVal val="hidden"/>
                                      </p:to>
                                    </p:set>
                                  </p:childTnLst>
                                </p:cTn>
                              </p:par>
                              <p:par>
                                <p:cTn id="15" presetID="2" presetClass="entr" presetSubtype="9"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3000" fill="hold"/>
                                        <p:tgtEl>
                                          <p:spTgt spid="15"/>
                                        </p:tgtEl>
                                        <p:attrNameLst>
                                          <p:attrName>ppt_x</p:attrName>
                                        </p:attrNameLst>
                                      </p:cBhvr>
                                      <p:tavLst>
                                        <p:tav tm="0">
                                          <p:val>
                                            <p:strVal val="0-#ppt_w/2"/>
                                          </p:val>
                                        </p:tav>
                                        <p:tav tm="100000">
                                          <p:val>
                                            <p:strVal val="#ppt_x"/>
                                          </p:val>
                                        </p:tav>
                                      </p:tavLst>
                                    </p:anim>
                                    <p:anim calcmode="lin" valueType="num">
                                      <p:cBhvr additive="base">
                                        <p:cTn id="18" dur="3000" fill="hold"/>
                                        <p:tgtEl>
                                          <p:spTgt spid="1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nodeType="withEffect">
                                  <p:stCondLst>
                                    <p:cond delay="0"/>
                                  </p:stCondLst>
                                  <p:childTnLst>
                                    <p:animRot by="21600000">
                                      <p:cBhvr>
                                        <p:cTn id="20" dur="3000" fill="hold"/>
                                        <p:tgtEl>
                                          <p:spTgt spid="15"/>
                                        </p:tgtEl>
                                        <p:attrNameLst>
                                          <p:attrName>r</p:attrName>
                                        </p:attrNameLst>
                                      </p:cBhvr>
                                    </p:animRot>
                                  </p:childTnLst>
                                </p:cTn>
                              </p:par>
                              <p:par>
                                <p:cTn id="21" presetID="2" presetClass="exit" presetSubtype="2" fill="hold" nodeType="withEffect">
                                  <p:stCondLst>
                                    <p:cond delay="0"/>
                                  </p:stCondLst>
                                  <p:childTnLst>
                                    <p:anim calcmode="lin" valueType="num">
                                      <p:cBhvr additive="base">
                                        <p:cTn id="22" dur="3500"/>
                                        <p:tgtEl>
                                          <p:spTgt spid="15"/>
                                        </p:tgtEl>
                                        <p:attrNameLst>
                                          <p:attrName>ppt_x</p:attrName>
                                        </p:attrNameLst>
                                      </p:cBhvr>
                                      <p:tavLst>
                                        <p:tav tm="0">
                                          <p:val>
                                            <p:strVal val="ppt_x"/>
                                          </p:val>
                                        </p:tav>
                                        <p:tav tm="100000">
                                          <p:val>
                                            <p:strVal val="1+ppt_w/2"/>
                                          </p:val>
                                        </p:tav>
                                      </p:tavLst>
                                    </p:anim>
                                    <p:anim calcmode="lin" valueType="num">
                                      <p:cBhvr additive="base">
                                        <p:cTn id="23" dur="3500"/>
                                        <p:tgtEl>
                                          <p:spTgt spid="15"/>
                                        </p:tgtEl>
                                        <p:attrNameLst>
                                          <p:attrName>ppt_y</p:attrName>
                                        </p:attrNameLst>
                                      </p:cBhvr>
                                      <p:tavLst>
                                        <p:tav tm="0">
                                          <p:val>
                                            <p:strVal val="ppt_y"/>
                                          </p:val>
                                        </p:tav>
                                        <p:tav tm="100000">
                                          <p:val>
                                            <p:strVal val="ppt_y"/>
                                          </p:val>
                                        </p:tav>
                                      </p:tavLst>
                                    </p:anim>
                                    <p:set>
                                      <p:cBhvr>
                                        <p:cTn id="24" dur="1" fill="hold">
                                          <p:stCondLst>
                                            <p:cond delay="3499"/>
                                          </p:stCondLst>
                                        </p:cTn>
                                        <p:tgtEl>
                                          <p:spTgt spid="15"/>
                                        </p:tgtEl>
                                        <p:attrNameLst>
                                          <p:attrName>style.visibility</p:attrName>
                                        </p:attrNameLst>
                                      </p:cBhvr>
                                      <p:to>
                                        <p:strVal val="hidden"/>
                                      </p:to>
                                    </p:set>
                                  </p:childTnLst>
                                </p:cTn>
                              </p:par>
                              <p:par>
                                <p:cTn id="25" presetID="2" presetClass="entr" presetSubtype="9"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3000" fill="hold"/>
                                        <p:tgtEl>
                                          <p:spTgt spid="27"/>
                                        </p:tgtEl>
                                        <p:attrNameLst>
                                          <p:attrName>ppt_x</p:attrName>
                                        </p:attrNameLst>
                                      </p:cBhvr>
                                      <p:tavLst>
                                        <p:tav tm="0">
                                          <p:val>
                                            <p:strVal val="0-#ppt_w/2"/>
                                          </p:val>
                                        </p:tav>
                                        <p:tav tm="100000">
                                          <p:val>
                                            <p:strVal val="#ppt_x"/>
                                          </p:val>
                                        </p:tav>
                                      </p:tavLst>
                                    </p:anim>
                                    <p:anim calcmode="lin" valueType="num">
                                      <p:cBhvr additive="base">
                                        <p:cTn id="28" dur="3000" fill="hold"/>
                                        <p:tgtEl>
                                          <p:spTgt spid="27"/>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nodeType="withEffect">
                                  <p:stCondLst>
                                    <p:cond delay="0"/>
                                  </p:stCondLst>
                                  <p:childTnLst>
                                    <p:animRot by="21600000">
                                      <p:cBhvr>
                                        <p:cTn id="30" dur="3000" fill="hold"/>
                                        <p:tgtEl>
                                          <p:spTgt spid="27"/>
                                        </p:tgtEl>
                                        <p:attrNameLst>
                                          <p:attrName>r</p:attrName>
                                        </p:attrNameLst>
                                      </p:cBhvr>
                                    </p:animRot>
                                  </p:childTnLst>
                                </p:cTn>
                              </p:par>
                              <p:par>
                                <p:cTn id="31" presetID="2" presetClass="exit" presetSubtype="2" fill="hold" nodeType="withEffect">
                                  <p:stCondLst>
                                    <p:cond delay="0"/>
                                  </p:stCondLst>
                                  <p:childTnLst>
                                    <p:anim calcmode="lin" valueType="num">
                                      <p:cBhvr additive="base">
                                        <p:cTn id="32" dur="3500"/>
                                        <p:tgtEl>
                                          <p:spTgt spid="27"/>
                                        </p:tgtEl>
                                        <p:attrNameLst>
                                          <p:attrName>ppt_x</p:attrName>
                                        </p:attrNameLst>
                                      </p:cBhvr>
                                      <p:tavLst>
                                        <p:tav tm="0">
                                          <p:val>
                                            <p:strVal val="ppt_x"/>
                                          </p:val>
                                        </p:tav>
                                        <p:tav tm="100000">
                                          <p:val>
                                            <p:strVal val="1+ppt_w/2"/>
                                          </p:val>
                                        </p:tav>
                                      </p:tavLst>
                                    </p:anim>
                                    <p:anim calcmode="lin" valueType="num">
                                      <p:cBhvr additive="base">
                                        <p:cTn id="33" dur="3500"/>
                                        <p:tgtEl>
                                          <p:spTgt spid="27"/>
                                        </p:tgtEl>
                                        <p:attrNameLst>
                                          <p:attrName>ppt_y</p:attrName>
                                        </p:attrNameLst>
                                      </p:cBhvr>
                                      <p:tavLst>
                                        <p:tav tm="0">
                                          <p:val>
                                            <p:strVal val="ppt_y"/>
                                          </p:val>
                                        </p:tav>
                                        <p:tav tm="100000">
                                          <p:val>
                                            <p:strVal val="ppt_y"/>
                                          </p:val>
                                        </p:tav>
                                      </p:tavLst>
                                    </p:anim>
                                    <p:set>
                                      <p:cBhvr>
                                        <p:cTn id="34" dur="1" fill="hold">
                                          <p:stCondLst>
                                            <p:cond delay="3499"/>
                                          </p:stCondLst>
                                        </p:cTn>
                                        <p:tgtEl>
                                          <p:spTgt spid="27"/>
                                        </p:tgtEl>
                                        <p:attrNameLst>
                                          <p:attrName>style.visibility</p:attrName>
                                        </p:attrNameLst>
                                      </p:cBhvr>
                                      <p:to>
                                        <p:strVal val="hidden"/>
                                      </p:to>
                                    </p:set>
                                  </p:childTnLst>
                                </p:cTn>
                              </p:par>
                              <p:par>
                                <p:cTn id="35" presetID="2" presetClass="entr" presetSubtype="9"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3000" fill="hold"/>
                                        <p:tgtEl>
                                          <p:spTgt spid="39"/>
                                        </p:tgtEl>
                                        <p:attrNameLst>
                                          <p:attrName>ppt_x</p:attrName>
                                        </p:attrNameLst>
                                      </p:cBhvr>
                                      <p:tavLst>
                                        <p:tav tm="0">
                                          <p:val>
                                            <p:strVal val="0-#ppt_w/2"/>
                                          </p:val>
                                        </p:tav>
                                        <p:tav tm="100000">
                                          <p:val>
                                            <p:strVal val="#ppt_x"/>
                                          </p:val>
                                        </p:tav>
                                      </p:tavLst>
                                    </p:anim>
                                    <p:anim calcmode="lin" valueType="num">
                                      <p:cBhvr additive="base">
                                        <p:cTn id="38" dur="3000" fill="hold"/>
                                        <p:tgtEl>
                                          <p:spTgt spid="39"/>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nodeType="withEffect">
                                  <p:stCondLst>
                                    <p:cond delay="0"/>
                                  </p:stCondLst>
                                  <p:childTnLst>
                                    <p:animRot by="21600000">
                                      <p:cBhvr>
                                        <p:cTn id="40" dur="3000" fill="hold"/>
                                        <p:tgtEl>
                                          <p:spTgt spid="39"/>
                                        </p:tgtEl>
                                        <p:attrNameLst>
                                          <p:attrName>r</p:attrName>
                                        </p:attrNameLst>
                                      </p:cBhvr>
                                    </p:animRot>
                                  </p:childTnLst>
                                </p:cTn>
                              </p:par>
                              <p:par>
                                <p:cTn id="41" presetID="2" presetClass="exit" presetSubtype="2" fill="hold" nodeType="withEffect">
                                  <p:stCondLst>
                                    <p:cond delay="0"/>
                                  </p:stCondLst>
                                  <p:childTnLst>
                                    <p:anim calcmode="lin" valueType="num">
                                      <p:cBhvr additive="base">
                                        <p:cTn id="42" dur="3500"/>
                                        <p:tgtEl>
                                          <p:spTgt spid="39"/>
                                        </p:tgtEl>
                                        <p:attrNameLst>
                                          <p:attrName>ppt_x</p:attrName>
                                        </p:attrNameLst>
                                      </p:cBhvr>
                                      <p:tavLst>
                                        <p:tav tm="0">
                                          <p:val>
                                            <p:strVal val="ppt_x"/>
                                          </p:val>
                                        </p:tav>
                                        <p:tav tm="100000">
                                          <p:val>
                                            <p:strVal val="1+ppt_w/2"/>
                                          </p:val>
                                        </p:tav>
                                      </p:tavLst>
                                    </p:anim>
                                    <p:anim calcmode="lin" valueType="num">
                                      <p:cBhvr additive="base">
                                        <p:cTn id="43" dur="3500"/>
                                        <p:tgtEl>
                                          <p:spTgt spid="39"/>
                                        </p:tgtEl>
                                        <p:attrNameLst>
                                          <p:attrName>ppt_y</p:attrName>
                                        </p:attrNameLst>
                                      </p:cBhvr>
                                      <p:tavLst>
                                        <p:tav tm="0">
                                          <p:val>
                                            <p:strVal val="ppt_y"/>
                                          </p:val>
                                        </p:tav>
                                        <p:tav tm="100000">
                                          <p:val>
                                            <p:strVal val="ppt_y"/>
                                          </p:val>
                                        </p:tav>
                                      </p:tavLst>
                                    </p:anim>
                                    <p:set>
                                      <p:cBhvr>
                                        <p:cTn id="44" dur="1" fill="hold">
                                          <p:stCondLst>
                                            <p:cond delay="3499"/>
                                          </p:stCondLst>
                                        </p:cTn>
                                        <p:tgtEl>
                                          <p:spTgt spid="39"/>
                                        </p:tgtEl>
                                        <p:attrNameLst>
                                          <p:attrName>style.visibility</p:attrName>
                                        </p:attrNameLst>
                                      </p:cBhvr>
                                      <p:to>
                                        <p:strVal val="hidden"/>
                                      </p:to>
                                    </p:set>
                                  </p:childTnLst>
                                </p:cTn>
                              </p:par>
                              <p:par>
                                <p:cTn id="45" presetID="2" presetClass="entr" presetSubtype="9" fill="hold" nodeType="with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3000" fill="hold"/>
                                        <p:tgtEl>
                                          <p:spTgt spid="51"/>
                                        </p:tgtEl>
                                        <p:attrNameLst>
                                          <p:attrName>ppt_x</p:attrName>
                                        </p:attrNameLst>
                                      </p:cBhvr>
                                      <p:tavLst>
                                        <p:tav tm="0">
                                          <p:val>
                                            <p:strVal val="0-#ppt_w/2"/>
                                          </p:val>
                                        </p:tav>
                                        <p:tav tm="100000">
                                          <p:val>
                                            <p:strVal val="#ppt_x"/>
                                          </p:val>
                                        </p:tav>
                                      </p:tavLst>
                                    </p:anim>
                                    <p:anim calcmode="lin" valueType="num">
                                      <p:cBhvr additive="base">
                                        <p:cTn id="48" dur="3000" fill="hold"/>
                                        <p:tgtEl>
                                          <p:spTgt spid="51"/>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3000" fill="hold"/>
                                        <p:tgtEl>
                                          <p:spTgt spid="51"/>
                                        </p:tgtEl>
                                        <p:attrNameLst>
                                          <p:attrName>r</p:attrName>
                                        </p:attrNameLst>
                                      </p:cBhvr>
                                    </p:animRot>
                                  </p:childTnLst>
                                </p:cTn>
                              </p:par>
                              <p:par>
                                <p:cTn id="51" presetID="2" presetClass="exit" presetSubtype="2" fill="hold" nodeType="withEffect">
                                  <p:stCondLst>
                                    <p:cond delay="0"/>
                                  </p:stCondLst>
                                  <p:childTnLst>
                                    <p:anim calcmode="lin" valueType="num">
                                      <p:cBhvr additive="base">
                                        <p:cTn id="52" dur="3500"/>
                                        <p:tgtEl>
                                          <p:spTgt spid="51"/>
                                        </p:tgtEl>
                                        <p:attrNameLst>
                                          <p:attrName>ppt_x</p:attrName>
                                        </p:attrNameLst>
                                      </p:cBhvr>
                                      <p:tavLst>
                                        <p:tav tm="0">
                                          <p:val>
                                            <p:strVal val="ppt_x"/>
                                          </p:val>
                                        </p:tav>
                                        <p:tav tm="100000">
                                          <p:val>
                                            <p:strVal val="1+ppt_w/2"/>
                                          </p:val>
                                        </p:tav>
                                      </p:tavLst>
                                    </p:anim>
                                    <p:anim calcmode="lin" valueType="num">
                                      <p:cBhvr additive="base">
                                        <p:cTn id="53" dur="3500"/>
                                        <p:tgtEl>
                                          <p:spTgt spid="51"/>
                                        </p:tgtEl>
                                        <p:attrNameLst>
                                          <p:attrName>ppt_y</p:attrName>
                                        </p:attrNameLst>
                                      </p:cBhvr>
                                      <p:tavLst>
                                        <p:tav tm="0">
                                          <p:val>
                                            <p:strVal val="ppt_y"/>
                                          </p:val>
                                        </p:tav>
                                        <p:tav tm="100000">
                                          <p:val>
                                            <p:strVal val="ppt_y"/>
                                          </p:val>
                                        </p:tav>
                                      </p:tavLst>
                                    </p:anim>
                                    <p:set>
                                      <p:cBhvr>
                                        <p:cTn id="54" dur="1" fill="hold">
                                          <p:stCondLst>
                                            <p:cond delay="3499"/>
                                          </p:stCondLst>
                                        </p:cTn>
                                        <p:tgtEl>
                                          <p:spTgt spid="51"/>
                                        </p:tgtEl>
                                        <p:attrNameLst>
                                          <p:attrName>style.visibility</p:attrName>
                                        </p:attrNameLst>
                                      </p:cBhvr>
                                      <p:to>
                                        <p:strVal val="hidden"/>
                                      </p:to>
                                    </p:set>
                                  </p:childTnLst>
                                </p:cTn>
                              </p:par>
                              <p:par>
                                <p:cTn id="55" presetID="2" presetClass="entr" presetSubtype="3"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additive="base">
                                        <p:cTn id="57" dur="3000" fill="hold"/>
                                        <p:tgtEl>
                                          <p:spTgt spid="63"/>
                                        </p:tgtEl>
                                        <p:attrNameLst>
                                          <p:attrName>ppt_x</p:attrName>
                                        </p:attrNameLst>
                                      </p:cBhvr>
                                      <p:tavLst>
                                        <p:tav tm="0">
                                          <p:val>
                                            <p:strVal val="1+#ppt_w/2"/>
                                          </p:val>
                                        </p:tav>
                                        <p:tav tm="100000">
                                          <p:val>
                                            <p:strVal val="#ppt_x"/>
                                          </p:val>
                                        </p:tav>
                                      </p:tavLst>
                                    </p:anim>
                                    <p:anim calcmode="lin" valueType="num">
                                      <p:cBhvr additive="base">
                                        <p:cTn id="58" dur="3000" fill="hold"/>
                                        <p:tgtEl>
                                          <p:spTgt spid="63"/>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nodeType="withEffect">
                                  <p:stCondLst>
                                    <p:cond delay="0"/>
                                  </p:stCondLst>
                                  <p:childTnLst>
                                    <p:animRot by="-21600000">
                                      <p:cBhvr>
                                        <p:cTn id="60" dur="3000" fill="hold"/>
                                        <p:tgtEl>
                                          <p:spTgt spid="63"/>
                                        </p:tgtEl>
                                        <p:attrNameLst>
                                          <p:attrName>r</p:attrName>
                                        </p:attrNameLst>
                                      </p:cBhvr>
                                    </p:animRot>
                                  </p:childTnLst>
                                </p:cTn>
                              </p:par>
                              <p:par>
                                <p:cTn id="61" presetID="2" presetClass="exit" presetSubtype="8" fill="hold" nodeType="withEffect">
                                  <p:stCondLst>
                                    <p:cond delay="0"/>
                                  </p:stCondLst>
                                  <p:childTnLst>
                                    <p:anim calcmode="lin" valueType="num">
                                      <p:cBhvr additive="base">
                                        <p:cTn id="62" dur="3500"/>
                                        <p:tgtEl>
                                          <p:spTgt spid="63"/>
                                        </p:tgtEl>
                                        <p:attrNameLst>
                                          <p:attrName>ppt_x</p:attrName>
                                        </p:attrNameLst>
                                      </p:cBhvr>
                                      <p:tavLst>
                                        <p:tav tm="0">
                                          <p:val>
                                            <p:strVal val="ppt_x"/>
                                          </p:val>
                                        </p:tav>
                                        <p:tav tm="100000">
                                          <p:val>
                                            <p:strVal val="0-ppt_w/2"/>
                                          </p:val>
                                        </p:tav>
                                      </p:tavLst>
                                    </p:anim>
                                    <p:anim calcmode="lin" valueType="num">
                                      <p:cBhvr additive="base">
                                        <p:cTn id="63" dur="3500"/>
                                        <p:tgtEl>
                                          <p:spTgt spid="63"/>
                                        </p:tgtEl>
                                        <p:attrNameLst>
                                          <p:attrName>ppt_y</p:attrName>
                                        </p:attrNameLst>
                                      </p:cBhvr>
                                      <p:tavLst>
                                        <p:tav tm="0">
                                          <p:val>
                                            <p:strVal val="ppt_y"/>
                                          </p:val>
                                        </p:tav>
                                        <p:tav tm="100000">
                                          <p:val>
                                            <p:strVal val="ppt_y"/>
                                          </p:val>
                                        </p:tav>
                                      </p:tavLst>
                                    </p:anim>
                                    <p:set>
                                      <p:cBhvr>
                                        <p:cTn id="64" dur="1" fill="hold">
                                          <p:stCondLst>
                                            <p:cond delay="3499"/>
                                          </p:stCondLst>
                                        </p:cTn>
                                        <p:tgtEl>
                                          <p:spTgt spid="63"/>
                                        </p:tgtEl>
                                        <p:attrNameLst>
                                          <p:attrName>style.visibility</p:attrName>
                                        </p:attrNameLst>
                                      </p:cBhvr>
                                      <p:to>
                                        <p:strVal val="hidden"/>
                                      </p:to>
                                    </p:set>
                                  </p:childTnLst>
                                </p:cTn>
                              </p:par>
                              <p:par>
                                <p:cTn id="65" presetID="2" presetClass="entr" presetSubtype="3" fill="hold" nodeType="withEffect">
                                  <p:stCondLst>
                                    <p:cond delay="0"/>
                                  </p:stCondLst>
                                  <p:childTnLst>
                                    <p:set>
                                      <p:cBhvr>
                                        <p:cTn id="66" dur="1" fill="hold">
                                          <p:stCondLst>
                                            <p:cond delay="0"/>
                                          </p:stCondLst>
                                        </p:cTn>
                                        <p:tgtEl>
                                          <p:spTgt spid="75"/>
                                        </p:tgtEl>
                                        <p:attrNameLst>
                                          <p:attrName>style.visibility</p:attrName>
                                        </p:attrNameLst>
                                      </p:cBhvr>
                                      <p:to>
                                        <p:strVal val="visible"/>
                                      </p:to>
                                    </p:set>
                                    <p:anim calcmode="lin" valueType="num">
                                      <p:cBhvr additive="base">
                                        <p:cTn id="67" dur="3000" fill="hold"/>
                                        <p:tgtEl>
                                          <p:spTgt spid="75"/>
                                        </p:tgtEl>
                                        <p:attrNameLst>
                                          <p:attrName>ppt_x</p:attrName>
                                        </p:attrNameLst>
                                      </p:cBhvr>
                                      <p:tavLst>
                                        <p:tav tm="0">
                                          <p:val>
                                            <p:strVal val="1+#ppt_w/2"/>
                                          </p:val>
                                        </p:tav>
                                        <p:tav tm="100000">
                                          <p:val>
                                            <p:strVal val="#ppt_x"/>
                                          </p:val>
                                        </p:tav>
                                      </p:tavLst>
                                    </p:anim>
                                    <p:anim calcmode="lin" valueType="num">
                                      <p:cBhvr additive="base">
                                        <p:cTn id="68" dur="3000" fill="hold"/>
                                        <p:tgtEl>
                                          <p:spTgt spid="75"/>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nodeType="withEffect">
                                  <p:stCondLst>
                                    <p:cond delay="0"/>
                                  </p:stCondLst>
                                  <p:childTnLst>
                                    <p:animRot by="-21600000">
                                      <p:cBhvr>
                                        <p:cTn id="70" dur="3000" fill="hold"/>
                                        <p:tgtEl>
                                          <p:spTgt spid="75"/>
                                        </p:tgtEl>
                                        <p:attrNameLst>
                                          <p:attrName>r</p:attrName>
                                        </p:attrNameLst>
                                      </p:cBhvr>
                                    </p:animRot>
                                  </p:childTnLst>
                                </p:cTn>
                              </p:par>
                              <p:par>
                                <p:cTn id="71" presetID="2" presetClass="exit" presetSubtype="8" fill="hold" nodeType="withEffect">
                                  <p:stCondLst>
                                    <p:cond delay="0"/>
                                  </p:stCondLst>
                                  <p:childTnLst>
                                    <p:anim calcmode="lin" valueType="num">
                                      <p:cBhvr additive="base">
                                        <p:cTn id="72" dur="3500"/>
                                        <p:tgtEl>
                                          <p:spTgt spid="75"/>
                                        </p:tgtEl>
                                        <p:attrNameLst>
                                          <p:attrName>ppt_x</p:attrName>
                                        </p:attrNameLst>
                                      </p:cBhvr>
                                      <p:tavLst>
                                        <p:tav tm="0">
                                          <p:val>
                                            <p:strVal val="ppt_x"/>
                                          </p:val>
                                        </p:tav>
                                        <p:tav tm="100000">
                                          <p:val>
                                            <p:strVal val="0-ppt_w/2"/>
                                          </p:val>
                                        </p:tav>
                                      </p:tavLst>
                                    </p:anim>
                                    <p:anim calcmode="lin" valueType="num">
                                      <p:cBhvr additive="base">
                                        <p:cTn id="73" dur="3500"/>
                                        <p:tgtEl>
                                          <p:spTgt spid="75"/>
                                        </p:tgtEl>
                                        <p:attrNameLst>
                                          <p:attrName>ppt_y</p:attrName>
                                        </p:attrNameLst>
                                      </p:cBhvr>
                                      <p:tavLst>
                                        <p:tav tm="0">
                                          <p:val>
                                            <p:strVal val="ppt_y"/>
                                          </p:val>
                                        </p:tav>
                                        <p:tav tm="100000">
                                          <p:val>
                                            <p:strVal val="ppt_y"/>
                                          </p:val>
                                        </p:tav>
                                      </p:tavLst>
                                    </p:anim>
                                    <p:set>
                                      <p:cBhvr>
                                        <p:cTn id="74" dur="1" fill="hold">
                                          <p:stCondLst>
                                            <p:cond delay="3499"/>
                                          </p:stCondLst>
                                        </p:cTn>
                                        <p:tgtEl>
                                          <p:spTgt spid="75"/>
                                        </p:tgtEl>
                                        <p:attrNameLst>
                                          <p:attrName>style.visibility</p:attrName>
                                        </p:attrNameLst>
                                      </p:cBhvr>
                                      <p:to>
                                        <p:strVal val="hidden"/>
                                      </p:to>
                                    </p:set>
                                  </p:childTnLst>
                                </p:cTn>
                              </p:par>
                              <p:par>
                                <p:cTn id="75" presetID="2" presetClass="entr" presetSubtype="3" fill="hold" nodeType="withEffect">
                                  <p:stCondLst>
                                    <p:cond delay="0"/>
                                  </p:stCondLst>
                                  <p:childTnLst>
                                    <p:set>
                                      <p:cBhvr>
                                        <p:cTn id="76" dur="1" fill="hold">
                                          <p:stCondLst>
                                            <p:cond delay="0"/>
                                          </p:stCondLst>
                                        </p:cTn>
                                        <p:tgtEl>
                                          <p:spTgt spid="87"/>
                                        </p:tgtEl>
                                        <p:attrNameLst>
                                          <p:attrName>style.visibility</p:attrName>
                                        </p:attrNameLst>
                                      </p:cBhvr>
                                      <p:to>
                                        <p:strVal val="visible"/>
                                      </p:to>
                                    </p:set>
                                    <p:anim calcmode="lin" valueType="num">
                                      <p:cBhvr additive="base">
                                        <p:cTn id="77" dur="3000" fill="hold"/>
                                        <p:tgtEl>
                                          <p:spTgt spid="87"/>
                                        </p:tgtEl>
                                        <p:attrNameLst>
                                          <p:attrName>ppt_x</p:attrName>
                                        </p:attrNameLst>
                                      </p:cBhvr>
                                      <p:tavLst>
                                        <p:tav tm="0">
                                          <p:val>
                                            <p:strVal val="1+#ppt_w/2"/>
                                          </p:val>
                                        </p:tav>
                                        <p:tav tm="100000">
                                          <p:val>
                                            <p:strVal val="#ppt_x"/>
                                          </p:val>
                                        </p:tav>
                                      </p:tavLst>
                                    </p:anim>
                                    <p:anim calcmode="lin" valueType="num">
                                      <p:cBhvr additive="base">
                                        <p:cTn id="78" dur="3000" fill="hold"/>
                                        <p:tgtEl>
                                          <p:spTgt spid="87"/>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nodeType="withEffect">
                                  <p:stCondLst>
                                    <p:cond delay="0"/>
                                  </p:stCondLst>
                                  <p:childTnLst>
                                    <p:animRot by="-21600000">
                                      <p:cBhvr>
                                        <p:cTn id="80" dur="3000" fill="hold"/>
                                        <p:tgtEl>
                                          <p:spTgt spid="87"/>
                                        </p:tgtEl>
                                        <p:attrNameLst>
                                          <p:attrName>r</p:attrName>
                                        </p:attrNameLst>
                                      </p:cBhvr>
                                    </p:animRot>
                                  </p:childTnLst>
                                </p:cTn>
                              </p:par>
                              <p:par>
                                <p:cTn id="81" presetID="2" presetClass="exit" presetSubtype="8" fill="hold" nodeType="withEffect">
                                  <p:stCondLst>
                                    <p:cond delay="0"/>
                                  </p:stCondLst>
                                  <p:childTnLst>
                                    <p:anim calcmode="lin" valueType="num">
                                      <p:cBhvr additive="base">
                                        <p:cTn id="82" dur="3500"/>
                                        <p:tgtEl>
                                          <p:spTgt spid="87"/>
                                        </p:tgtEl>
                                        <p:attrNameLst>
                                          <p:attrName>ppt_x</p:attrName>
                                        </p:attrNameLst>
                                      </p:cBhvr>
                                      <p:tavLst>
                                        <p:tav tm="0">
                                          <p:val>
                                            <p:strVal val="ppt_x"/>
                                          </p:val>
                                        </p:tav>
                                        <p:tav tm="100000">
                                          <p:val>
                                            <p:strVal val="0-ppt_w/2"/>
                                          </p:val>
                                        </p:tav>
                                      </p:tavLst>
                                    </p:anim>
                                    <p:anim calcmode="lin" valueType="num">
                                      <p:cBhvr additive="base">
                                        <p:cTn id="83" dur="3500"/>
                                        <p:tgtEl>
                                          <p:spTgt spid="87"/>
                                        </p:tgtEl>
                                        <p:attrNameLst>
                                          <p:attrName>ppt_y</p:attrName>
                                        </p:attrNameLst>
                                      </p:cBhvr>
                                      <p:tavLst>
                                        <p:tav tm="0">
                                          <p:val>
                                            <p:strVal val="ppt_y"/>
                                          </p:val>
                                        </p:tav>
                                        <p:tav tm="100000">
                                          <p:val>
                                            <p:strVal val="ppt_y"/>
                                          </p:val>
                                        </p:tav>
                                      </p:tavLst>
                                    </p:anim>
                                    <p:set>
                                      <p:cBhvr>
                                        <p:cTn id="84" dur="1" fill="hold">
                                          <p:stCondLst>
                                            <p:cond delay="3499"/>
                                          </p:stCondLst>
                                        </p:cTn>
                                        <p:tgtEl>
                                          <p:spTgt spid="87"/>
                                        </p:tgtEl>
                                        <p:attrNameLst>
                                          <p:attrName>style.visibility</p:attrName>
                                        </p:attrNameLst>
                                      </p:cBhvr>
                                      <p:to>
                                        <p:strVal val="hidden"/>
                                      </p:to>
                                    </p:set>
                                  </p:childTnLst>
                                </p:cTn>
                              </p:par>
                              <p:par>
                                <p:cTn id="85" presetID="2" presetClass="entr" presetSubtype="3" fill="hold" nodeType="withEffect">
                                  <p:stCondLst>
                                    <p:cond delay="0"/>
                                  </p:stCondLst>
                                  <p:childTnLst>
                                    <p:set>
                                      <p:cBhvr>
                                        <p:cTn id="86" dur="1" fill="hold">
                                          <p:stCondLst>
                                            <p:cond delay="0"/>
                                          </p:stCondLst>
                                        </p:cTn>
                                        <p:tgtEl>
                                          <p:spTgt spid="99"/>
                                        </p:tgtEl>
                                        <p:attrNameLst>
                                          <p:attrName>style.visibility</p:attrName>
                                        </p:attrNameLst>
                                      </p:cBhvr>
                                      <p:to>
                                        <p:strVal val="visible"/>
                                      </p:to>
                                    </p:set>
                                    <p:anim calcmode="lin" valueType="num">
                                      <p:cBhvr additive="base">
                                        <p:cTn id="87" dur="3000" fill="hold"/>
                                        <p:tgtEl>
                                          <p:spTgt spid="99"/>
                                        </p:tgtEl>
                                        <p:attrNameLst>
                                          <p:attrName>ppt_x</p:attrName>
                                        </p:attrNameLst>
                                      </p:cBhvr>
                                      <p:tavLst>
                                        <p:tav tm="0">
                                          <p:val>
                                            <p:strVal val="1+#ppt_w/2"/>
                                          </p:val>
                                        </p:tav>
                                        <p:tav tm="100000">
                                          <p:val>
                                            <p:strVal val="#ppt_x"/>
                                          </p:val>
                                        </p:tav>
                                      </p:tavLst>
                                    </p:anim>
                                    <p:anim calcmode="lin" valueType="num">
                                      <p:cBhvr additive="base">
                                        <p:cTn id="88" dur="3000" fill="hold"/>
                                        <p:tgtEl>
                                          <p:spTgt spid="9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nodeType="withEffect">
                                  <p:stCondLst>
                                    <p:cond delay="0"/>
                                  </p:stCondLst>
                                  <p:childTnLst>
                                    <p:animRot by="-21600000">
                                      <p:cBhvr>
                                        <p:cTn id="90" dur="3000" fill="hold"/>
                                        <p:tgtEl>
                                          <p:spTgt spid="99"/>
                                        </p:tgtEl>
                                        <p:attrNameLst>
                                          <p:attrName>r</p:attrName>
                                        </p:attrNameLst>
                                      </p:cBhvr>
                                    </p:animRot>
                                  </p:childTnLst>
                                </p:cTn>
                              </p:par>
                              <p:par>
                                <p:cTn id="91" presetID="2" presetClass="exit" presetSubtype="8" fill="hold" nodeType="withEffect">
                                  <p:stCondLst>
                                    <p:cond delay="0"/>
                                  </p:stCondLst>
                                  <p:childTnLst>
                                    <p:anim calcmode="lin" valueType="num">
                                      <p:cBhvr additive="base">
                                        <p:cTn id="92" dur="3500"/>
                                        <p:tgtEl>
                                          <p:spTgt spid="99"/>
                                        </p:tgtEl>
                                        <p:attrNameLst>
                                          <p:attrName>ppt_x</p:attrName>
                                        </p:attrNameLst>
                                      </p:cBhvr>
                                      <p:tavLst>
                                        <p:tav tm="0">
                                          <p:val>
                                            <p:strVal val="ppt_x"/>
                                          </p:val>
                                        </p:tav>
                                        <p:tav tm="100000">
                                          <p:val>
                                            <p:strVal val="0-ppt_w/2"/>
                                          </p:val>
                                        </p:tav>
                                      </p:tavLst>
                                    </p:anim>
                                    <p:anim calcmode="lin" valueType="num">
                                      <p:cBhvr additive="base">
                                        <p:cTn id="93" dur="3500"/>
                                        <p:tgtEl>
                                          <p:spTgt spid="99"/>
                                        </p:tgtEl>
                                        <p:attrNameLst>
                                          <p:attrName>ppt_y</p:attrName>
                                        </p:attrNameLst>
                                      </p:cBhvr>
                                      <p:tavLst>
                                        <p:tav tm="0">
                                          <p:val>
                                            <p:strVal val="ppt_y"/>
                                          </p:val>
                                        </p:tav>
                                        <p:tav tm="100000">
                                          <p:val>
                                            <p:strVal val="ppt_y"/>
                                          </p:val>
                                        </p:tav>
                                      </p:tavLst>
                                    </p:anim>
                                    <p:set>
                                      <p:cBhvr>
                                        <p:cTn id="94" dur="1" fill="hold">
                                          <p:stCondLst>
                                            <p:cond delay="3499"/>
                                          </p:stCondLst>
                                        </p:cTn>
                                        <p:tgtEl>
                                          <p:spTgt spid="99"/>
                                        </p:tgtEl>
                                        <p:attrNameLst>
                                          <p:attrName>style.visibility</p:attrName>
                                        </p:attrNameLst>
                                      </p:cBhvr>
                                      <p:to>
                                        <p:strVal val="hidden"/>
                                      </p:to>
                                    </p:set>
                                  </p:childTnLst>
                                </p:cTn>
                              </p:par>
                              <p:par>
                                <p:cTn id="95" presetID="2" presetClass="entr" presetSubtype="3" fill="hold" nodeType="withEffect">
                                  <p:stCondLst>
                                    <p:cond delay="0"/>
                                  </p:stCondLst>
                                  <p:childTnLst>
                                    <p:set>
                                      <p:cBhvr>
                                        <p:cTn id="96" dur="1" fill="hold">
                                          <p:stCondLst>
                                            <p:cond delay="0"/>
                                          </p:stCondLst>
                                        </p:cTn>
                                        <p:tgtEl>
                                          <p:spTgt spid="111"/>
                                        </p:tgtEl>
                                        <p:attrNameLst>
                                          <p:attrName>style.visibility</p:attrName>
                                        </p:attrNameLst>
                                      </p:cBhvr>
                                      <p:to>
                                        <p:strVal val="visible"/>
                                      </p:to>
                                    </p:set>
                                    <p:anim calcmode="lin" valueType="num">
                                      <p:cBhvr additive="base">
                                        <p:cTn id="97" dur="3000" fill="hold"/>
                                        <p:tgtEl>
                                          <p:spTgt spid="111"/>
                                        </p:tgtEl>
                                        <p:attrNameLst>
                                          <p:attrName>ppt_x</p:attrName>
                                        </p:attrNameLst>
                                      </p:cBhvr>
                                      <p:tavLst>
                                        <p:tav tm="0">
                                          <p:val>
                                            <p:strVal val="1+#ppt_w/2"/>
                                          </p:val>
                                        </p:tav>
                                        <p:tav tm="100000">
                                          <p:val>
                                            <p:strVal val="#ppt_x"/>
                                          </p:val>
                                        </p:tav>
                                      </p:tavLst>
                                    </p:anim>
                                    <p:anim calcmode="lin" valueType="num">
                                      <p:cBhvr additive="base">
                                        <p:cTn id="98" dur="3000" fill="hold"/>
                                        <p:tgtEl>
                                          <p:spTgt spid="1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nodeType="withEffect">
                                  <p:stCondLst>
                                    <p:cond delay="0"/>
                                  </p:stCondLst>
                                  <p:childTnLst>
                                    <p:animRot by="-21600000">
                                      <p:cBhvr>
                                        <p:cTn id="100" dur="3000" fill="hold"/>
                                        <p:tgtEl>
                                          <p:spTgt spid="111"/>
                                        </p:tgtEl>
                                        <p:attrNameLst>
                                          <p:attrName>r</p:attrName>
                                        </p:attrNameLst>
                                      </p:cBhvr>
                                    </p:animRot>
                                  </p:childTnLst>
                                </p:cTn>
                              </p:par>
                              <p:par>
                                <p:cTn id="101" presetID="2" presetClass="exit" presetSubtype="8" fill="hold" nodeType="withEffect">
                                  <p:stCondLst>
                                    <p:cond delay="0"/>
                                  </p:stCondLst>
                                  <p:childTnLst>
                                    <p:anim calcmode="lin" valueType="num">
                                      <p:cBhvr additive="base">
                                        <p:cTn id="102" dur="3500"/>
                                        <p:tgtEl>
                                          <p:spTgt spid="111"/>
                                        </p:tgtEl>
                                        <p:attrNameLst>
                                          <p:attrName>ppt_x</p:attrName>
                                        </p:attrNameLst>
                                      </p:cBhvr>
                                      <p:tavLst>
                                        <p:tav tm="0">
                                          <p:val>
                                            <p:strVal val="ppt_x"/>
                                          </p:val>
                                        </p:tav>
                                        <p:tav tm="100000">
                                          <p:val>
                                            <p:strVal val="0-ppt_w/2"/>
                                          </p:val>
                                        </p:tav>
                                      </p:tavLst>
                                    </p:anim>
                                    <p:anim calcmode="lin" valueType="num">
                                      <p:cBhvr additive="base">
                                        <p:cTn id="103" dur="3500"/>
                                        <p:tgtEl>
                                          <p:spTgt spid="111"/>
                                        </p:tgtEl>
                                        <p:attrNameLst>
                                          <p:attrName>ppt_y</p:attrName>
                                        </p:attrNameLst>
                                      </p:cBhvr>
                                      <p:tavLst>
                                        <p:tav tm="0">
                                          <p:val>
                                            <p:strVal val="ppt_y"/>
                                          </p:val>
                                        </p:tav>
                                        <p:tav tm="100000">
                                          <p:val>
                                            <p:strVal val="ppt_y"/>
                                          </p:val>
                                        </p:tav>
                                      </p:tavLst>
                                    </p:anim>
                                    <p:set>
                                      <p:cBhvr>
                                        <p:cTn id="104" dur="1" fill="hold">
                                          <p:stCondLst>
                                            <p:cond delay="3499"/>
                                          </p:stCondLst>
                                        </p:cTn>
                                        <p:tgtEl>
                                          <p:spTgt spid="111"/>
                                        </p:tgtEl>
                                        <p:attrNameLst>
                                          <p:attrName>style.visibility</p:attrName>
                                        </p:attrNameLst>
                                      </p:cBhvr>
                                      <p:to>
                                        <p:strVal val="hidden"/>
                                      </p:to>
                                    </p:set>
                                  </p:childTnLst>
                                </p:cTn>
                              </p:par>
                              <p:par>
                                <p:cTn id="105" presetID="2" presetClass="entr" presetSubtype="3" fill="hold" nodeType="withEffect">
                                  <p:stCondLst>
                                    <p:cond delay="0"/>
                                  </p:stCondLst>
                                  <p:childTnLst>
                                    <p:set>
                                      <p:cBhvr>
                                        <p:cTn id="106" dur="1" fill="hold">
                                          <p:stCondLst>
                                            <p:cond delay="0"/>
                                          </p:stCondLst>
                                        </p:cTn>
                                        <p:tgtEl>
                                          <p:spTgt spid="123"/>
                                        </p:tgtEl>
                                        <p:attrNameLst>
                                          <p:attrName>style.visibility</p:attrName>
                                        </p:attrNameLst>
                                      </p:cBhvr>
                                      <p:to>
                                        <p:strVal val="visible"/>
                                      </p:to>
                                    </p:set>
                                    <p:anim calcmode="lin" valueType="num">
                                      <p:cBhvr additive="base">
                                        <p:cTn id="107" dur="3000" fill="hold"/>
                                        <p:tgtEl>
                                          <p:spTgt spid="123"/>
                                        </p:tgtEl>
                                        <p:attrNameLst>
                                          <p:attrName>ppt_x</p:attrName>
                                        </p:attrNameLst>
                                      </p:cBhvr>
                                      <p:tavLst>
                                        <p:tav tm="0">
                                          <p:val>
                                            <p:strVal val="1+#ppt_w/2"/>
                                          </p:val>
                                        </p:tav>
                                        <p:tav tm="100000">
                                          <p:val>
                                            <p:strVal val="#ppt_x"/>
                                          </p:val>
                                        </p:tav>
                                      </p:tavLst>
                                    </p:anim>
                                    <p:anim calcmode="lin" valueType="num">
                                      <p:cBhvr additive="base">
                                        <p:cTn id="108" dur="3000" fill="hold"/>
                                        <p:tgtEl>
                                          <p:spTgt spid="123"/>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nodeType="withEffect">
                                  <p:stCondLst>
                                    <p:cond delay="0"/>
                                  </p:stCondLst>
                                  <p:childTnLst>
                                    <p:animRot by="-21600000">
                                      <p:cBhvr>
                                        <p:cTn id="110" dur="3000" fill="hold"/>
                                        <p:tgtEl>
                                          <p:spTgt spid="123"/>
                                        </p:tgtEl>
                                        <p:attrNameLst>
                                          <p:attrName>r</p:attrName>
                                        </p:attrNameLst>
                                      </p:cBhvr>
                                    </p:animRot>
                                  </p:childTnLst>
                                </p:cTn>
                              </p:par>
                              <p:par>
                                <p:cTn id="111" presetID="2" presetClass="exit" presetSubtype="8" fill="hold" nodeType="withEffect">
                                  <p:stCondLst>
                                    <p:cond delay="0"/>
                                  </p:stCondLst>
                                  <p:childTnLst>
                                    <p:anim calcmode="lin" valueType="num">
                                      <p:cBhvr additive="base">
                                        <p:cTn id="112" dur="3500"/>
                                        <p:tgtEl>
                                          <p:spTgt spid="123"/>
                                        </p:tgtEl>
                                        <p:attrNameLst>
                                          <p:attrName>ppt_x</p:attrName>
                                        </p:attrNameLst>
                                      </p:cBhvr>
                                      <p:tavLst>
                                        <p:tav tm="0">
                                          <p:val>
                                            <p:strVal val="ppt_x"/>
                                          </p:val>
                                        </p:tav>
                                        <p:tav tm="100000">
                                          <p:val>
                                            <p:strVal val="0-ppt_w/2"/>
                                          </p:val>
                                        </p:tav>
                                      </p:tavLst>
                                    </p:anim>
                                    <p:anim calcmode="lin" valueType="num">
                                      <p:cBhvr additive="base">
                                        <p:cTn id="113" dur="3500"/>
                                        <p:tgtEl>
                                          <p:spTgt spid="123"/>
                                        </p:tgtEl>
                                        <p:attrNameLst>
                                          <p:attrName>ppt_y</p:attrName>
                                        </p:attrNameLst>
                                      </p:cBhvr>
                                      <p:tavLst>
                                        <p:tav tm="0">
                                          <p:val>
                                            <p:strVal val="ppt_y"/>
                                          </p:val>
                                        </p:tav>
                                        <p:tav tm="100000">
                                          <p:val>
                                            <p:strVal val="ppt_y"/>
                                          </p:val>
                                        </p:tav>
                                      </p:tavLst>
                                    </p:anim>
                                    <p:set>
                                      <p:cBhvr>
                                        <p:cTn id="114" dur="1" fill="hold">
                                          <p:stCondLst>
                                            <p:cond delay="3499"/>
                                          </p:stCondLst>
                                        </p:cTn>
                                        <p:tgtEl>
                                          <p:spTgt spid="123"/>
                                        </p:tgtEl>
                                        <p:attrNameLst>
                                          <p:attrName>style.visibility</p:attrName>
                                        </p:attrNameLst>
                                      </p:cBhvr>
                                      <p:to>
                                        <p:strVal val="hidden"/>
                                      </p:to>
                                    </p:set>
                                  </p:childTnLst>
                                </p:cTn>
                              </p:par>
                              <p:par>
                                <p:cTn id="115" presetID="2" presetClass="entr" presetSubtype="3" fill="hold" nodeType="withEffect">
                                  <p:stCondLst>
                                    <p:cond delay="0"/>
                                  </p:stCondLst>
                                  <p:childTnLst>
                                    <p:set>
                                      <p:cBhvr>
                                        <p:cTn id="116" dur="1" fill="hold">
                                          <p:stCondLst>
                                            <p:cond delay="0"/>
                                          </p:stCondLst>
                                        </p:cTn>
                                        <p:tgtEl>
                                          <p:spTgt spid="135"/>
                                        </p:tgtEl>
                                        <p:attrNameLst>
                                          <p:attrName>style.visibility</p:attrName>
                                        </p:attrNameLst>
                                      </p:cBhvr>
                                      <p:to>
                                        <p:strVal val="visible"/>
                                      </p:to>
                                    </p:set>
                                    <p:anim calcmode="lin" valueType="num">
                                      <p:cBhvr additive="base">
                                        <p:cTn id="117" dur="3000" fill="hold"/>
                                        <p:tgtEl>
                                          <p:spTgt spid="135"/>
                                        </p:tgtEl>
                                        <p:attrNameLst>
                                          <p:attrName>ppt_x</p:attrName>
                                        </p:attrNameLst>
                                      </p:cBhvr>
                                      <p:tavLst>
                                        <p:tav tm="0">
                                          <p:val>
                                            <p:strVal val="1+#ppt_w/2"/>
                                          </p:val>
                                        </p:tav>
                                        <p:tav tm="100000">
                                          <p:val>
                                            <p:strVal val="#ppt_x"/>
                                          </p:val>
                                        </p:tav>
                                      </p:tavLst>
                                    </p:anim>
                                    <p:anim calcmode="lin" valueType="num">
                                      <p:cBhvr additive="base">
                                        <p:cTn id="118" dur="3000" fill="hold"/>
                                        <p:tgtEl>
                                          <p:spTgt spid="135"/>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nodeType="withEffect">
                                  <p:stCondLst>
                                    <p:cond delay="0"/>
                                  </p:stCondLst>
                                  <p:childTnLst>
                                    <p:animRot by="-21600000">
                                      <p:cBhvr>
                                        <p:cTn id="120" dur="3000" fill="hold"/>
                                        <p:tgtEl>
                                          <p:spTgt spid="135"/>
                                        </p:tgtEl>
                                        <p:attrNameLst>
                                          <p:attrName>r</p:attrName>
                                        </p:attrNameLst>
                                      </p:cBhvr>
                                    </p:animRot>
                                  </p:childTnLst>
                                </p:cTn>
                              </p:par>
                              <p:par>
                                <p:cTn id="121" presetID="2" presetClass="exit" presetSubtype="8" fill="hold" nodeType="withEffect">
                                  <p:stCondLst>
                                    <p:cond delay="0"/>
                                  </p:stCondLst>
                                  <p:childTnLst>
                                    <p:anim calcmode="lin" valueType="num">
                                      <p:cBhvr additive="base">
                                        <p:cTn id="122" dur="3500"/>
                                        <p:tgtEl>
                                          <p:spTgt spid="135"/>
                                        </p:tgtEl>
                                        <p:attrNameLst>
                                          <p:attrName>ppt_x</p:attrName>
                                        </p:attrNameLst>
                                      </p:cBhvr>
                                      <p:tavLst>
                                        <p:tav tm="0">
                                          <p:val>
                                            <p:strVal val="ppt_x"/>
                                          </p:val>
                                        </p:tav>
                                        <p:tav tm="100000">
                                          <p:val>
                                            <p:strVal val="0-ppt_w/2"/>
                                          </p:val>
                                        </p:tav>
                                      </p:tavLst>
                                    </p:anim>
                                    <p:anim calcmode="lin" valueType="num">
                                      <p:cBhvr additive="base">
                                        <p:cTn id="123" dur="3500"/>
                                        <p:tgtEl>
                                          <p:spTgt spid="135"/>
                                        </p:tgtEl>
                                        <p:attrNameLst>
                                          <p:attrName>ppt_y</p:attrName>
                                        </p:attrNameLst>
                                      </p:cBhvr>
                                      <p:tavLst>
                                        <p:tav tm="0">
                                          <p:val>
                                            <p:strVal val="ppt_y"/>
                                          </p:val>
                                        </p:tav>
                                        <p:tav tm="100000">
                                          <p:val>
                                            <p:strVal val="ppt_y"/>
                                          </p:val>
                                        </p:tav>
                                      </p:tavLst>
                                    </p:anim>
                                    <p:set>
                                      <p:cBhvr>
                                        <p:cTn id="124" dur="1" fill="hold">
                                          <p:stCondLst>
                                            <p:cond delay="3499"/>
                                          </p:stCondLst>
                                        </p:cTn>
                                        <p:tgtEl>
                                          <p:spTgt spid="135"/>
                                        </p:tgtEl>
                                        <p:attrNameLst>
                                          <p:attrName>style.visibility</p:attrName>
                                        </p:attrNameLst>
                                      </p:cBhvr>
                                      <p:to>
                                        <p:strVal val="hidden"/>
                                      </p:to>
                                    </p:set>
                                  </p:childTnLst>
                                </p:cTn>
                              </p:par>
                              <p:par>
                                <p:cTn id="125" presetID="2" presetClass="entr" presetSubtype="3" fill="hold" nodeType="withEffect">
                                  <p:stCondLst>
                                    <p:cond delay="0"/>
                                  </p:stCondLst>
                                  <p:childTnLst>
                                    <p:set>
                                      <p:cBhvr>
                                        <p:cTn id="126" dur="1" fill="hold">
                                          <p:stCondLst>
                                            <p:cond delay="0"/>
                                          </p:stCondLst>
                                        </p:cTn>
                                        <p:tgtEl>
                                          <p:spTgt spid="147"/>
                                        </p:tgtEl>
                                        <p:attrNameLst>
                                          <p:attrName>style.visibility</p:attrName>
                                        </p:attrNameLst>
                                      </p:cBhvr>
                                      <p:to>
                                        <p:strVal val="visible"/>
                                      </p:to>
                                    </p:set>
                                    <p:anim calcmode="lin" valueType="num">
                                      <p:cBhvr additive="base">
                                        <p:cTn id="127" dur="3000" fill="hold"/>
                                        <p:tgtEl>
                                          <p:spTgt spid="147"/>
                                        </p:tgtEl>
                                        <p:attrNameLst>
                                          <p:attrName>ppt_x</p:attrName>
                                        </p:attrNameLst>
                                      </p:cBhvr>
                                      <p:tavLst>
                                        <p:tav tm="0">
                                          <p:val>
                                            <p:strVal val="1+#ppt_w/2"/>
                                          </p:val>
                                        </p:tav>
                                        <p:tav tm="100000">
                                          <p:val>
                                            <p:strVal val="#ppt_x"/>
                                          </p:val>
                                        </p:tav>
                                      </p:tavLst>
                                    </p:anim>
                                    <p:anim calcmode="lin" valueType="num">
                                      <p:cBhvr additive="base">
                                        <p:cTn id="128" dur="3000" fill="hold"/>
                                        <p:tgtEl>
                                          <p:spTgt spid="147"/>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nodeType="withEffect">
                                  <p:stCondLst>
                                    <p:cond delay="0"/>
                                  </p:stCondLst>
                                  <p:childTnLst>
                                    <p:animRot by="-21600000">
                                      <p:cBhvr>
                                        <p:cTn id="130" dur="3000" fill="hold"/>
                                        <p:tgtEl>
                                          <p:spTgt spid="147"/>
                                        </p:tgtEl>
                                        <p:attrNameLst>
                                          <p:attrName>r</p:attrName>
                                        </p:attrNameLst>
                                      </p:cBhvr>
                                    </p:animRot>
                                  </p:childTnLst>
                                </p:cTn>
                              </p:par>
                              <p:par>
                                <p:cTn id="131" presetID="2" presetClass="exit" presetSubtype="8" fill="hold" nodeType="withEffect">
                                  <p:stCondLst>
                                    <p:cond delay="0"/>
                                  </p:stCondLst>
                                  <p:childTnLst>
                                    <p:anim calcmode="lin" valueType="num">
                                      <p:cBhvr additive="base">
                                        <p:cTn id="132" dur="3500"/>
                                        <p:tgtEl>
                                          <p:spTgt spid="147"/>
                                        </p:tgtEl>
                                        <p:attrNameLst>
                                          <p:attrName>ppt_x</p:attrName>
                                        </p:attrNameLst>
                                      </p:cBhvr>
                                      <p:tavLst>
                                        <p:tav tm="0">
                                          <p:val>
                                            <p:strVal val="ppt_x"/>
                                          </p:val>
                                        </p:tav>
                                        <p:tav tm="100000">
                                          <p:val>
                                            <p:strVal val="0-ppt_w/2"/>
                                          </p:val>
                                        </p:tav>
                                      </p:tavLst>
                                    </p:anim>
                                    <p:anim calcmode="lin" valueType="num">
                                      <p:cBhvr additive="base">
                                        <p:cTn id="133" dur="3500"/>
                                        <p:tgtEl>
                                          <p:spTgt spid="147"/>
                                        </p:tgtEl>
                                        <p:attrNameLst>
                                          <p:attrName>ppt_y</p:attrName>
                                        </p:attrNameLst>
                                      </p:cBhvr>
                                      <p:tavLst>
                                        <p:tav tm="0">
                                          <p:val>
                                            <p:strVal val="ppt_y"/>
                                          </p:val>
                                        </p:tav>
                                        <p:tav tm="100000">
                                          <p:val>
                                            <p:strVal val="ppt_y"/>
                                          </p:val>
                                        </p:tav>
                                      </p:tavLst>
                                    </p:anim>
                                    <p:set>
                                      <p:cBhvr>
                                        <p:cTn id="134" dur="1" fill="hold">
                                          <p:stCondLst>
                                            <p:cond delay="3499"/>
                                          </p:stCondLst>
                                        </p:cTn>
                                        <p:tgtEl>
                                          <p:spTgt spid="147"/>
                                        </p:tgtEl>
                                        <p:attrNameLst>
                                          <p:attrName>style.visibility</p:attrName>
                                        </p:attrNameLst>
                                      </p:cBhvr>
                                      <p:to>
                                        <p:strVal val="hidden"/>
                                      </p:to>
                                    </p:set>
                                  </p:childTnLst>
                                </p:cTn>
                              </p:par>
                              <p:par>
                                <p:cTn id="135" presetID="2" presetClass="entr" presetSubtype="3" fill="hold" nodeType="withEffect">
                                  <p:stCondLst>
                                    <p:cond delay="0"/>
                                  </p:stCondLst>
                                  <p:childTnLst>
                                    <p:set>
                                      <p:cBhvr>
                                        <p:cTn id="136" dur="1" fill="hold">
                                          <p:stCondLst>
                                            <p:cond delay="0"/>
                                          </p:stCondLst>
                                        </p:cTn>
                                        <p:tgtEl>
                                          <p:spTgt spid="159"/>
                                        </p:tgtEl>
                                        <p:attrNameLst>
                                          <p:attrName>style.visibility</p:attrName>
                                        </p:attrNameLst>
                                      </p:cBhvr>
                                      <p:to>
                                        <p:strVal val="visible"/>
                                      </p:to>
                                    </p:set>
                                    <p:anim calcmode="lin" valueType="num">
                                      <p:cBhvr additive="base">
                                        <p:cTn id="137" dur="3000" fill="hold"/>
                                        <p:tgtEl>
                                          <p:spTgt spid="159"/>
                                        </p:tgtEl>
                                        <p:attrNameLst>
                                          <p:attrName>ppt_x</p:attrName>
                                        </p:attrNameLst>
                                      </p:cBhvr>
                                      <p:tavLst>
                                        <p:tav tm="0">
                                          <p:val>
                                            <p:strVal val="1+#ppt_w/2"/>
                                          </p:val>
                                        </p:tav>
                                        <p:tav tm="100000">
                                          <p:val>
                                            <p:strVal val="#ppt_x"/>
                                          </p:val>
                                        </p:tav>
                                      </p:tavLst>
                                    </p:anim>
                                    <p:anim calcmode="lin" valueType="num">
                                      <p:cBhvr additive="base">
                                        <p:cTn id="138" dur="3000" fill="hold"/>
                                        <p:tgtEl>
                                          <p:spTgt spid="159"/>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nodeType="withEffect">
                                  <p:stCondLst>
                                    <p:cond delay="0"/>
                                  </p:stCondLst>
                                  <p:childTnLst>
                                    <p:animRot by="-21600000">
                                      <p:cBhvr>
                                        <p:cTn id="140" dur="3000" fill="hold"/>
                                        <p:tgtEl>
                                          <p:spTgt spid="159"/>
                                        </p:tgtEl>
                                        <p:attrNameLst>
                                          <p:attrName>r</p:attrName>
                                        </p:attrNameLst>
                                      </p:cBhvr>
                                    </p:animRot>
                                  </p:childTnLst>
                                </p:cTn>
                              </p:par>
                              <p:par>
                                <p:cTn id="141" presetID="2" presetClass="exit" presetSubtype="8" fill="hold" nodeType="withEffect">
                                  <p:stCondLst>
                                    <p:cond delay="0"/>
                                  </p:stCondLst>
                                  <p:childTnLst>
                                    <p:anim calcmode="lin" valueType="num">
                                      <p:cBhvr additive="base">
                                        <p:cTn id="142" dur="3500"/>
                                        <p:tgtEl>
                                          <p:spTgt spid="159"/>
                                        </p:tgtEl>
                                        <p:attrNameLst>
                                          <p:attrName>ppt_x</p:attrName>
                                        </p:attrNameLst>
                                      </p:cBhvr>
                                      <p:tavLst>
                                        <p:tav tm="0">
                                          <p:val>
                                            <p:strVal val="ppt_x"/>
                                          </p:val>
                                        </p:tav>
                                        <p:tav tm="100000">
                                          <p:val>
                                            <p:strVal val="0-ppt_w/2"/>
                                          </p:val>
                                        </p:tav>
                                      </p:tavLst>
                                    </p:anim>
                                    <p:anim calcmode="lin" valueType="num">
                                      <p:cBhvr additive="base">
                                        <p:cTn id="143" dur="3500"/>
                                        <p:tgtEl>
                                          <p:spTgt spid="159"/>
                                        </p:tgtEl>
                                        <p:attrNameLst>
                                          <p:attrName>ppt_y</p:attrName>
                                        </p:attrNameLst>
                                      </p:cBhvr>
                                      <p:tavLst>
                                        <p:tav tm="0">
                                          <p:val>
                                            <p:strVal val="ppt_y"/>
                                          </p:val>
                                        </p:tav>
                                        <p:tav tm="100000">
                                          <p:val>
                                            <p:strVal val="ppt_y"/>
                                          </p:val>
                                        </p:tav>
                                      </p:tavLst>
                                    </p:anim>
                                    <p:set>
                                      <p:cBhvr>
                                        <p:cTn id="144" dur="1" fill="hold">
                                          <p:stCondLst>
                                            <p:cond delay="3499"/>
                                          </p:stCondLst>
                                        </p:cTn>
                                        <p:tgtEl>
                                          <p:spTgt spid="159"/>
                                        </p:tgtEl>
                                        <p:attrNameLst>
                                          <p:attrName>style.visibility</p:attrName>
                                        </p:attrNameLst>
                                      </p:cBhvr>
                                      <p:to>
                                        <p:strVal val="hidden"/>
                                      </p:to>
                                    </p:set>
                                  </p:childTnLst>
                                </p:cTn>
                              </p:par>
                              <p:par>
                                <p:cTn id="145" presetID="2" presetClass="entr" presetSubtype="3" fill="hold" nodeType="withEffect">
                                  <p:stCondLst>
                                    <p:cond delay="0"/>
                                  </p:stCondLst>
                                  <p:childTnLst>
                                    <p:set>
                                      <p:cBhvr>
                                        <p:cTn id="146" dur="1" fill="hold">
                                          <p:stCondLst>
                                            <p:cond delay="0"/>
                                          </p:stCondLst>
                                        </p:cTn>
                                        <p:tgtEl>
                                          <p:spTgt spid="171"/>
                                        </p:tgtEl>
                                        <p:attrNameLst>
                                          <p:attrName>style.visibility</p:attrName>
                                        </p:attrNameLst>
                                      </p:cBhvr>
                                      <p:to>
                                        <p:strVal val="visible"/>
                                      </p:to>
                                    </p:set>
                                    <p:anim calcmode="lin" valueType="num">
                                      <p:cBhvr additive="base">
                                        <p:cTn id="147" dur="3000" fill="hold"/>
                                        <p:tgtEl>
                                          <p:spTgt spid="171"/>
                                        </p:tgtEl>
                                        <p:attrNameLst>
                                          <p:attrName>ppt_x</p:attrName>
                                        </p:attrNameLst>
                                      </p:cBhvr>
                                      <p:tavLst>
                                        <p:tav tm="0">
                                          <p:val>
                                            <p:strVal val="1+#ppt_w/2"/>
                                          </p:val>
                                        </p:tav>
                                        <p:tav tm="100000">
                                          <p:val>
                                            <p:strVal val="#ppt_x"/>
                                          </p:val>
                                        </p:tav>
                                      </p:tavLst>
                                    </p:anim>
                                    <p:anim calcmode="lin" valueType="num">
                                      <p:cBhvr additive="base">
                                        <p:cTn id="148" dur="3000" fill="hold"/>
                                        <p:tgtEl>
                                          <p:spTgt spid="171"/>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nodeType="withEffect">
                                  <p:stCondLst>
                                    <p:cond delay="0"/>
                                  </p:stCondLst>
                                  <p:childTnLst>
                                    <p:animRot by="-21600000">
                                      <p:cBhvr>
                                        <p:cTn id="150" dur="3000" fill="hold"/>
                                        <p:tgtEl>
                                          <p:spTgt spid="171"/>
                                        </p:tgtEl>
                                        <p:attrNameLst>
                                          <p:attrName>r</p:attrName>
                                        </p:attrNameLst>
                                      </p:cBhvr>
                                    </p:animRot>
                                  </p:childTnLst>
                                </p:cTn>
                              </p:par>
                              <p:par>
                                <p:cTn id="151" presetID="2" presetClass="exit" presetSubtype="8" fill="hold" nodeType="withEffect">
                                  <p:stCondLst>
                                    <p:cond delay="0"/>
                                  </p:stCondLst>
                                  <p:childTnLst>
                                    <p:anim calcmode="lin" valueType="num">
                                      <p:cBhvr additive="base">
                                        <p:cTn id="152" dur="3500"/>
                                        <p:tgtEl>
                                          <p:spTgt spid="171"/>
                                        </p:tgtEl>
                                        <p:attrNameLst>
                                          <p:attrName>ppt_x</p:attrName>
                                        </p:attrNameLst>
                                      </p:cBhvr>
                                      <p:tavLst>
                                        <p:tav tm="0">
                                          <p:val>
                                            <p:strVal val="ppt_x"/>
                                          </p:val>
                                        </p:tav>
                                        <p:tav tm="100000">
                                          <p:val>
                                            <p:strVal val="0-ppt_w/2"/>
                                          </p:val>
                                        </p:tav>
                                      </p:tavLst>
                                    </p:anim>
                                    <p:anim calcmode="lin" valueType="num">
                                      <p:cBhvr additive="base">
                                        <p:cTn id="153" dur="3500"/>
                                        <p:tgtEl>
                                          <p:spTgt spid="171"/>
                                        </p:tgtEl>
                                        <p:attrNameLst>
                                          <p:attrName>ppt_y</p:attrName>
                                        </p:attrNameLst>
                                      </p:cBhvr>
                                      <p:tavLst>
                                        <p:tav tm="0">
                                          <p:val>
                                            <p:strVal val="ppt_y"/>
                                          </p:val>
                                        </p:tav>
                                        <p:tav tm="100000">
                                          <p:val>
                                            <p:strVal val="ppt_y"/>
                                          </p:val>
                                        </p:tav>
                                      </p:tavLst>
                                    </p:anim>
                                    <p:set>
                                      <p:cBhvr>
                                        <p:cTn id="154" dur="1" fill="hold">
                                          <p:stCondLst>
                                            <p:cond delay="3499"/>
                                          </p:stCondLst>
                                        </p:cTn>
                                        <p:tgtEl>
                                          <p:spTgt spid="171"/>
                                        </p:tgtEl>
                                        <p:attrNameLst>
                                          <p:attrName>style.visibility</p:attrName>
                                        </p:attrNameLst>
                                      </p:cBhvr>
                                      <p:to>
                                        <p:strVal val="hidden"/>
                                      </p:to>
                                    </p:set>
                                  </p:childTnLst>
                                </p:cTn>
                              </p:par>
                              <p:par>
                                <p:cTn id="155" presetID="2" presetClass="entr" presetSubtype="9" fill="hold" nodeType="withEffect">
                                  <p:stCondLst>
                                    <p:cond delay="0"/>
                                  </p:stCondLst>
                                  <p:childTnLst>
                                    <p:set>
                                      <p:cBhvr>
                                        <p:cTn id="156" dur="1" fill="hold">
                                          <p:stCondLst>
                                            <p:cond delay="0"/>
                                          </p:stCondLst>
                                        </p:cTn>
                                        <p:tgtEl>
                                          <p:spTgt spid="183"/>
                                        </p:tgtEl>
                                        <p:attrNameLst>
                                          <p:attrName>style.visibility</p:attrName>
                                        </p:attrNameLst>
                                      </p:cBhvr>
                                      <p:to>
                                        <p:strVal val="visible"/>
                                      </p:to>
                                    </p:set>
                                    <p:anim calcmode="lin" valueType="num">
                                      <p:cBhvr additive="base">
                                        <p:cTn id="157" dur="3000" fill="hold"/>
                                        <p:tgtEl>
                                          <p:spTgt spid="183"/>
                                        </p:tgtEl>
                                        <p:attrNameLst>
                                          <p:attrName>ppt_x</p:attrName>
                                        </p:attrNameLst>
                                      </p:cBhvr>
                                      <p:tavLst>
                                        <p:tav tm="0">
                                          <p:val>
                                            <p:strVal val="0-#ppt_w/2"/>
                                          </p:val>
                                        </p:tav>
                                        <p:tav tm="100000">
                                          <p:val>
                                            <p:strVal val="#ppt_x"/>
                                          </p:val>
                                        </p:tav>
                                      </p:tavLst>
                                    </p:anim>
                                    <p:anim calcmode="lin" valueType="num">
                                      <p:cBhvr additive="base">
                                        <p:cTn id="158" dur="3000" fill="hold"/>
                                        <p:tgtEl>
                                          <p:spTgt spid="183"/>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nodeType="withEffect">
                                  <p:stCondLst>
                                    <p:cond delay="0"/>
                                  </p:stCondLst>
                                  <p:childTnLst>
                                    <p:animRot by="21600000">
                                      <p:cBhvr>
                                        <p:cTn id="160" dur="3000" fill="hold"/>
                                        <p:tgtEl>
                                          <p:spTgt spid="183"/>
                                        </p:tgtEl>
                                        <p:attrNameLst>
                                          <p:attrName>r</p:attrName>
                                        </p:attrNameLst>
                                      </p:cBhvr>
                                    </p:animRot>
                                  </p:childTnLst>
                                </p:cTn>
                              </p:par>
                              <p:par>
                                <p:cTn id="161" presetID="2" presetClass="exit" presetSubtype="2" fill="hold" nodeType="withEffect">
                                  <p:stCondLst>
                                    <p:cond delay="0"/>
                                  </p:stCondLst>
                                  <p:childTnLst>
                                    <p:anim calcmode="lin" valueType="num">
                                      <p:cBhvr additive="base">
                                        <p:cTn id="162" dur="3500"/>
                                        <p:tgtEl>
                                          <p:spTgt spid="183"/>
                                        </p:tgtEl>
                                        <p:attrNameLst>
                                          <p:attrName>ppt_x</p:attrName>
                                        </p:attrNameLst>
                                      </p:cBhvr>
                                      <p:tavLst>
                                        <p:tav tm="0">
                                          <p:val>
                                            <p:strVal val="ppt_x"/>
                                          </p:val>
                                        </p:tav>
                                        <p:tav tm="100000">
                                          <p:val>
                                            <p:strVal val="1+ppt_w/2"/>
                                          </p:val>
                                        </p:tav>
                                      </p:tavLst>
                                    </p:anim>
                                    <p:anim calcmode="lin" valueType="num">
                                      <p:cBhvr additive="base">
                                        <p:cTn id="163" dur="3500"/>
                                        <p:tgtEl>
                                          <p:spTgt spid="183"/>
                                        </p:tgtEl>
                                        <p:attrNameLst>
                                          <p:attrName>ppt_y</p:attrName>
                                        </p:attrNameLst>
                                      </p:cBhvr>
                                      <p:tavLst>
                                        <p:tav tm="0">
                                          <p:val>
                                            <p:strVal val="ppt_y"/>
                                          </p:val>
                                        </p:tav>
                                        <p:tav tm="100000">
                                          <p:val>
                                            <p:strVal val="ppt_y"/>
                                          </p:val>
                                        </p:tav>
                                      </p:tavLst>
                                    </p:anim>
                                    <p:set>
                                      <p:cBhvr>
                                        <p:cTn id="164" dur="1" fill="hold">
                                          <p:stCondLst>
                                            <p:cond delay="3499"/>
                                          </p:stCondLst>
                                        </p:cTn>
                                        <p:tgtEl>
                                          <p:spTgt spid="183"/>
                                        </p:tgtEl>
                                        <p:attrNameLst>
                                          <p:attrName>style.visibility</p:attrName>
                                        </p:attrNameLst>
                                      </p:cBhvr>
                                      <p:to>
                                        <p:strVal val="hidden"/>
                                      </p:to>
                                    </p:set>
                                  </p:childTnLst>
                                </p:cTn>
                              </p:par>
                              <p:par>
                                <p:cTn id="165" presetID="2" presetClass="entr" presetSubtype="9" fill="hold" nodeType="withEffect">
                                  <p:stCondLst>
                                    <p:cond delay="0"/>
                                  </p:stCondLst>
                                  <p:childTnLst>
                                    <p:set>
                                      <p:cBhvr>
                                        <p:cTn id="166" dur="1" fill="hold">
                                          <p:stCondLst>
                                            <p:cond delay="0"/>
                                          </p:stCondLst>
                                        </p:cTn>
                                        <p:tgtEl>
                                          <p:spTgt spid="195"/>
                                        </p:tgtEl>
                                        <p:attrNameLst>
                                          <p:attrName>style.visibility</p:attrName>
                                        </p:attrNameLst>
                                      </p:cBhvr>
                                      <p:to>
                                        <p:strVal val="visible"/>
                                      </p:to>
                                    </p:set>
                                    <p:anim calcmode="lin" valueType="num">
                                      <p:cBhvr additive="base">
                                        <p:cTn id="167" dur="3000" fill="hold"/>
                                        <p:tgtEl>
                                          <p:spTgt spid="195"/>
                                        </p:tgtEl>
                                        <p:attrNameLst>
                                          <p:attrName>ppt_x</p:attrName>
                                        </p:attrNameLst>
                                      </p:cBhvr>
                                      <p:tavLst>
                                        <p:tav tm="0">
                                          <p:val>
                                            <p:strVal val="0-#ppt_w/2"/>
                                          </p:val>
                                        </p:tav>
                                        <p:tav tm="100000">
                                          <p:val>
                                            <p:strVal val="#ppt_x"/>
                                          </p:val>
                                        </p:tav>
                                      </p:tavLst>
                                    </p:anim>
                                    <p:anim calcmode="lin" valueType="num">
                                      <p:cBhvr additive="base">
                                        <p:cTn id="168" dur="3000" fill="hold"/>
                                        <p:tgtEl>
                                          <p:spTgt spid="195"/>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nodeType="withEffect">
                                  <p:stCondLst>
                                    <p:cond delay="0"/>
                                  </p:stCondLst>
                                  <p:childTnLst>
                                    <p:animRot by="21600000">
                                      <p:cBhvr>
                                        <p:cTn id="170" dur="3000" fill="hold"/>
                                        <p:tgtEl>
                                          <p:spTgt spid="195"/>
                                        </p:tgtEl>
                                        <p:attrNameLst>
                                          <p:attrName>r</p:attrName>
                                        </p:attrNameLst>
                                      </p:cBhvr>
                                    </p:animRot>
                                  </p:childTnLst>
                                </p:cTn>
                              </p:par>
                              <p:par>
                                <p:cTn id="171" presetID="2" presetClass="exit" presetSubtype="2" fill="hold" nodeType="withEffect">
                                  <p:stCondLst>
                                    <p:cond delay="0"/>
                                  </p:stCondLst>
                                  <p:childTnLst>
                                    <p:anim calcmode="lin" valueType="num">
                                      <p:cBhvr additive="base">
                                        <p:cTn id="172" dur="3500"/>
                                        <p:tgtEl>
                                          <p:spTgt spid="195"/>
                                        </p:tgtEl>
                                        <p:attrNameLst>
                                          <p:attrName>ppt_x</p:attrName>
                                        </p:attrNameLst>
                                      </p:cBhvr>
                                      <p:tavLst>
                                        <p:tav tm="0">
                                          <p:val>
                                            <p:strVal val="ppt_x"/>
                                          </p:val>
                                        </p:tav>
                                        <p:tav tm="100000">
                                          <p:val>
                                            <p:strVal val="1+ppt_w/2"/>
                                          </p:val>
                                        </p:tav>
                                      </p:tavLst>
                                    </p:anim>
                                    <p:anim calcmode="lin" valueType="num">
                                      <p:cBhvr additive="base">
                                        <p:cTn id="173" dur="3500"/>
                                        <p:tgtEl>
                                          <p:spTgt spid="195"/>
                                        </p:tgtEl>
                                        <p:attrNameLst>
                                          <p:attrName>ppt_y</p:attrName>
                                        </p:attrNameLst>
                                      </p:cBhvr>
                                      <p:tavLst>
                                        <p:tav tm="0">
                                          <p:val>
                                            <p:strVal val="ppt_y"/>
                                          </p:val>
                                        </p:tav>
                                        <p:tav tm="100000">
                                          <p:val>
                                            <p:strVal val="ppt_y"/>
                                          </p:val>
                                        </p:tav>
                                      </p:tavLst>
                                    </p:anim>
                                    <p:set>
                                      <p:cBhvr>
                                        <p:cTn id="174" dur="1" fill="hold">
                                          <p:stCondLst>
                                            <p:cond delay="3499"/>
                                          </p:stCondLst>
                                        </p:cTn>
                                        <p:tgtEl>
                                          <p:spTgt spid="195"/>
                                        </p:tgtEl>
                                        <p:attrNameLst>
                                          <p:attrName>style.visibility</p:attrName>
                                        </p:attrNameLst>
                                      </p:cBhvr>
                                      <p:to>
                                        <p:strVal val="hidden"/>
                                      </p:to>
                                    </p:set>
                                  </p:childTnLst>
                                </p:cTn>
                              </p:par>
                              <p:par>
                                <p:cTn id="175" presetID="2" presetClass="entr" presetSubtype="9" fill="hold" nodeType="withEffect">
                                  <p:stCondLst>
                                    <p:cond delay="0"/>
                                  </p:stCondLst>
                                  <p:childTnLst>
                                    <p:set>
                                      <p:cBhvr>
                                        <p:cTn id="176" dur="1" fill="hold">
                                          <p:stCondLst>
                                            <p:cond delay="0"/>
                                          </p:stCondLst>
                                        </p:cTn>
                                        <p:tgtEl>
                                          <p:spTgt spid="207"/>
                                        </p:tgtEl>
                                        <p:attrNameLst>
                                          <p:attrName>style.visibility</p:attrName>
                                        </p:attrNameLst>
                                      </p:cBhvr>
                                      <p:to>
                                        <p:strVal val="visible"/>
                                      </p:to>
                                    </p:set>
                                    <p:anim calcmode="lin" valueType="num">
                                      <p:cBhvr additive="base">
                                        <p:cTn id="177" dur="3000" fill="hold"/>
                                        <p:tgtEl>
                                          <p:spTgt spid="207"/>
                                        </p:tgtEl>
                                        <p:attrNameLst>
                                          <p:attrName>ppt_x</p:attrName>
                                        </p:attrNameLst>
                                      </p:cBhvr>
                                      <p:tavLst>
                                        <p:tav tm="0">
                                          <p:val>
                                            <p:strVal val="0-#ppt_w/2"/>
                                          </p:val>
                                        </p:tav>
                                        <p:tav tm="100000">
                                          <p:val>
                                            <p:strVal val="#ppt_x"/>
                                          </p:val>
                                        </p:tav>
                                      </p:tavLst>
                                    </p:anim>
                                    <p:anim calcmode="lin" valueType="num">
                                      <p:cBhvr additive="base">
                                        <p:cTn id="178" dur="3000" fill="hold"/>
                                        <p:tgtEl>
                                          <p:spTgt spid="207"/>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nodeType="withEffect">
                                  <p:stCondLst>
                                    <p:cond delay="0"/>
                                  </p:stCondLst>
                                  <p:childTnLst>
                                    <p:animRot by="21600000">
                                      <p:cBhvr>
                                        <p:cTn id="180" dur="3000" fill="hold"/>
                                        <p:tgtEl>
                                          <p:spTgt spid="207"/>
                                        </p:tgtEl>
                                        <p:attrNameLst>
                                          <p:attrName>r</p:attrName>
                                        </p:attrNameLst>
                                      </p:cBhvr>
                                    </p:animRot>
                                  </p:childTnLst>
                                </p:cTn>
                              </p:par>
                              <p:par>
                                <p:cTn id="181" presetID="2" presetClass="exit" presetSubtype="2" fill="hold" nodeType="withEffect">
                                  <p:stCondLst>
                                    <p:cond delay="0"/>
                                  </p:stCondLst>
                                  <p:childTnLst>
                                    <p:anim calcmode="lin" valueType="num">
                                      <p:cBhvr additive="base">
                                        <p:cTn id="182" dur="3500"/>
                                        <p:tgtEl>
                                          <p:spTgt spid="207"/>
                                        </p:tgtEl>
                                        <p:attrNameLst>
                                          <p:attrName>ppt_x</p:attrName>
                                        </p:attrNameLst>
                                      </p:cBhvr>
                                      <p:tavLst>
                                        <p:tav tm="0">
                                          <p:val>
                                            <p:strVal val="ppt_x"/>
                                          </p:val>
                                        </p:tav>
                                        <p:tav tm="100000">
                                          <p:val>
                                            <p:strVal val="1+ppt_w/2"/>
                                          </p:val>
                                        </p:tav>
                                      </p:tavLst>
                                    </p:anim>
                                    <p:anim calcmode="lin" valueType="num">
                                      <p:cBhvr additive="base">
                                        <p:cTn id="183" dur="3500"/>
                                        <p:tgtEl>
                                          <p:spTgt spid="207"/>
                                        </p:tgtEl>
                                        <p:attrNameLst>
                                          <p:attrName>ppt_y</p:attrName>
                                        </p:attrNameLst>
                                      </p:cBhvr>
                                      <p:tavLst>
                                        <p:tav tm="0">
                                          <p:val>
                                            <p:strVal val="ppt_y"/>
                                          </p:val>
                                        </p:tav>
                                        <p:tav tm="100000">
                                          <p:val>
                                            <p:strVal val="ppt_y"/>
                                          </p:val>
                                        </p:tav>
                                      </p:tavLst>
                                    </p:anim>
                                    <p:set>
                                      <p:cBhvr>
                                        <p:cTn id="184" dur="1" fill="hold">
                                          <p:stCondLst>
                                            <p:cond delay="3499"/>
                                          </p:stCondLst>
                                        </p:cTn>
                                        <p:tgtEl>
                                          <p:spTgt spid="207"/>
                                        </p:tgtEl>
                                        <p:attrNameLst>
                                          <p:attrName>style.visibility</p:attrName>
                                        </p:attrNameLst>
                                      </p:cBhvr>
                                      <p:to>
                                        <p:strVal val="hidden"/>
                                      </p:to>
                                    </p:set>
                                  </p:childTnLst>
                                </p:cTn>
                              </p:par>
                              <p:par>
                                <p:cTn id="185" presetID="2" presetClass="entr" presetSubtype="9" fill="hold" nodeType="withEffect">
                                  <p:stCondLst>
                                    <p:cond delay="0"/>
                                  </p:stCondLst>
                                  <p:childTnLst>
                                    <p:set>
                                      <p:cBhvr>
                                        <p:cTn id="186" dur="1" fill="hold">
                                          <p:stCondLst>
                                            <p:cond delay="0"/>
                                          </p:stCondLst>
                                        </p:cTn>
                                        <p:tgtEl>
                                          <p:spTgt spid="219"/>
                                        </p:tgtEl>
                                        <p:attrNameLst>
                                          <p:attrName>style.visibility</p:attrName>
                                        </p:attrNameLst>
                                      </p:cBhvr>
                                      <p:to>
                                        <p:strVal val="visible"/>
                                      </p:to>
                                    </p:set>
                                    <p:anim calcmode="lin" valueType="num">
                                      <p:cBhvr additive="base">
                                        <p:cTn id="187" dur="3000" fill="hold"/>
                                        <p:tgtEl>
                                          <p:spTgt spid="219"/>
                                        </p:tgtEl>
                                        <p:attrNameLst>
                                          <p:attrName>ppt_x</p:attrName>
                                        </p:attrNameLst>
                                      </p:cBhvr>
                                      <p:tavLst>
                                        <p:tav tm="0">
                                          <p:val>
                                            <p:strVal val="0-#ppt_w/2"/>
                                          </p:val>
                                        </p:tav>
                                        <p:tav tm="100000">
                                          <p:val>
                                            <p:strVal val="#ppt_x"/>
                                          </p:val>
                                        </p:tav>
                                      </p:tavLst>
                                    </p:anim>
                                    <p:anim calcmode="lin" valueType="num">
                                      <p:cBhvr additive="base">
                                        <p:cTn id="188" dur="3000" fill="hold"/>
                                        <p:tgtEl>
                                          <p:spTgt spid="219"/>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nodeType="withEffect">
                                  <p:stCondLst>
                                    <p:cond delay="0"/>
                                  </p:stCondLst>
                                  <p:childTnLst>
                                    <p:animRot by="21600000">
                                      <p:cBhvr>
                                        <p:cTn id="190" dur="3000" fill="hold"/>
                                        <p:tgtEl>
                                          <p:spTgt spid="219"/>
                                        </p:tgtEl>
                                        <p:attrNameLst>
                                          <p:attrName>r</p:attrName>
                                        </p:attrNameLst>
                                      </p:cBhvr>
                                    </p:animRot>
                                  </p:childTnLst>
                                </p:cTn>
                              </p:par>
                              <p:par>
                                <p:cTn id="191" presetID="2" presetClass="exit" presetSubtype="2" fill="hold" nodeType="withEffect">
                                  <p:stCondLst>
                                    <p:cond delay="0"/>
                                  </p:stCondLst>
                                  <p:childTnLst>
                                    <p:anim calcmode="lin" valueType="num">
                                      <p:cBhvr additive="base">
                                        <p:cTn id="192" dur="3500"/>
                                        <p:tgtEl>
                                          <p:spTgt spid="219"/>
                                        </p:tgtEl>
                                        <p:attrNameLst>
                                          <p:attrName>ppt_x</p:attrName>
                                        </p:attrNameLst>
                                      </p:cBhvr>
                                      <p:tavLst>
                                        <p:tav tm="0">
                                          <p:val>
                                            <p:strVal val="ppt_x"/>
                                          </p:val>
                                        </p:tav>
                                        <p:tav tm="100000">
                                          <p:val>
                                            <p:strVal val="1+ppt_w/2"/>
                                          </p:val>
                                        </p:tav>
                                      </p:tavLst>
                                    </p:anim>
                                    <p:anim calcmode="lin" valueType="num">
                                      <p:cBhvr additive="base">
                                        <p:cTn id="193" dur="3500"/>
                                        <p:tgtEl>
                                          <p:spTgt spid="219"/>
                                        </p:tgtEl>
                                        <p:attrNameLst>
                                          <p:attrName>ppt_y</p:attrName>
                                        </p:attrNameLst>
                                      </p:cBhvr>
                                      <p:tavLst>
                                        <p:tav tm="0">
                                          <p:val>
                                            <p:strVal val="ppt_y"/>
                                          </p:val>
                                        </p:tav>
                                        <p:tav tm="100000">
                                          <p:val>
                                            <p:strVal val="ppt_y"/>
                                          </p:val>
                                        </p:tav>
                                      </p:tavLst>
                                    </p:anim>
                                    <p:set>
                                      <p:cBhvr>
                                        <p:cTn id="194" dur="1" fill="hold">
                                          <p:stCondLst>
                                            <p:cond delay="3499"/>
                                          </p:stCondLst>
                                        </p:cTn>
                                        <p:tgtEl>
                                          <p:spTgt spid="219"/>
                                        </p:tgtEl>
                                        <p:attrNameLst>
                                          <p:attrName>style.visibility</p:attrName>
                                        </p:attrNameLst>
                                      </p:cBhvr>
                                      <p:to>
                                        <p:strVal val="hidden"/>
                                      </p:to>
                                    </p:set>
                                  </p:childTnLst>
                                </p:cTn>
                              </p:par>
                              <p:par>
                                <p:cTn id="195" presetID="2" presetClass="entr" presetSubtype="9" fill="hold" nodeType="withEffect">
                                  <p:stCondLst>
                                    <p:cond delay="0"/>
                                  </p:stCondLst>
                                  <p:childTnLst>
                                    <p:set>
                                      <p:cBhvr>
                                        <p:cTn id="196" dur="1" fill="hold">
                                          <p:stCondLst>
                                            <p:cond delay="0"/>
                                          </p:stCondLst>
                                        </p:cTn>
                                        <p:tgtEl>
                                          <p:spTgt spid="231"/>
                                        </p:tgtEl>
                                        <p:attrNameLst>
                                          <p:attrName>style.visibility</p:attrName>
                                        </p:attrNameLst>
                                      </p:cBhvr>
                                      <p:to>
                                        <p:strVal val="visible"/>
                                      </p:to>
                                    </p:set>
                                    <p:anim calcmode="lin" valueType="num">
                                      <p:cBhvr additive="base">
                                        <p:cTn id="197" dur="3000" fill="hold"/>
                                        <p:tgtEl>
                                          <p:spTgt spid="231"/>
                                        </p:tgtEl>
                                        <p:attrNameLst>
                                          <p:attrName>ppt_x</p:attrName>
                                        </p:attrNameLst>
                                      </p:cBhvr>
                                      <p:tavLst>
                                        <p:tav tm="0">
                                          <p:val>
                                            <p:strVal val="0-#ppt_w/2"/>
                                          </p:val>
                                        </p:tav>
                                        <p:tav tm="100000">
                                          <p:val>
                                            <p:strVal val="#ppt_x"/>
                                          </p:val>
                                        </p:tav>
                                      </p:tavLst>
                                    </p:anim>
                                    <p:anim calcmode="lin" valueType="num">
                                      <p:cBhvr additive="base">
                                        <p:cTn id="198" dur="3000" fill="hold"/>
                                        <p:tgtEl>
                                          <p:spTgt spid="231"/>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nodeType="withEffect">
                                  <p:stCondLst>
                                    <p:cond delay="0"/>
                                  </p:stCondLst>
                                  <p:childTnLst>
                                    <p:animRot by="21600000">
                                      <p:cBhvr>
                                        <p:cTn id="200" dur="3000" fill="hold"/>
                                        <p:tgtEl>
                                          <p:spTgt spid="231"/>
                                        </p:tgtEl>
                                        <p:attrNameLst>
                                          <p:attrName>r</p:attrName>
                                        </p:attrNameLst>
                                      </p:cBhvr>
                                    </p:animRot>
                                  </p:childTnLst>
                                </p:cTn>
                              </p:par>
                              <p:par>
                                <p:cTn id="201" presetID="2" presetClass="exit" presetSubtype="2" fill="hold" nodeType="withEffect">
                                  <p:stCondLst>
                                    <p:cond delay="0"/>
                                  </p:stCondLst>
                                  <p:childTnLst>
                                    <p:anim calcmode="lin" valueType="num">
                                      <p:cBhvr additive="base">
                                        <p:cTn id="202" dur="3500"/>
                                        <p:tgtEl>
                                          <p:spTgt spid="231"/>
                                        </p:tgtEl>
                                        <p:attrNameLst>
                                          <p:attrName>ppt_x</p:attrName>
                                        </p:attrNameLst>
                                      </p:cBhvr>
                                      <p:tavLst>
                                        <p:tav tm="0">
                                          <p:val>
                                            <p:strVal val="ppt_x"/>
                                          </p:val>
                                        </p:tav>
                                        <p:tav tm="100000">
                                          <p:val>
                                            <p:strVal val="1+ppt_w/2"/>
                                          </p:val>
                                        </p:tav>
                                      </p:tavLst>
                                    </p:anim>
                                    <p:anim calcmode="lin" valueType="num">
                                      <p:cBhvr additive="base">
                                        <p:cTn id="203" dur="3500"/>
                                        <p:tgtEl>
                                          <p:spTgt spid="231"/>
                                        </p:tgtEl>
                                        <p:attrNameLst>
                                          <p:attrName>ppt_y</p:attrName>
                                        </p:attrNameLst>
                                      </p:cBhvr>
                                      <p:tavLst>
                                        <p:tav tm="0">
                                          <p:val>
                                            <p:strVal val="ppt_y"/>
                                          </p:val>
                                        </p:tav>
                                        <p:tav tm="100000">
                                          <p:val>
                                            <p:strVal val="ppt_y"/>
                                          </p:val>
                                        </p:tav>
                                      </p:tavLst>
                                    </p:anim>
                                    <p:set>
                                      <p:cBhvr>
                                        <p:cTn id="204" dur="1" fill="hold">
                                          <p:stCondLst>
                                            <p:cond delay="3499"/>
                                          </p:stCondLst>
                                        </p:cTn>
                                        <p:tgtEl>
                                          <p:spTgt spid="231"/>
                                        </p:tgtEl>
                                        <p:attrNameLst>
                                          <p:attrName>style.visibility</p:attrName>
                                        </p:attrNameLst>
                                      </p:cBhvr>
                                      <p:to>
                                        <p:strVal val="hidden"/>
                                      </p:to>
                                    </p:set>
                                  </p:childTnLst>
                                </p:cTn>
                              </p:par>
                              <p:par>
                                <p:cTn id="205" presetID="23" presetClass="entr" presetSubtype="272" fill="hold" nodeType="withEffect">
                                  <p:stCondLst>
                                    <p:cond delay="0"/>
                                  </p:stCondLst>
                                  <p:childTnLst>
                                    <p:set>
                                      <p:cBhvr>
                                        <p:cTn id="206" dur="1" fill="hold">
                                          <p:stCondLst>
                                            <p:cond delay="0"/>
                                          </p:stCondLst>
                                        </p:cTn>
                                        <p:tgtEl>
                                          <p:spTgt spid="243"/>
                                        </p:tgtEl>
                                        <p:attrNameLst>
                                          <p:attrName>style.visibility</p:attrName>
                                        </p:attrNameLst>
                                      </p:cBhvr>
                                      <p:to>
                                        <p:strVal val="visible"/>
                                      </p:to>
                                    </p:set>
                                    <p:anim calcmode="lin" valueType="num">
                                      <p:cBhvr>
                                        <p:cTn id="207" dur="3000" fill="hold"/>
                                        <p:tgtEl>
                                          <p:spTgt spid="243"/>
                                        </p:tgtEl>
                                        <p:attrNameLst>
                                          <p:attrName>ppt_w</p:attrName>
                                        </p:attrNameLst>
                                      </p:cBhvr>
                                      <p:tavLst>
                                        <p:tav tm="0">
                                          <p:val>
                                            <p:strVal val="2/3*#ppt_w"/>
                                          </p:val>
                                        </p:tav>
                                        <p:tav tm="100000">
                                          <p:val>
                                            <p:strVal val="#ppt_w"/>
                                          </p:val>
                                        </p:tav>
                                      </p:tavLst>
                                    </p:anim>
                                    <p:anim calcmode="lin" valueType="num">
                                      <p:cBhvr>
                                        <p:cTn id="208" dur="3000" fill="hold"/>
                                        <p:tgtEl>
                                          <p:spTgt spid="243"/>
                                        </p:tgtEl>
                                        <p:attrNameLst>
                                          <p:attrName>ppt_h</p:attrName>
                                        </p:attrNameLst>
                                      </p:cBhvr>
                                      <p:tavLst>
                                        <p:tav tm="0">
                                          <p:val>
                                            <p:strVal val="2/3*#ppt_h"/>
                                          </p:val>
                                        </p:tav>
                                        <p:tav tm="100000">
                                          <p:val>
                                            <p:strVal val="#ppt_h"/>
                                          </p:val>
                                        </p:tav>
                                      </p:tavLst>
                                    </p:anim>
                                  </p:childTnLst>
                                </p:cTn>
                              </p:par>
                              <p:par>
                                <p:cTn id="209" presetID="16" presetClass="entr" presetSubtype="37" fill="hold" nodeType="withEffect">
                                  <p:stCondLst>
                                    <p:cond delay="0"/>
                                  </p:stCondLst>
                                  <p:childTnLst>
                                    <p:set>
                                      <p:cBhvr>
                                        <p:cTn id="210" dur="1" fill="hold">
                                          <p:stCondLst>
                                            <p:cond delay="0"/>
                                          </p:stCondLst>
                                        </p:cTn>
                                        <p:tgtEl>
                                          <p:spTgt spid="243"/>
                                        </p:tgtEl>
                                        <p:attrNameLst>
                                          <p:attrName>style.visibility</p:attrName>
                                        </p:attrNameLst>
                                      </p:cBhvr>
                                      <p:to>
                                        <p:strVal val="visible"/>
                                      </p:to>
                                    </p:set>
                                    <p:animEffect transition="in" filter="barn(outVertical)">
                                      <p:cBhvr>
                                        <p:cTn id="211" dur="3000"/>
                                        <p:tgtEl>
                                          <p:spTgt spid="243"/>
                                        </p:tgtEl>
                                      </p:cBhvr>
                                    </p:animEffect>
                                  </p:childTnLst>
                                </p:cTn>
                              </p:par>
                              <p:par>
                                <p:cTn id="212" presetID="9" presetClass="emph" presetSubtype="0" nodeType="withEffect">
                                  <p:stCondLst>
                                    <p:cond delay="0"/>
                                  </p:stCondLst>
                                  <p:childTnLst>
                                    <p:set>
                                      <p:cBhvr rctx="PPT">
                                        <p:cTn id="213" dur="indefinite"/>
                                        <p:tgtEl>
                                          <p:spTgt spid="244"/>
                                        </p:tgtEl>
                                        <p:attrNameLst>
                                          <p:attrName>style.opacity</p:attrName>
                                        </p:attrNameLst>
                                      </p:cBhvr>
                                      <p:to>
                                        <p:strVal val="0"/>
                                      </p:to>
                                    </p:set>
                                    <p:animEffect filter="image" prLst="opacity: 0">
                                      <p:cBhvr rctx="IE">
                                        <p:cTn id="214" dur="indefinite"/>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23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853" y="0"/>
            <a:ext cx="9144000" cy="5138934"/>
          </a:xfrm>
          <a:prstGeom prst="rect">
            <a:avLst/>
          </a:prstGeom>
          <a:noFill/>
          <a:ln>
            <a:noFill/>
          </a:ln>
        </p:spPr>
      </p:pic>
      <p:sp>
        <p:nvSpPr>
          <p:cNvPr id="3" name="2 Rectángulo"/>
          <p:cNvSpPr/>
          <p:nvPr/>
        </p:nvSpPr>
        <p:spPr>
          <a:xfrm rot="5400000" flipH="1" flipV="1">
            <a:off x="-2101907" y="-456427"/>
            <a:ext cx="1798002" cy="180606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flipH="1" flipV="1">
            <a:off x="-1490346" y="-8920"/>
            <a:ext cx="1798008" cy="1806064"/>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flipH="1" flipV="1">
            <a:off x="-914282" y="423129"/>
            <a:ext cx="1798008" cy="1806064"/>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flipH="1" flipV="1">
            <a:off x="-387924" y="875581"/>
            <a:ext cx="1798000" cy="1806068"/>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flipH="1" flipV="1">
            <a:off x="183548" y="1343579"/>
            <a:ext cx="1797995" cy="1806066"/>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flipH="1" flipV="1">
            <a:off x="9465719" y="3776374"/>
            <a:ext cx="1822536" cy="167287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6200000" flipH="1" flipV="1">
            <a:off x="8854153" y="3328868"/>
            <a:ext cx="1822540" cy="167287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6200000" flipH="1" flipV="1">
            <a:off x="8278089" y="2896819"/>
            <a:ext cx="1822540" cy="1672874"/>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6200000" flipH="1" flipV="1">
            <a:off x="7751746" y="2444371"/>
            <a:ext cx="1822535" cy="1672871"/>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6200000" flipH="1" flipV="1">
            <a:off x="7180275" y="1976372"/>
            <a:ext cx="1822531" cy="1672871"/>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5400000" flipV="1">
            <a:off x="-2220942" y="3771697"/>
            <a:ext cx="1939395" cy="170938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5400000" flipV="1">
            <a:off x="-1594718" y="3286254"/>
            <a:ext cx="1939389" cy="170938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5400000" flipV="1">
            <a:off x="-1033311" y="2892146"/>
            <a:ext cx="1939389" cy="170938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flipV="1">
            <a:off x="-506961" y="2439696"/>
            <a:ext cx="1939389" cy="170938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flipV="1">
            <a:off x="64511" y="1971696"/>
            <a:ext cx="1939389" cy="1709385"/>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6200000" flipV="1">
            <a:off x="9486087" y="-456254"/>
            <a:ext cx="1689677" cy="176499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6200000" flipV="1">
            <a:off x="8874527" y="-8751"/>
            <a:ext cx="1689677" cy="176499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flipV="1">
            <a:off x="8298463" y="423296"/>
            <a:ext cx="1689677" cy="176499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V="1">
            <a:off x="7772113" y="875747"/>
            <a:ext cx="1689677" cy="1764990"/>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6200000" flipV="1">
            <a:off x="7200644" y="1343748"/>
            <a:ext cx="1689674" cy="1764988"/>
          </a:xfrm>
          <a:prstGeom prst="rect">
            <a:avLst/>
          </a:prstGeom>
          <a:gradFill>
            <a:gsLst>
              <a:gs pos="11000">
                <a:schemeClr val="tx1">
                  <a:alpha val="56000"/>
                </a:schemeClr>
              </a:gs>
              <a:gs pos="35000">
                <a:srgbClr val="7030A0">
                  <a:lumMod val="40000"/>
                  <a:alpha val="0"/>
                </a:srgbClr>
              </a:gs>
              <a:gs pos="31000">
                <a:schemeClr val="tx1">
                  <a:alpha val="78000"/>
                </a:schemeClr>
              </a:gs>
              <a:gs pos="45000">
                <a:srgbClr val="CAF656">
                  <a:alpha val="0"/>
                </a:srgbClr>
              </a:gs>
              <a:gs pos="21000">
                <a:srgbClr val="E91717">
                  <a:alpha val="71000"/>
                </a:srgbClr>
              </a:gs>
              <a:gs pos="14000">
                <a:schemeClr val="accent1">
                  <a:tint val="44500"/>
                  <a:satMod val="160000"/>
                  <a:alpha val="0"/>
                </a:schemeClr>
              </a:gs>
              <a:gs pos="43000">
                <a:srgbClr val="CC0000">
                  <a:alpha val="68000"/>
                </a:srgbClr>
              </a:gs>
              <a:gs pos="24000">
                <a:srgbClr val="CCFF33">
                  <a:alpha val="0"/>
                </a:srgbClr>
              </a:gs>
            </a:gsLst>
            <a:path path="circle">
              <a:fillToRect l="100000" t="100000"/>
            </a:path>
          </a:gradFill>
          <a:ln w="12700">
            <a:noFill/>
            <a:prstDash val="sysDot"/>
          </a:ln>
          <a:effectLst/>
          <a:scene3d>
            <a:camera prst="orthographicFront"/>
            <a:lightRig rig="brightRoom"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620688" y="-524594"/>
            <a:ext cx="12168336" cy="6264696"/>
          </a:xfrm>
          <a:prstGeom prst="rect">
            <a:avLst/>
          </a:prstGeom>
          <a:noFill/>
          <a:ln>
            <a:noFill/>
          </a:ln>
        </p:spPr>
      </p:pic>
    </p:spTree>
    <p:extLst>
      <p:ext uri="{BB962C8B-B14F-4D97-AF65-F5344CB8AC3E}">
        <p14:creationId xmlns:p14="http://schemas.microsoft.com/office/powerpoint/2010/main" val="2868763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500" fill="hold"/>
                                        <p:tgtEl>
                                          <p:spTgt spid="3"/>
                                        </p:tgtEl>
                                        <p:attrNameLst>
                                          <p:attrName>ppt_x</p:attrName>
                                        </p:attrNameLst>
                                      </p:cBhvr>
                                      <p:tavLst>
                                        <p:tav tm="0">
                                          <p:val>
                                            <p:strVal val="1+#ppt_w/2"/>
                                          </p:val>
                                        </p:tav>
                                        <p:tav tm="100000">
                                          <p:val>
                                            <p:strVal val="#ppt_x"/>
                                          </p:val>
                                        </p:tav>
                                      </p:tavLst>
                                    </p:anim>
                                    <p:anim calcmode="lin" valueType="num">
                                      <p:cBhvr additive="base">
                                        <p:cTn id="8" dur="3500" fill="hold"/>
                                        <p:tgtEl>
                                          <p:spTgt spid="3"/>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3500" fill="hold"/>
                                        <p:tgtEl>
                                          <p:spTgt spid="3"/>
                                        </p:tgtEl>
                                        <p:attrNameLst>
                                          <p:attrName>r</p:attrName>
                                        </p:attrNameLst>
                                      </p:cBhvr>
                                    </p:animRot>
                                  </p:childTnLst>
                                </p:cTn>
                              </p:par>
                              <p:par>
                                <p:cTn id="11" presetID="2" presetClass="entr" presetSubtype="6"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3500" fill="hold"/>
                                        <p:tgtEl>
                                          <p:spTgt spid="4"/>
                                        </p:tgtEl>
                                        <p:attrNameLst>
                                          <p:attrName>ppt_x</p:attrName>
                                        </p:attrNameLst>
                                      </p:cBhvr>
                                      <p:tavLst>
                                        <p:tav tm="0">
                                          <p:val>
                                            <p:strVal val="1+#ppt_w/2"/>
                                          </p:val>
                                        </p:tav>
                                        <p:tav tm="100000">
                                          <p:val>
                                            <p:strVal val="#ppt_x"/>
                                          </p:val>
                                        </p:tav>
                                      </p:tavLst>
                                    </p:anim>
                                    <p:anim calcmode="lin" valueType="num">
                                      <p:cBhvr additive="base">
                                        <p:cTn id="14" dur="3500" fill="hold"/>
                                        <p:tgtEl>
                                          <p:spTgt spid="4"/>
                                        </p:tgtEl>
                                        <p:attrNameLst>
                                          <p:attrName>ppt_y</p:attrName>
                                        </p:attrNameLst>
                                      </p:cBhvr>
                                      <p:tavLst>
                                        <p:tav tm="0">
                                          <p:val>
                                            <p:strVal val="1+#ppt_h/2"/>
                                          </p:val>
                                        </p:tav>
                                        <p:tav tm="100000">
                                          <p:val>
                                            <p:strVal val="#ppt_y"/>
                                          </p:val>
                                        </p:tav>
                                      </p:tavLst>
                                    </p:anim>
                                  </p:childTnLst>
                                </p:cTn>
                              </p:par>
                              <p:par>
                                <p:cTn id="15" presetID="8" presetClass="emph" presetSubtype="0" fill="hold" grpId="1" nodeType="withEffect">
                                  <p:stCondLst>
                                    <p:cond delay="0"/>
                                  </p:stCondLst>
                                  <p:childTnLst>
                                    <p:animRot by="21600000">
                                      <p:cBhvr>
                                        <p:cTn id="16" dur="3500" fill="hold"/>
                                        <p:tgtEl>
                                          <p:spTgt spid="4"/>
                                        </p:tgtEl>
                                        <p:attrNameLst>
                                          <p:attrName>r</p:attrName>
                                        </p:attrNameLst>
                                      </p:cBhvr>
                                    </p:animRot>
                                  </p:childTnLst>
                                </p:cTn>
                              </p:par>
                              <p:par>
                                <p:cTn id="17" presetID="2" presetClass="entr" presetSubtype="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3500" fill="hold"/>
                                        <p:tgtEl>
                                          <p:spTgt spid="6"/>
                                        </p:tgtEl>
                                        <p:attrNameLst>
                                          <p:attrName>ppt_x</p:attrName>
                                        </p:attrNameLst>
                                      </p:cBhvr>
                                      <p:tavLst>
                                        <p:tav tm="0">
                                          <p:val>
                                            <p:strVal val="1+#ppt_w/2"/>
                                          </p:val>
                                        </p:tav>
                                        <p:tav tm="100000">
                                          <p:val>
                                            <p:strVal val="#ppt_x"/>
                                          </p:val>
                                        </p:tav>
                                      </p:tavLst>
                                    </p:anim>
                                    <p:anim calcmode="lin" valueType="num">
                                      <p:cBhvr additive="base">
                                        <p:cTn id="20" dur="3500" fill="hold"/>
                                        <p:tgtEl>
                                          <p:spTgt spid="6"/>
                                        </p:tgtEl>
                                        <p:attrNameLst>
                                          <p:attrName>ppt_y</p:attrName>
                                        </p:attrNameLst>
                                      </p:cBhvr>
                                      <p:tavLst>
                                        <p:tav tm="0">
                                          <p:val>
                                            <p:strVal val="1+#ppt_h/2"/>
                                          </p:val>
                                        </p:tav>
                                        <p:tav tm="100000">
                                          <p:val>
                                            <p:strVal val="#ppt_y"/>
                                          </p:val>
                                        </p:tav>
                                      </p:tavLst>
                                    </p:anim>
                                  </p:childTnLst>
                                </p:cTn>
                              </p:par>
                              <p:par>
                                <p:cTn id="21" presetID="8" presetClass="emph" presetSubtype="0" fill="hold" grpId="1" nodeType="withEffect">
                                  <p:stCondLst>
                                    <p:cond delay="0"/>
                                  </p:stCondLst>
                                  <p:childTnLst>
                                    <p:animRot by="21600000">
                                      <p:cBhvr>
                                        <p:cTn id="22" dur="3500" fill="hold"/>
                                        <p:tgtEl>
                                          <p:spTgt spid="6"/>
                                        </p:tgtEl>
                                        <p:attrNameLst>
                                          <p:attrName>r</p:attrName>
                                        </p:attrNameLst>
                                      </p:cBhvr>
                                    </p:animRot>
                                  </p:childTnLst>
                                </p:cTn>
                              </p:par>
                              <p:par>
                                <p:cTn id="23" presetID="2" presetClass="entr" presetSubtype="6"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500" fill="hold"/>
                                        <p:tgtEl>
                                          <p:spTgt spid="7"/>
                                        </p:tgtEl>
                                        <p:attrNameLst>
                                          <p:attrName>ppt_x</p:attrName>
                                        </p:attrNameLst>
                                      </p:cBhvr>
                                      <p:tavLst>
                                        <p:tav tm="0">
                                          <p:val>
                                            <p:strVal val="1+#ppt_w/2"/>
                                          </p:val>
                                        </p:tav>
                                        <p:tav tm="100000">
                                          <p:val>
                                            <p:strVal val="#ppt_x"/>
                                          </p:val>
                                        </p:tav>
                                      </p:tavLst>
                                    </p:anim>
                                    <p:anim calcmode="lin" valueType="num">
                                      <p:cBhvr additive="base">
                                        <p:cTn id="26" dur="3500" fill="hold"/>
                                        <p:tgtEl>
                                          <p:spTgt spid="7"/>
                                        </p:tgtEl>
                                        <p:attrNameLst>
                                          <p:attrName>ppt_y</p:attrName>
                                        </p:attrNameLst>
                                      </p:cBhvr>
                                      <p:tavLst>
                                        <p:tav tm="0">
                                          <p:val>
                                            <p:strVal val="1+#ppt_h/2"/>
                                          </p:val>
                                        </p:tav>
                                        <p:tav tm="100000">
                                          <p:val>
                                            <p:strVal val="#ppt_y"/>
                                          </p:val>
                                        </p:tav>
                                      </p:tavLst>
                                    </p:anim>
                                  </p:childTnLst>
                                </p:cTn>
                              </p:par>
                              <p:par>
                                <p:cTn id="27" presetID="8" presetClass="emph" presetSubtype="0" fill="hold" grpId="1" nodeType="withEffect">
                                  <p:stCondLst>
                                    <p:cond delay="0"/>
                                  </p:stCondLst>
                                  <p:childTnLst>
                                    <p:animRot by="21600000">
                                      <p:cBhvr>
                                        <p:cTn id="28" dur="3500" fill="hold"/>
                                        <p:tgtEl>
                                          <p:spTgt spid="7"/>
                                        </p:tgtEl>
                                        <p:attrNameLst>
                                          <p:attrName>r</p:attrName>
                                        </p:attrNameLst>
                                      </p:cBhvr>
                                    </p:animRot>
                                  </p:childTnLst>
                                </p:cTn>
                              </p:par>
                              <p:par>
                                <p:cTn id="29" presetID="2" presetClass="entr" presetSubtype="12"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3500" fill="hold"/>
                                        <p:tgtEl>
                                          <p:spTgt spid="18"/>
                                        </p:tgtEl>
                                        <p:attrNameLst>
                                          <p:attrName>ppt_x</p:attrName>
                                        </p:attrNameLst>
                                      </p:cBhvr>
                                      <p:tavLst>
                                        <p:tav tm="0">
                                          <p:val>
                                            <p:strVal val="0-#ppt_w/2"/>
                                          </p:val>
                                        </p:tav>
                                        <p:tav tm="100000">
                                          <p:val>
                                            <p:strVal val="#ppt_x"/>
                                          </p:val>
                                        </p:tav>
                                      </p:tavLst>
                                    </p:anim>
                                    <p:anim calcmode="lin" valueType="num">
                                      <p:cBhvr additive="base">
                                        <p:cTn id="32" dur="3500" fill="hold"/>
                                        <p:tgtEl>
                                          <p:spTgt spid="18"/>
                                        </p:tgtEl>
                                        <p:attrNameLst>
                                          <p:attrName>ppt_y</p:attrName>
                                        </p:attrNameLst>
                                      </p:cBhvr>
                                      <p:tavLst>
                                        <p:tav tm="0">
                                          <p:val>
                                            <p:strVal val="1+#ppt_h/2"/>
                                          </p:val>
                                        </p:tav>
                                        <p:tav tm="100000">
                                          <p:val>
                                            <p:strVal val="#ppt_y"/>
                                          </p:val>
                                        </p:tav>
                                      </p:tavLst>
                                    </p:anim>
                                  </p:childTnLst>
                                </p:cTn>
                              </p:par>
                              <p:par>
                                <p:cTn id="33" presetID="8" presetClass="emph" presetSubtype="0" fill="hold" grpId="1" nodeType="withEffect">
                                  <p:stCondLst>
                                    <p:cond delay="0"/>
                                  </p:stCondLst>
                                  <p:childTnLst>
                                    <p:animRot by="-21600000">
                                      <p:cBhvr>
                                        <p:cTn id="34" dur="3500" fill="hold"/>
                                        <p:tgtEl>
                                          <p:spTgt spid="18"/>
                                        </p:tgtEl>
                                        <p:attrNameLst>
                                          <p:attrName>r</p:attrName>
                                        </p:attrNameLst>
                                      </p:cBhvr>
                                    </p:animRot>
                                  </p:childTnLst>
                                </p:cTn>
                              </p:par>
                              <p:par>
                                <p:cTn id="35" presetID="2" presetClass="entr" presetSubtype="12"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3500" fill="hold"/>
                                        <p:tgtEl>
                                          <p:spTgt spid="19"/>
                                        </p:tgtEl>
                                        <p:attrNameLst>
                                          <p:attrName>ppt_x</p:attrName>
                                        </p:attrNameLst>
                                      </p:cBhvr>
                                      <p:tavLst>
                                        <p:tav tm="0">
                                          <p:val>
                                            <p:strVal val="0-#ppt_w/2"/>
                                          </p:val>
                                        </p:tav>
                                        <p:tav tm="100000">
                                          <p:val>
                                            <p:strVal val="#ppt_x"/>
                                          </p:val>
                                        </p:tav>
                                      </p:tavLst>
                                    </p:anim>
                                    <p:anim calcmode="lin" valueType="num">
                                      <p:cBhvr additive="base">
                                        <p:cTn id="38" dur="3500" fill="hold"/>
                                        <p:tgtEl>
                                          <p:spTgt spid="19"/>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21600000">
                                      <p:cBhvr>
                                        <p:cTn id="40" dur="3500" fill="hold"/>
                                        <p:tgtEl>
                                          <p:spTgt spid="19"/>
                                        </p:tgtEl>
                                        <p:attrNameLst>
                                          <p:attrName>r</p:attrName>
                                        </p:attrNameLst>
                                      </p:cBhvr>
                                    </p:animRot>
                                  </p:childTnLst>
                                </p:cTn>
                              </p:par>
                              <p:par>
                                <p:cTn id="41" presetID="2" presetClass="entr" presetSubtype="12"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500" fill="hold"/>
                                        <p:tgtEl>
                                          <p:spTgt spid="20"/>
                                        </p:tgtEl>
                                        <p:attrNameLst>
                                          <p:attrName>ppt_x</p:attrName>
                                        </p:attrNameLst>
                                      </p:cBhvr>
                                      <p:tavLst>
                                        <p:tav tm="0">
                                          <p:val>
                                            <p:strVal val="0-#ppt_w/2"/>
                                          </p:val>
                                        </p:tav>
                                        <p:tav tm="100000">
                                          <p:val>
                                            <p:strVal val="#ppt_x"/>
                                          </p:val>
                                        </p:tav>
                                      </p:tavLst>
                                    </p:anim>
                                    <p:anim calcmode="lin" valueType="num">
                                      <p:cBhvr additive="base">
                                        <p:cTn id="44" dur="3500" fill="hold"/>
                                        <p:tgtEl>
                                          <p:spTgt spid="20"/>
                                        </p:tgtEl>
                                        <p:attrNameLst>
                                          <p:attrName>ppt_y</p:attrName>
                                        </p:attrNameLst>
                                      </p:cBhvr>
                                      <p:tavLst>
                                        <p:tav tm="0">
                                          <p:val>
                                            <p:strVal val="1+#ppt_h/2"/>
                                          </p:val>
                                        </p:tav>
                                        <p:tav tm="100000">
                                          <p:val>
                                            <p:strVal val="#ppt_y"/>
                                          </p:val>
                                        </p:tav>
                                      </p:tavLst>
                                    </p:anim>
                                  </p:childTnLst>
                                </p:cTn>
                              </p:par>
                              <p:par>
                                <p:cTn id="45" presetID="8" presetClass="emph" presetSubtype="0" fill="hold" grpId="1" nodeType="withEffect">
                                  <p:stCondLst>
                                    <p:cond delay="0"/>
                                  </p:stCondLst>
                                  <p:childTnLst>
                                    <p:animRot by="-21600000">
                                      <p:cBhvr>
                                        <p:cTn id="46" dur="3500" fill="hold"/>
                                        <p:tgtEl>
                                          <p:spTgt spid="20"/>
                                        </p:tgtEl>
                                        <p:attrNameLst>
                                          <p:attrName>r</p:attrName>
                                        </p:attrNameLst>
                                      </p:cBhvr>
                                    </p:animRot>
                                  </p:childTnLst>
                                </p:cTn>
                              </p:par>
                              <p:par>
                                <p:cTn id="47" presetID="2" presetClass="entr" presetSubtype="12"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additive="base">
                                        <p:cTn id="49" dur="3500" fill="hold"/>
                                        <p:tgtEl>
                                          <p:spTgt spid="21"/>
                                        </p:tgtEl>
                                        <p:attrNameLst>
                                          <p:attrName>ppt_x</p:attrName>
                                        </p:attrNameLst>
                                      </p:cBhvr>
                                      <p:tavLst>
                                        <p:tav tm="0">
                                          <p:val>
                                            <p:strVal val="0-#ppt_w/2"/>
                                          </p:val>
                                        </p:tav>
                                        <p:tav tm="100000">
                                          <p:val>
                                            <p:strVal val="#ppt_x"/>
                                          </p:val>
                                        </p:tav>
                                      </p:tavLst>
                                    </p:anim>
                                    <p:anim calcmode="lin" valueType="num">
                                      <p:cBhvr additive="base">
                                        <p:cTn id="50" dur="3500" fill="hold"/>
                                        <p:tgtEl>
                                          <p:spTgt spid="21"/>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3500" fill="hold"/>
                                        <p:tgtEl>
                                          <p:spTgt spid="21"/>
                                        </p:tgtEl>
                                        <p:attrNameLst>
                                          <p:attrName>r</p:attrName>
                                        </p:attrNameLst>
                                      </p:cBhvr>
                                    </p:animRot>
                                  </p:childTnLst>
                                </p:cTn>
                              </p:par>
                              <p:par>
                                <p:cTn id="53" presetID="2" presetClass="entr" presetSubtype="12"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3500" fill="hold"/>
                                        <p:tgtEl>
                                          <p:spTgt spid="22"/>
                                        </p:tgtEl>
                                        <p:attrNameLst>
                                          <p:attrName>ppt_x</p:attrName>
                                        </p:attrNameLst>
                                      </p:cBhvr>
                                      <p:tavLst>
                                        <p:tav tm="0">
                                          <p:val>
                                            <p:strVal val="0-#ppt_w/2"/>
                                          </p:val>
                                        </p:tav>
                                        <p:tav tm="100000">
                                          <p:val>
                                            <p:strVal val="#ppt_x"/>
                                          </p:val>
                                        </p:tav>
                                      </p:tavLst>
                                    </p:anim>
                                    <p:anim calcmode="lin" valueType="num">
                                      <p:cBhvr additive="base">
                                        <p:cTn id="56" dur="3500" fill="hold"/>
                                        <p:tgtEl>
                                          <p:spTgt spid="22"/>
                                        </p:tgtEl>
                                        <p:attrNameLst>
                                          <p:attrName>ppt_y</p:attrName>
                                        </p:attrNameLst>
                                      </p:cBhvr>
                                      <p:tavLst>
                                        <p:tav tm="0">
                                          <p:val>
                                            <p:strVal val="1+#ppt_h/2"/>
                                          </p:val>
                                        </p:tav>
                                        <p:tav tm="100000">
                                          <p:val>
                                            <p:strVal val="#ppt_y"/>
                                          </p:val>
                                        </p:tav>
                                      </p:tavLst>
                                    </p:anim>
                                  </p:childTnLst>
                                </p:cTn>
                              </p:par>
                              <p:par>
                                <p:cTn id="57" presetID="8" presetClass="emph" presetSubtype="0" fill="hold" grpId="1" nodeType="withEffect">
                                  <p:stCondLst>
                                    <p:cond delay="0"/>
                                  </p:stCondLst>
                                  <p:childTnLst>
                                    <p:animRot by="-21600000">
                                      <p:cBhvr>
                                        <p:cTn id="58" dur="3500" fill="hold"/>
                                        <p:tgtEl>
                                          <p:spTgt spid="22"/>
                                        </p:tgtEl>
                                        <p:attrNameLst>
                                          <p:attrName>r</p:attrName>
                                        </p:attrNameLst>
                                      </p:cBhvr>
                                    </p:animRot>
                                  </p:childTnLst>
                                </p:cTn>
                              </p:par>
                              <p:par>
                                <p:cTn id="59" presetID="2" presetClass="entr" presetSubtype="3" fill="hold" grpId="0" nodeType="with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3500" fill="hold"/>
                                        <p:tgtEl>
                                          <p:spTgt spid="13"/>
                                        </p:tgtEl>
                                        <p:attrNameLst>
                                          <p:attrName>ppt_x</p:attrName>
                                        </p:attrNameLst>
                                      </p:cBhvr>
                                      <p:tavLst>
                                        <p:tav tm="0">
                                          <p:val>
                                            <p:strVal val="1+#ppt_w/2"/>
                                          </p:val>
                                        </p:tav>
                                        <p:tav tm="100000">
                                          <p:val>
                                            <p:strVal val="#ppt_x"/>
                                          </p:val>
                                        </p:tav>
                                      </p:tavLst>
                                    </p:anim>
                                    <p:anim calcmode="lin" valueType="num">
                                      <p:cBhvr additive="base">
                                        <p:cTn id="62" dur="3500" fill="hold"/>
                                        <p:tgtEl>
                                          <p:spTgt spid="13"/>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3500" fill="hold"/>
                                        <p:tgtEl>
                                          <p:spTgt spid="13"/>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3500" fill="hold"/>
                                        <p:tgtEl>
                                          <p:spTgt spid="14"/>
                                        </p:tgtEl>
                                        <p:attrNameLst>
                                          <p:attrName>ppt_x</p:attrName>
                                        </p:attrNameLst>
                                      </p:cBhvr>
                                      <p:tavLst>
                                        <p:tav tm="0">
                                          <p:val>
                                            <p:strVal val="1+#ppt_w/2"/>
                                          </p:val>
                                        </p:tav>
                                        <p:tav tm="100000">
                                          <p:val>
                                            <p:strVal val="#ppt_x"/>
                                          </p:val>
                                        </p:tav>
                                      </p:tavLst>
                                    </p:anim>
                                    <p:anim calcmode="lin" valueType="num">
                                      <p:cBhvr additive="base">
                                        <p:cTn id="68" dur="3500" fill="hold"/>
                                        <p:tgtEl>
                                          <p:spTgt spid="14"/>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3500" fill="hold"/>
                                        <p:tgtEl>
                                          <p:spTgt spid="14"/>
                                        </p:tgtEl>
                                        <p:attrNameLst>
                                          <p:attrName>r</p:attrName>
                                        </p:attrNameLst>
                                      </p:cBhvr>
                                    </p:animRot>
                                  </p:childTnLst>
                                </p:cTn>
                              </p:par>
                              <p:par>
                                <p:cTn id="71" presetID="2" presetClass="entr" presetSubtype="3"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3500" fill="hold"/>
                                        <p:tgtEl>
                                          <p:spTgt spid="15"/>
                                        </p:tgtEl>
                                        <p:attrNameLst>
                                          <p:attrName>ppt_x</p:attrName>
                                        </p:attrNameLst>
                                      </p:cBhvr>
                                      <p:tavLst>
                                        <p:tav tm="0">
                                          <p:val>
                                            <p:strVal val="1+#ppt_w/2"/>
                                          </p:val>
                                        </p:tav>
                                        <p:tav tm="100000">
                                          <p:val>
                                            <p:strVal val="#ppt_x"/>
                                          </p:val>
                                        </p:tav>
                                      </p:tavLst>
                                    </p:anim>
                                    <p:anim calcmode="lin" valueType="num">
                                      <p:cBhvr additive="base">
                                        <p:cTn id="74" dur="3500" fill="hold"/>
                                        <p:tgtEl>
                                          <p:spTgt spid="15"/>
                                        </p:tgtEl>
                                        <p:attrNameLst>
                                          <p:attrName>ppt_y</p:attrName>
                                        </p:attrNameLst>
                                      </p:cBhvr>
                                      <p:tavLst>
                                        <p:tav tm="0">
                                          <p:val>
                                            <p:strVal val="0-#ppt_h/2"/>
                                          </p:val>
                                        </p:tav>
                                        <p:tav tm="100000">
                                          <p:val>
                                            <p:strVal val="#ppt_y"/>
                                          </p:val>
                                        </p:tav>
                                      </p:tavLst>
                                    </p:anim>
                                  </p:childTnLst>
                                </p:cTn>
                              </p:par>
                              <p:par>
                                <p:cTn id="75" presetID="8" presetClass="emph" presetSubtype="0" fill="hold" grpId="1" nodeType="withEffect">
                                  <p:stCondLst>
                                    <p:cond delay="0"/>
                                  </p:stCondLst>
                                  <p:childTnLst>
                                    <p:animRot by="-21600000">
                                      <p:cBhvr>
                                        <p:cTn id="76" dur="3500" fill="hold"/>
                                        <p:tgtEl>
                                          <p:spTgt spid="15"/>
                                        </p:tgtEl>
                                        <p:attrNameLst>
                                          <p:attrName>r</p:attrName>
                                        </p:attrNameLst>
                                      </p:cBhvr>
                                    </p:animRot>
                                  </p:childTnLst>
                                </p:cTn>
                              </p:par>
                              <p:par>
                                <p:cTn id="77" presetID="2" presetClass="entr" presetSubtype="3"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3500" fill="hold"/>
                                        <p:tgtEl>
                                          <p:spTgt spid="16"/>
                                        </p:tgtEl>
                                        <p:attrNameLst>
                                          <p:attrName>ppt_x</p:attrName>
                                        </p:attrNameLst>
                                      </p:cBhvr>
                                      <p:tavLst>
                                        <p:tav tm="0">
                                          <p:val>
                                            <p:strVal val="1+#ppt_w/2"/>
                                          </p:val>
                                        </p:tav>
                                        <p:tav tm="100000">
                                          <p:val>
                                            <p:strVal val="#ppt_x"/>
                                          </p:val>
                                        </p:tav>
                                      </p:tavLst>
                                    </p:anim>
                                    <p:anim calcmode="lin" valueType="num">
                                      <p:cBhvr additive="base">
                                        <p:cTn id="80" dur="3500" fill="hold"/>
                                        <p:tgtEl>
                                          <p:spTgt spid="16"/>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3500" fill="hold"/>
                                        <p:tgtEl>
                                          <p:spTgt spid="16"/>
                                        </p:tgtEl>
                                        <p:attrNameLst>
                                          <p:attrName>r</p:attrName>
                                        </p:attrNameLst>
                                      </p:cBhvr>
                                    </p:animRot>
                                  </p:childTnLst>
                                </p:cTn>
                              </p:par>
                              <p:par>
                                <p:cTn id="83" presetID="2" presetClass="entr" presetSubtype="3"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3500" fill="hold"/>
                                        <p:tgtEl>
                                          <p:spTgt spid="17"/>
                                        </p:tgtEl>
                                        <p:attrNameLst>
                                          <p:attrName>ppt_x</p:attrName>
                                        </p:attrNameLst>
                                      </p:cBhvr>
                                      <p:tavLst>
                                        <p:tav tm="0">
                                          <p:val>
                                            <p:strVal val="1+#ppt_w/2"/>
                                          </p:val>
                                        </p:tav>
                                        <p:tav tm="100000">
                                          <p:val>
                                            <p:strVal val="#ppt_x"/>
                                          </p:val>
                                        </p:tav>
                                      </p:tavLst>
                                    </p:anim>
                                    <p:anim calcmode="lin" valueType="num">
                                      <p:cBhvr additive="base">
                                        <p:cTn id="86" dur="3500" fill="hold"/>
                                        <p:tgtEl>
                                          <p:spTgt spid="17"/>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3500" fill="hold"/>
                                        <p:tgtEl>
                                          <p:spTgt spid="17"/>
                                        </p:tgtEl>
                                        <p:attrNameLst>
                                          <p:attrName>r</p:attrName>
                                        </p:attrNameLst>
                                      </p:cBhvr>
                                    </p:animRot>
                                  </p:childTnLst>
                                </p:cTn>
                              </p:par>
                              <p:par>
                                <p:cTn id="89" presetID="2" presetClass="entr" presetSubtype="9" fill="hold" grpId="0" nodeType="withEffect">
                                  <p:stCondLst>
                                    <p:cond delay="0"/>
                                  </p:stCondLst>
                                  <p:childTnLst>
                                    <p:set>
                                      <p:cBhvr>
                                        <p:cTn id="90" dur="1" fill="hold">
                                          <p:stCondLst>
                                            <p:cond delay="0"/>
                                          </p:stCondLst>
                                        </p:cTn>
                                        <p:tgtEl>
                                          <p:spTgt spid="8"/>
                                        </p:tgtEl>
                                        <p:attrNameLst>
                                          <p:attrName>style.visibility</p:attrName>
                                        </p:attrNameLst>
                                      </p:cBhvr>
                                      <p:to>
                                        <p:strVal val="visible"/>
                                      </p:to>
                                    </p:set>
                                    <p:anim calcmode="lin" valueType="num">
                                      <p:cBhvr additive="base">
                                        <p:cTn id="91" dur="3500" fill="hold"/>
                                        <p:tgtEl>
                                          <p:spTgt spid="8"/>
                                        </p:tgtEl>
                                        <p:attrNameLst>
                                          <p:attrName>ppt_x</p:attrName>
                                        </p:attrNameLst>
                                      </p:cBhvr>
                                      <p:tavLst>
                                        <p:tav tm="0">
                                          <p:val>
                                            <p:strVal val="0-#ppt_w/2"/>
                                          </p:val>
                                        </p:tav>
                                        <p:tav tm="100000">
                                          <p:val>
                                            <p:strVal val="#ppt_x"/>
                                          </p:val>
                                        </p:tav>
                                      </p:tavLst>
                                    </p:anim>
                                    <p:anim calcmode="lin" valueType="num">
                                      <p:cBhvr additive="base">
                                        <p:cTn id="92" dur="3500" fill="hold"/>
                                        <p:tgtEl>
                                          <p:spTgt spid="8"/>
                                        </p:tgtEl>
                                        <p:attrNameLst>
                                          <p:attrName>ppt_y</p:attrName>
                                        </p:attrNameLst>
                                      </p:cBhvr>
                                      <p:tavLst>
                                        <p:tav tm="0">
                                          <p:val>
                                            <p:strVal val="0-#ppt_h/2"/>
                                          </p:val>
                                        </p:tav>
                                        <p:tav tm="100000">
                                          <p:val>
                                            <p:strVal val="#ppt_y"/>
                                          </p:val>
                                        </p:tav>
                                      </p:tavLst>
                                    </p:anim>
                                  </p:childTnLst>
                                </p:cTn>
                              </p:par>
                              <p:par>
                                <p:cTn id="93" presetID="8" presetClass="emph" presetSubtype="0" fill="hold" grpId="1" nodeType="withEffect">
                                  <p:stCondLst>
                                    <p:cond delay="0"/>
                                  </p:stCondLst>
                                  <p:childTnLst>
                                    <p:animRot by="21600000">
                                      <p:cBhvr>
                                        <p:cTn id="94" dur="3500" fill="hold"/>
                                        <p:tgtEl>
                                          <p:spTgt spid="8"/>
                                        </p:tgtEl>
                                        <p:attrNameLst>
                                          <p:attrName>r</p:attrName>
                                        </p:attrNameLst>
                                      </p:cBhvr>
                                    </p:animRot>
                                  </p:childTnLst>
                                </p:cTn>
                              </p:par>
                              <p:par>
                                <p:cTn id="95" presetID="2" presetClass="entr" presetSubtype="9" fill="hold" grpId="0" nodeType="with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3500" fill="hold"/>
                                        <p:tgtEl>
                                          <p:spTgt spid="9"/>
                                        </p:tgtEl>
                                        <p:attrNameLst>
                                          <p:attrName>ppt_x</p:attrName>
                                        </p:attrNameLst>
                                      </p:cBhvr>
                                      <p:tavLst>
                                        <p:tav tm="0">
                                          <p:val>
                                            <p:strVal val="0-#ppt_w/2"/>
                                          </p:val>
                                        </p:tav>
                                        <p:tav tm="100000">
                                          <p:val>
                                            <p:strVal val="#ppt_x"/>
                                          </p:val>
                                        </p:tav>
                                      </p:tavLst>
                                    </p:anim>
                                    <p:anim calcmode="lin" valueType="num">
                                      <p:cBhvr additive="base">
                                        <p:cTn id="98" dur="3500" fill="hold"/>
                                        <p:tgtEl>
                                          <p:spTgt spid="9"/>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3500" fill="hold"/>
                                        <p:tgtEl>
                                          <p:spTgt spid="9"/>
                                        </p:tgtEl>
                                        <p:attrNameLst>
                                          <p:attrName>r</p:attrName>
                                        </p:attrNameLst>
                                      </p:cBhvr>
                                    </p:animRot>
                                  </p:childTnLst>
                                </p:cTn>
                              </p:par>
                              <p:par>
                                <p:cTn id="101" presetID="2" presetClass="entr" presetSubtype="9"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500" fill="hold"/>
                                        <p:tgtEl>
                                          <p:spTgt spid="10"/>
                                        </p:tgtEl>
                                        <p:attrNameLst>
                                          <p:attrName>ppt_x</p:attrName>
                                        </p:attrNameLst>
                                      </p:cBhvr>
                                      <p:tavLst>
                                        <p:tav tm="0">
                                          <p:val>
                                            <p:strVal val="0-#ppt_w/2"/>
                                          </p:val>
                                        </p:tav>
                                        <p:tav tm="100000">
                                          <p:val>
                                            <p:strVal val="#ppt_x"/>
                                          </p:val>
                                        </p:tav>
                                      </p:tavLst>
                                    </p:anim>
                                    <p:anim calcmode="lin" valueType="num">
                                      <p:cBhvr additive="base">
                                        <p:cTn id="104" dur="3500" fill="hold"/>
                                        <p:tgtEl>
                                          <p:spTgt spid="10"/>
                                        </p:tgtEl>
                                        <p:attrNameLst>
                                          <p:attrName>ppt_y</p:attrName>
                                        </p:attrNameLst>
                                      </p:cBhvr>
                                      <p:tavLst>
                                        <p:tav tm="0">
                                          <p:val>
                                            <p:strVal val="0-#ppt_h/2"/>
                                          </p:val>
                                        </p:tav>
                                        <p:tav tm="100000">
                                          <p:val>
                                            <p:strVal val="#ppt_y"/>
                                          </p:val>
                                        </p:tav>
                                      </p:tavLst>
                                    </p:anim>
                                  </p:childTnLst>
                                </p:cTn>
                              </p:par>
                              <p:par>
                                <p:cTn id="105" presetID="8" presetClass="emph" presetSubtype="0" fill="hold" grpId="1" nodeType="withEffect">
                                  <p:stCondLst>
                                    <p:cond delay="0"/>
                                  </p:stCondLst>
                                  <p:childTnLst>
                                    <p:animRot by="21600000">
                                      <p:cBhvr>
                                        <p:cTn id="106" dur="3500" fill="hold"/>
                                        <p:tgtEl>
                                          <p:spTgt spid="10"/>
                                        </p:tgtEl>
                                        <p:attrNameLst>
                                          <p:attrName>r</p:attrName>
                                        </p:attrNameLst>
                                      </p:cBhvr>
                                    </p:animRot>
                                  </p:childTnLst>
                                </p:cTn>
                              </p:par>
                              <p:par>
                                <p:cTn id="107" presetID="2" presetClass="entr" presetSubtype="9" fill="hold" grpId="0" nodeType="withEffect">
                                  <p:stCondLst>
                                    <p:cond delay="0"/>
                                  </p:stCondLst>
                                  <p:childTnLst>
                                    <p:set>
                                      <p:cBhvr>
                                        <p:cTn id="108" dur="1" fill="hold">
                                          <p:stCondLst>
                                            <p:cond delay="0"/>
                                          </p:stCondLst>
                                        </p:cTn>
                                        <p:tgtEl>
                                          <p:spTgt spid="11"/>
                                        </p:tgtEl>
                                        <p:attrNameLst>
                                          <p:attrName>style.visibility</p:attrName>
                                        </p:attrNameLst>
                                      </p:cBhvr>
                                      <p:to>
                                        <p:strVal val="visible"/>
                                      </p:to>
                                    </p:set>
                                    <p:anim calcmode="lin" valueType="num">
                                      <p:cBhvr additive="base">
                                        <p:cTn id="109" dur="3500" fill="hold"/>
                                        <p:tgtEl>
                                          <p:spTgt spid="11"/>
                                        </p:tgtEl>
                                        <p:attrNameLst>
                                          <p:attrName>ppt_x</p:attrName>
                                        </p:attrNameLst>
                                      </p:cBhvr>
                                      <p:tavLst>
                                        <p:tav tm="0">
                                          <p:val>
                                            <p:strVal val="0-#ppt_w/2"/>
                                          </p:val>
                                        </p:tav>
                                        <p:tav tm="100000">
                                          <p:val>
                                            <p:strVal val="#ppt_x"/>
                                          </p:val>
                                        </p:tav>
                                      </p:tavLst>
                                    </p:anim>
                                    <p:anim calcmode="lin" valueType="num">
                                      <p:cBhvr additive="base">
                                        <p:cTn id="110" dur="3500" fill="hold"/>
                                        <p:tgtEl>
                                          <p:spTgt spid="11"/>
                                        </p:tgtEl>
                                        <p:attrNameLst>
                                          <p:attrName>ppt_y</p:attrName>
                                        </p:attrNameLst>
                                      </p:cBhvr>
                                      <p:tavLst>
                                        <p:tav tm="0">
                                          <p:val>
                                            <p:strVal val="0-#ppt_h/2"/>
                                          </p:val>
                                        </p:tav>
                                        <p:tav tm="100000">
                                          <p:val>
                                            <p:strVal val="#ppt_y"/>
                                          </p:val>
                                        </p:tav>
                                      </p:tavLst>
                                    </p:anim>
                                  </p:childTnLst>
                                </p:cTn>
                              </p:par>
                              <p:par>
                                <p:cTn id="111" presetID="8" presetClass="emph" presetSubtype="0" fill="hold" grpId="1" nodeType="withEffect">
                                  <p:stCondLst>
                                    <p:cond delay="0"/>
                                  </p:stCondLst>
                                  <p:childTnLst>
                                    <p:animRot by="21600000">
                                      <p:cBhvr>
                                        <p:cTn id="112" dur="3500" fill="hold"/>
                                        <p:tgtEl>
                                          <p:spTgt spid="11"/>
                                        </p:tgtEl>
                                        <p:attrNameLst>
                                          <p:attrName>r</p:attrName>
                                        </p:attrNameLst>
                                      </p:cBhvr>
                                    </p:animRot>
                                  </p:childTnLst>
                                </p:cTn>
                              </p:par>
                              <p:par>
                                <p:cTn id="113" presetID="2" presetClass="entr" presetSubtype="9" fill="hold" grpId="0" nodeType="withEffect">
                                  <p:stCondLst>
                                    <p:cond delay="0"/>
                                  </p:stCondLst>
                                  <p:childTnLst>
                                    <p:set>
                                      <p:cBhvr>
                                        <p:cTn id="114" dur="1" fill="hold">
                                          <p:stCondLst>
                                            <p:cond delay="0"/>
                                          </p:stCondLst>
                                        </p:cTn>
                                        <p:tgtEl>
                                          <p:spTgt spid="12"/>
                                        </p:tgtEl>
                                        <p:attrNameLst>
                                          <p:attrName>style.visibility</p:attrName>
                                        </p:attrNameLst>
                                      </p:cBhvr>
                                      <p:to>
                                        <p:strVal val="visible"/>
                                      </p:to>
                                    </p:set>
                                    <p:anim calcmode="lin" valueType="num">
                                      <p:cBhvr additive="base">
                                        <p:cTn id="115" dur="3500" fill="hold"/>
                                        <p:tgtEl>
                                          <p:spTgt spid="12"/>
                                        </p:tgtEl>
                                        <p:attrNameLst>
                                          <p:attrName>ppt_x</p:attrName>
                                        </p:attrNameLst>
                                      </p:cBhvr>
                                      <p:tavLst>
                                        <p:tav tm="0">
                                          <p:val>
                                            <p:strVal val="0-#ppt_w/2"/>
                                          </p:val>
                                        </p:tav>
                                        <p:tav tm="100000">
                                          <p:val>
                                            <p:strVal val="#ppt_x"/>
                                          </p:val>
                                        </p:tav>
                                      </p:tavLst>
                                    </p:anim>
                                    <p:anim calcmode="lin" valueType="num">
                                      <p:cBhvr additive="base">
                                        <p:cTn id="116" dur="3500" fill="hold"/>
                                        <p:tgtEl>
                                          <p:spTgt spid="12"/>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3500" fill="hold"/>
                                        <p:tgtEl>
                                          <p:spTgt spid="12"/>
                                        </p:tgtEl>
                                        <p:attrNameLst>
                                          <p:attrName>r</p:attrName>
                                        </p:attrNameLst>
                                      </p:cBhvr>
                                    </p:animRot>
                                  </p:childTnLst>
                                </p:cTn>
                              </p:par>
                              <p:par>
                                <p:cTn id="119" presetID="2" presetClass="entr" presetSubtype="6" fill="hold" grpId="0"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3500" fill="hold"/>
                                        <p:tgtEl>
                                          <p:spTgt spid="5"/>
                                        </p:tgtEl>
                                        <p:attrNameLst>
                                          <p:attrName>ppt_x</p:attrName>
                                        </p:attrNameLst>
                                      </p:cBhvr>
                                      <p:tavLst>
                                        <p:tav tm="0">
                                          <p:val>
                                            <p:strVal val="1+#ppt_w/2"/>
                                          </p:val>
                                        </p:tav>
                                        <p:tav tm="100000">
                                          <p:val>
                                            <p:strVal val="#ppt_x"/>
                                          </p:val>
                                        </p:tav>
                                      </p:tavLst>
                                    </p:anim>
                                    <p:anim calcmode="lin" valueType="num">
                                      <p:cBhvr additive="base">
                                        <p:cTn id="122" dur="3500" fill="hold"/>
                                        <p:tgtEl>
                                          <p:spTgt spid="5"/>
                                        </p:tgtEl>
                                        <p:attrNameLst>
                                          <p:attrName>ppt_y</p:attrName>
                                        </p:attrNameLst>
                                      </p:cBhvr>
                                      <p:tavLst>
                                        <p:tav tm="0">
                                          <p:val>
                                            <p:strVal val="1+#ppt_h/2"/>
                                          </p:val>
                                        </p:tav>
                                        <p:tav tm="100000">
                                          <p:val>
                                            <p:strVal val="#ppt_y"/>
                                          </p:val>
                                        </p:tav>
                                      </p:tavLst>
                                    </p:anim>
                                  </p:childTnLst>
                                </p:cTn>
                              </p:par>
                              <p:par>
                                <p:cTn id="123" presetID="8" presetClass="emph" presetSubtype="0" fill="hold" grpId="1" nodeType="withEffect">
                                  <p:stCondLst>
                                    <p:cond delay="0"/>
                                  </p:stCondLst>
                                  <p:childTnLst>
                                    <p:animRot by="21600000">
                                      <p:cBhvr>
                                        <p:cTn id="124" dur="3500" fill="hold"/>
                                        <p:tgtEl>
                                          <p:spTgt spid="5"/>
                                        </p:tgtEl>
                                        <p:attrNameLst>
                                          <p:attrName>r</p:attrName>
                                        </p:attrNameLst>
                                      </p:cBhvr>
                                    </p:animRot>
                                  </p:childTnLst>
                                </p:cTn>
                              </p:par>
                              <p:par>
                                <p:cTn id="125" presetID="2" presetClass="exit" presetSubtype="6" fill="hold" grpId="2" nodeType="withEffect">
                                  <p:stCondLst>
                                    <p:cond delay="0"/>
                                  </p:stCondLst>
                                  <p:childTnLst>
                                    <p:anim calcmode="lin" valueType="num">
                                      <p:cBhvr additive="base">
                                        <p:cTn id="126" dur="3500"/>
                                        <p:tgtEl>
                                          <p:spTgt spid="5"/>
                                        </p:tgtEl>
                                        <p:attrNameLst>
                                          <p:attrName>ppt_x</p:attrName>
                                        </p:attrNameLst>
                                      </p:cBhvr>
                                      <p:tavLst>
                                        <p:tav tm="0">
                                          <p:val>
                                            <p:strVal val="ppt_x"/>
                                          </p:val>
                                        </p:tav>
                                        <p:tav tm="100000">
                                          <p:val>
                                            <p:strVal val="1+ppt_w/2"/>
                                          </p:val>
                                        </p:tav>
                                      </p:tavLst>
                                    </p:anim>
                                    <p:anim calcmode="lin" valueType="num">
                                      <p:cBhvr additive="base">
                                        <p:cTn id="127" dur="3500"/>
                                        <p:tgtEl>
                                          <p:spTgt spid="5"/>
                                        </p:tgtEl>
                                        <p:attrNameLst>
                                          <p:attrName>ppt_y</p:attrName>
                                        </p:attrNameLst>
                                      </p:cBhvr>
                                      <p:tavLst>
                                        <p:tav tm="0">
                                          <p:val>
                                            <p:strVal val="ppt_y"/>
                                          </p:val>
                                        </p:tav>
                                        <p:tav tm="100000">
                                          <p:val>
                                            <p:strVal val="1+ppt_h/2"/>
                                          </p:val>
                                        </p:tav>
                                      </p:tavLst>
                                    </p:anim>
                                    <p:set>
                                      <p:cBhvr>
                                        <p:cTn id="128" dur="1" fill="hold">
                                          <p:stCondLst>
                                            <p:cond delay="3499"/>
                                          </p:stCondLst>
                                        </p:cTn>
                                        <p:tgtEl>
                                          <p:spTgt spid="5"/>
                                        </p:tgtEl>
                                        <p:attrNameLst>
                                          <p:attrName>style.visibility</p:attrName>
                                        </p:attrNameLst>
                                      </p:cBhvr>
                                      <p:to>
                                        <p:strVal val="hidden"/>
                                      </p:to>
                                    </p:set>
                                  </p:childTnLst>
                                </p:cTn>
                              </p:par>
                              <p:par>
                                <p:cTn id="129" presetID="2" presetClass="exit" presetSubtype="9" fill="hold" grpId="2" nodeType="withEffect">
                                  <p:stCondLst>
                                    <p:cond delay="0"/>
                                  </p:stCondLst>
                                  <p:childTnLst>
                                    <p:anim calcmode="lin" valueType="num">
                                      <p:cBhvr additive="base">
                                        <p:cTn id="130" dur="3500"/>
                                        <p:tgtEl>
                                          <p:spTgt spid="12"/>
                                        </p:tgtEl>
                                        <p:attrNameLst>
                                          <p:attrName>ppt_x</p:attrName>
                                        </p:attrNameLst>
                                      </p:cBhvr>
                                      <p:tavLst>
                                        <p:tav tm="0">
                                          <p:val>
                                            <p:strVal val="ppt_x"/>
                                          </p:val>
                                        </p:tav>
                                        <p:tav tm="100000">
                                          <p:val>
                                            <p:strVal val="0-ppt_w/2"/>
                                          </p:val>
                                        </p:tav>
                                      </p:tavLst>
                                    </p:anim>
                                    <p:anim calcmode="lin" valueType="num">
                                      <p:cBhvr additive="base">
                                        <p:cTn id="131" dur="3500"/>
                                        <p:tgtEl>
                                          <p:spTgt spid="12"/>
                                        </p:tgtEl>
                                        <p:attrNameLst>
                                          <p:attrName>ppt_y</p:attrName>
                                        </p:attrNameLst>
                                      </p:cBhvr>
                                      <p:tavLst>
                                        <p:tav tm="0">
                                          <p:val>
                                            <p:strVal val="ppt_y"/>
                                          </p:val>
                                        </p:tav>
                                        <p:tav tm="100000">
                                          <p:val>
                                            <p:strVal val="0-ppt_h/2"/>
                                          </p:val>
                                        </p:tav>
                                      </p:tavLst>
                                    </p:anim>
                                    <p:set>
                                      <p:cBhvr>
                                        <p:cTn id="132" dur="1" fill="hold">
                                          <p:stCondLst>
                                            <p:cond delay="3499"/>
                                          </p:stCondLst>
                                        </p:cTn>
                                        <p:tgtEl>
                                          <p:spTgt spid="12"/>
                                        </p:tgtEl>
                                        <p:attrNameLst>
                                          <p:attrName>style.visibility</p:attrName>
                                        </p:attrNameLst>
                                      </p:cBhvr>
                                      <p:to>
                                        <p:strVal val="hidden"/>
                                      </p:to>
                                    </p:set>
                                  </p:childTnLst>
                                </p:cTn>
                              </p:par>
                              <p:par>
                                <p:cTn id="133" presetID="2" presetClass="exit" presetSubtype="9" fill="hold" grpId="2" nodeType="withEffect">
                                  <p:stCondLst>
                                    <p:cond delay="0"/>
                                  </p:stCondLst>
                                  <p:childTnLst>
                                    <p:anim calcmode="lin" valueType="num">
                                      <p:cBhvr additive="base">
                                        <p:cTn id="134" dur="3500"/>
                                        <p:tgtEl>
                                          <p:spTgt spid="11"/>
                                        </p:tgtEl>
                                        <p:attrNameLst>
                                          <p:attrName>ppt_x</p:attrName>
                                        </p:attrNameLst>
                                      </p:cBhvr>
                                      <p:tavLst>
                                        <p:tav tm="0">
                                          <p:val>
                                            <p:strVal val="ppt_x"/>
                                          </p:val>
                                        </p:tav>
                                        <p:tav tm="100000">
                                          <p:val>
                                            <p:strVal val="0-ppt_w/2"/>
                                          </p:val>
                                        </p:tav>
                                      </p:tavLst>
                                    </p:anim>
                                    <p:anim calcmode="lin" valueType="num">
                                      <p:cBhvr additive="base">
                                        <p:cTn id="135" dur="3500"/>
                                        <p:tgtEl>
                                          <p:spTgt spid="11"/>
                                        </p:tgtEl>
                                        <p:attrNameLst>
                                          <p:attrName>ppt_y</p:attrName>
                                        </p:attrNameLst>
                                      </p:cBhvr>
                                      <p:tavLst>
                                        <p:tav tm="0">
                                          <p:val>
                                            <p:strVal val="ppt_y"/>
                                          </p:val>
                                        </p:tav>
                                        <p:tav tm="100000">
                                          <p:val>
                                            <p:strVal val="0-ppt_h/2"/>
                                          </p:val>
                                        </p:tav>
                                      </p:tavLst>
                                    </p:anim>
                                    <p:set>
                                      <p:cBhvr>
                                        <p:cTn id="136" dur="1" fill="hold">
                                          <p:stCondLst>
                                            <p:cond delay="3499"/>
                                          </p:stCondLst>
                                        </p:cTn>
                                        <p:tgtEl>
                                          <p:spTgt spid="11"/>
                                        </p:tgtEl>
                                        <p:attrNameLst>
                                          <p:attrName>style.visibility</p:attrName>
                                        </p:attrNameLst>
                                      </p:cBhvr>
                                      <p:to>
                                        <p:strVal val="hidden"/>
                                      </p:to>
                                    </p:set>
                                  </p:childTnLst>
                                </p:cTn>
                              </p:par>
                              <p:par>
                                <p:cTn id="137" presetID="2" presetClass="exit" presetSubtype="9" fill="hold" grpId="2" nodeType="withEffect">
                                  <p:stCondLst>
                                    <p:cond delay="0"/>
                                  </p:stCondLst>
                                  <p:childTnLst>
                                    <p:anim calcmode="lin" valueType="num">
                                      <p:cBhvr additive="base">
                                        <p:cTn id="138" dur="3500"/>
                                        <p:tgtEl>
                                          <p:spTgt spid="10"/>
                                        </p:tgtEl>
                                        <p:attrNameLst>
                                          <p:attrName>ppt_x</p:attrName>
                                        </p:attrNameLst>
                                      </p:cBhvr>
                                      <p:tavLst>
                                        <p:tav tm="0">
                                          <p:val>
                                            <p:strVal val="ppt_x"/>
                                          </p:val>
                                        </p:tav>
                                        <p:tav tm="100000">
                                          <p:val>
                                            <p:strVal val="0-ppt_w/2"/>
                                          </p:val>
                                        </p:tav>
                                      </p:tavLst>
                                    </p:anim>
                                    <p:anim calcmode="lin" valueType="num">
                                      <p:cBhvr additive="base">
                                        <p:cTn id="139" dur="3500"/>
                                        <p:tgtEl>
                                          <p:spTgt spid="10"/>
                                        </p:tgtEl>
                                        <p:attrNameLst>
                                          <p:attrName>ppt_y</p:attrName>
                                        </p:attrNameLst>
                                      </p:cBhvr>
                                      <p:tavLst>
                                        <p:tav tm="0">
                                          <p:val>
                                            <p:strVal val="ppt_y"/>
                                          </p:val>
                                        </p:tav>
                                        <p:tav tm="100000">
                                          <p:val>
                                            <p:strVal val="0-ppt_h/2"/>
                                          </p:val>
                                        </p:tav>
                                      </p:tavLst>
                                    </p:anim>
                                    <p:set>
                                      <p:cBhvr>
                                        <p:cTn id="140" dur="1" fill="hold">
                                          <p:stCondLst>
                                            <p:cond delay="3499"/>
                                          </p:stCondLst>
                                        </p:cTn>
                                        <p:tgtEl>
                                          <p:spTgt spid="10"/>
                                        </p:tgtEl>
                                        <p:attrNameLst>
                                          <p:attrName>style.visibility</p:attrName>
                                        </p:attrNameLst>
                                      </p:cBhvr>
                                      <p:to>
                                        <p:strVal val="hidden"/>
                                      </p:to>
                                    </p:set>
                                  </p:childTnLst>
                                </p:cTn>
                              </p:par>
                              <p:par>
                                <p:cTn id="141" presetID="2" presetClass="exit" presetSubtype="9" fill="hold" grpId="2" nodeType="withEffect">
                                  <p:stCondLst>
                                    <p:cond delay="0"/>
                                  </p:stCondLst>
                                  <p:childTnLst>
                                    <p:anim calcmode="lin" valueType="num">
                                      <p:cBhvr additive="base">
                                        <p:cTn id="142" dur="3500"/>
                                        <p:tgtEl>
                                          <p:spTgt spid="9"/>
                                        </p:tgtEl>
                                        <p:attrNameLst>
                                          <p:attrName>ppt_x</p:attrName>
                                        </p:attrNameLst>
                                      </p:cBhvr>
                                      <p:tavLst>
                                        <p:tav tm="0">
                                          <p:val>
                                            <p:strVal val="ppt_x"/>
                                          </p:val>
                                        </p:tav>
                                        <p:tav tm="100000">
                                          <p:val>
                                            <p:strVal val="0-ppt_w/2"/>
                                          </p:val>
                                        </p:tav>
                                      </p:tavLst>
                                    </p:anim>
                                    <p:anim calcmode="lin" valueType="num">
                                      <p:cBhvr additive="base">
                                        <p:cTn id="143" dur="3500"/>
                                        <p:tgtEl>
                                          <p:spTgt spid="9"/>
                                        </p:tgtEl>
                                        <p:attrNameLst>
                                          <p:attrName>ppt_y</p:attrName>
                                        </p:attrNameLst>
                                      </p:cBhvr>
                                      <p:tavLst>
                                        <p:tav tm="0">
                                          <p:val>
                                            <p:strVal val="ppt_y"/>
                                          </p:val>
                                        </p:tav>
                                        <p:tav tm="100000">
                                          <p:val>
                                            <p:strVal val="0-ppt_h/2"/>
                                          </p:val>
                                        </p:tav>
                                      </p:tavLst>
                                    </p:anim>
                                    <p:set>
                                      <p:cBhvr>
                                        <p:cTn id="144" dur="1" fill="hold">
                                          <p:stCondLst>
                                            <p:cond delay="3499"/>
                                          </p:stCondLst>
                                        </p:cTn>
                                        <p:tgtEl>
                                          <p:spTgt spid="9"/>
                                        </p:tgtEl>
                                        <p:attrNameLst>
                                          <p:attrName>style.visibility</p:attrName>
                                        </p:attrNameLst>
                                      </p:cBhvr>
                                      <p:to>
                                        <p:strVal val="hidden"/>
                                      </p:to>
                                    </p:set>
                                  </p:childTnLst>
                                </p:cTn>
                              </p:par>
                              <p:par>
                                <p:cTn id="145" presetID="2" presetClass="exit" presetSubtype="9" fill="hold" grpId="2" nodeType="withEffect">
                                  <p:stCondLst>
                                    <p:cond delay="0"/>
                                  </p:stCondLst>
                                  <p:childTnLst>
                                    <p:anim calcmode="lin" valueType="num">
                                      <p:cBhvr additive="base">
                                        <p:cTn id="146" dur="3500"/>
                                        <p:tgtEl>
                                          <p:spTgt spid="8"/>
                                        </p:tgtEl>
                                        <p:attrNameLst>
                                          <p:attrName>ppt_x</p:attrName>
                                        </p:attrNameLst>
                                      </p:cBhvr>
                                      <p:tavLst>
                                        <p:tav tm="0">
                                          <p:val>
                                            <p:strVal val="ppt_x"/>
                                          </p:val>
                                        </p:tav>
                                        <p:tav tm="100000">
                                          <p:val>
                                            <p:strVal val="0-ppt_w/2"/>
                                          </p:val>
                                        </p:tav>
                                      </p:tavLst>
                                    </p:anim>
                                    <p:anim calcmode="lin" valueType="num">
                                      <p:cBhvr additive="base">
                                        <p:cTn id="147" dur="3500"/>
                                        <p:tgtEl>
                                          <p:spTgt spid="8"/>
                                        </p:tgtEl>
                                        <p:attrNameLst>
                                          <p:attrName>ppt_y</p:attrName>
                                        </p:attrNameLst>
                                      </p:cBhvr>
                                      <p:tavLst>
                                        <p:tav tm="0">
                                          <p:val>
                                            <p:strVal val="ppt_y"/>
                                          </p:val>
                                        </p:tav>
                                        <p:tav tm="100000">
                                          <p:val>
                                            <p:strVal val="0-ppt_h/2"/>
                                          </p:val>
                                        </p:tav>
                                      </p:tavLst>
                                    </p:anim>
                                    <p:set>
                                      <p:cBhvr>
                                        <p:cTn id="148" dur="1" fill="hold">
                                          <p:stCondLst>
                                            <p:cond delay="3499"/>
                                          </p:stCondLst>
                                        </p:cTn>
                                        <p:tgtEl>
                                          <p:spTgt spid="8"/>
                                        </p:tgtEl>
                                        <p:attrNameLst>
                                          <p:attrName>style.visibility</p:attrName>
                                        </p:attrNameLst>
                                      </p:cBhvr>
                                      <p:to>
                                        <p:strVal val="hidden"/>
                                      </p:to>
                                    </p:set>
                                  </p:childTnLst>
                                </p:cTn>
                              </p:par>
                              <p:par>
                                <p:cTn id="149" presetID="2" presetClass="exit" presetSubtype="3" fill="hold" grpId="2" nodeType="withEffect">
                                  <p:stCondLst>
                                    <p:cond delay="0"/>
                                  </p:stCondLst>
                                  <p:childTnLst>
                                    <p:anim calcmode="lin" valueType="num">
                                      <p:cBhvr additive="base">
                                        <p:cTn id="150" dur="3500"/>
                                        <p:tgtEl>
                                          <p:spTgt spid="17"/>
                                        </p:tgtEl>
                                        <p:attrNameLst>
                                          <p:attrName>ppt_x</p:attrName>
                                        </p:attrNameLst>
                                      </p:cBhvr>
                                      <p:tavLst>
                                        <p:tav tm="0">
                                          <p:val>
                                            <p:strVal val="ppt_x"/>
                                          </p:val>
                                        </p:tav>
                                        <p:tav tm="100000">
                                          <p:val>
                                            <p:strVal val="1+ppt_w/2"/>
                                          </p:val>
                                        </p:tav>
                                      </p:tavLst>
                                    </p:anim>
                                    <p:anim calcmode="lin" valueType="num">
                                      <p:cBhvr additive="base">
                                        <p:cTn id="151" dur="3500"/>
                                        <p:tgtEl>
                                          <p:spTgt spid="17"/>
                                        </p:tgtEl>
                                        <p:attrNameLst>
                                          <p:attrName>ppt_y</p:attrName>
                                        </p:attrNameLst>
                                      </p:cBhvr>
                                      <p:tavLst>
                                        <p:tav tm="0">
                                          <p:val>
                                            <p:strVal val="ppt_y"/>
                                          </p:val>
                                        </p:tav>
                                        <p:tav tm="100000">
                                          <p:val>
                                            <p:strVal val="0-ppt_h/2"/>
                                          </p:val>
                                        </p:tav>
                                      </p:tavLst>
                                    </p:anim>
                                    <p:set>
                                      <p:cBhvr>
                                        <p:cTn id="152" dur="1" fill="hold">
                                          <p:stCondLst>
                                            <p:cond delay="3499"/>
                                          </p:stCondLst>
                                        </p:cTn>
                                        <p:tgtEl>
                                          <p:spTgt spid="17"/>
                                        </p:tgtEl>
                                        <p:attrNameLst>
                                          <p:attrName>style.visibility</p:attrName>
                                        </p:attrNameLst>
                                      </p:cBhvr>
                                      <p:to>
                                        <p:strVal val="hidden"/>
                                      </p:to>
                                    </p:set>
                                  </p:childTnLst>
                                </p:cTn>
                              </p:par>
                              <p:par>
                                <p:cTn id="153" presetID="2" presetClass="exit" presetSubtype="3" fill="hold" grpId="2" nodeType="withEffect">
                                  <p:stCondLst>
                                    <p:cond delay="0"/>
                                  </p:stCondLst>
                                  <p:childTnLst>
                                    <p:anim calcmode="lin" valueType="num">
                                      <p:cBhvr additive="base">
                                        <p:cTn id="154" dur="3500"/>
                                        <p:tgtEl>
                                          <p:spTgt spid="16"/>
                                        </p:tgtEl>
                                        <p:attrNameLst>
                                          <p:attrName>ppt_x</p:attrName>
                                        </p:attrNameLst>
                                      </p:cBhvr>
                                      <p:tavLst>
                                        <p:tav tm="0">
                                          <p:val>
                                            <p:strVal val="ppt_x"/>
                                          </p:val>
                                        </p:tav>
                                        <p:tav tm="100000">
                                          <p:val>
                                            <p:strVal val="1+ppt_w/2"/>
                                          </p:val>
                                        </p:tav>
                                      </p:tavLst>
                                    </p:anim>
                                    <p:anim calcmode="lin" valueType="num">
                                      <p:cBhvr additive="base">
                                        <p:cTn id="155" dur="3500"/>
                                        <p:tgtEl>
                                          <p:spTgt spid="16"/>
                                        </p:tgtEl>
                                        <p:attrNameLst>
                                          <p:attrName>ppt_y</p:attrName>
                                        </p:attrNameLst>
                                      </p:cBhvr>
                                      <p:tavLst>
                                        <p:tav tm="0">
                                          <p:val>
                                            <p:strVal val="ppt_y"/>
                                          </p:val>
                                        </p:tav>
                                        <p:tav tm="100000">
                                          <p:val>
                                            <p:strVal val="0-ppt_h/2"/>
                                          </p:val>
                                        </p:tav>
                                      </p:tavLst>
                                    </p:anim>
                                    <p:set>
                                      <p:cBhvr>
                                        <p:cTn id="156" dur="1" fill="hold">
                                          <p:stCondLst>
                                            <p:cond delay="3499"/>
                                          </p:stCondLst>
                                        </p:cTn>
                                        <p:tgtEl>
                                          <p:spTgt spid="16"/>
                                        </p:tgtEl>
                                        <p:attrNameLst>
                                          <p:attrName>style.visibility</p:attrName>
                                        </p:attrNameLst>
                                      </p:cBhvr>
                                      <p:to>
                                        <p:strVal val="hidden"/>
                                      </p:to>
                                    </p:set>
                                  </p:childTnLst>
                                </p:cTn>
                              </p:par>
                              <p:par>
                                <p:cTn id="157" presetID="2" presetClass="exit" presetSubtype="3" fill="hold" grpId="2" nodeType="withEffect">
                                  <p:stCondLst>
                                    <p:cond delay="0"/>
                                  </p:stCondLst>
                                  <p:childTnLst>
                                    <p:anim calcmode="lin" valueType="num">
                                      <p:cBhvr additive="base">
                                        <p:cTn id="158" dur="3500"/>
                                        <p:tgtEl>
                                          <p:spTgt spid="15"/>
                                        </p:tgtEl>
                                        <p:attrNameLst>
                                          <p:attrName>ppt_x</p:attrName>
                                        </p:attrNameLst>
                                      </p:cBhvr>
                                      <p:tavLst>
                                        <p:tav tm="0">
                                          <p:val>
                                            <p:strVal val="ppt_x"/>
                                          </p:val>
                                        </p:tav>
                                        <p:tav tm="100000">
                                          <p:val>
                                            <p:strVal val="1+ppt_w/2"/>
                                          </p:val>
                                        </p:tav>
                                      </p:tavLst>
                                    </p:anim>
                                    <p:anim calcmode="lin" valueType="num">
                                      <p:cBhvr additive="base">
                                        <p:cTn id="159" dur="3500"/>
                                        <p:tgtEl>
                                          <p:spTgt spid="15"/>
                                        </p:tgtEl>
                                        <p:attrNameLst>
                                          <p:attrName>ppt_y</p:attrName>
                                        </p:attrNameLst>
                                      </p:cBhvr>
                                      <p:tavLst>
                                        <p:tav tm="0">
                                          <p:val>
                                            <p:strVal val="ppt_y"/>
                                          </p:val>
                                        </p:tav>
                                        <p:tav tm="100000">
                                          <p:val>
                                            <p:strVal val="0-ppt_h/2"/>
                                          </p:val>
                                        </p:tav>
                                      </p:tavLst>
                                    </p:anim>
                                    <p:set>
                                      <p:cBhvr>
                                        <p:cTn id="160" dur="1" fill="hold">
                                          <p:stCondLst>
                                            <p:cond delay="3499"/>
                                          </p:stCondLst>
                                        </p:cTn>
                                        <p:tgtEl>
                                          <p:spTgt spid="15"/>
                                        </p:tgtEl>
                                        <p:attrNameLst>
                                          <p:attrName>style.visibility</p:attrName>
                                        </p:attrNameLst>
                                      </p:cBhvr>
                                      <p:to>
                                        <p:strVal val="hidden"/>
                                      </p:to>
                                    </p:set>
                                  </p:childTnLst>
                                </p:cTn>
                              </p:par>
                              <p:par>
                                <p:cTn id="161" presetID="2" presetClass="exit" presetSubtype="3" fill="hold" grpId="2" nodeType="withEffect">
                                  <p:stCondLst>
                                    <p:cond delay="0"/>
                                  </p:stCondLst>
                                  <p:childTnLst>
                                    <p:anim calcmode="lin" valueType="num">
                                      <p:cBhvr additive="base">
                                        <p:cTn id="162" dur="3500"/>
                                        <p:tgtEl>
                                          <p:spTgt spid="14"/>
                                        </p:tgtEl>
                                        <p:attrNameLst>
                                          <p:attrName>ppt_x</p:attrName>
                                        </p:attrNameLst>
                                      </p:cBhvr>
                                      <p:tavLst>
                                        <p:tav tm="0">
                                          <p:val>
                                            <p:strVal val="ppt_x"/>
                                          </p:val>
                                        </p:tav>
                                        <p:tav tm="100000">
                                          <p:val>
                                            <p:strVal val="1+ppt_w/2"/>
                                          </p:val>
                                        </p:tav>
                                      </p:tavLst>
                                    </p:anim>
                                    <p:anim calcmode="lin" valueType="num">
                                      <p:cBhvr additive="base">
                                        <p:cTn id="163" dur="3500"/>
                                        <p:tgtEl>
                                          <p:spTgt spid="14"/>
                                        </p:tgtEl>
                                        <p:attrNameLst>
                                          <p:attrName>ppt_y</p:attrName>
                                        </p:attrNameLst>
                                      </p:cBhvr>
                                      <p:tavLst>
                                        <p:tav tm="0">
                                          <p:val>
                                            <p:strVal val="ppt_y"/>
                                          </p:val>
                                        </p:tav>
                                        <p:tav tm="100000">
                                          <p:val>
                                            <p:strVal val="0-ppt_h/2"/>
                                          </p:val>
                                        </p:tav>
                                      </p:tavLst>
                                    </p:anim>
                                    <p:set>
                                      <p:cBhvr>
                                        <p:cTn id="164" dur="1" fill="hold">
                                          <p:stCondLst>
                                            <p:cond delay="3499"/>
                                          </p:stCondLst>
                                        </p:cTn>
                                        <p:tgtEl>
                                          <p:spTgt spid="14"/>
                                        </p:tgtEl>
                                        <p:attrNameLst>
                                          <p:attrName>style.visibility</p:attrName>
                                        </p:attrNameLst>
                                      </p:cBhvr>
                                      <p:to>
                                        <p:strVal val="hidden"/>
                                      </p:to>
                                    </p:set>
                                  </p:childTnLst>
                                </p:cTn>
                              </p:par>
                              <p:par>
                                <p:cTn id="165" presetID="2" presetClass="exit" presetSubtype="3" fill="hold" grpId="2" nodeType="withEffect">
                                  <p:stCondLst>
                                    <p:cond delay="0"/>
                                  </p:stCondLst>
                                  <p:childTnLst>
                                    <p:anim calcmode="lin" valueType="num">
                                      <p:cBhvr additive="base">
                                        <p:cTn id="166" dur="3500"/>
                                        <p:tgtEl>
                                          <p:spTgt spid="13"/>
                                        </p:tgtEl>
                                        <p:attrNameLst>
                                          <p:attrName>ppt_x</p:attrName>
                                        </p:attrNameLst>
                                      </p:cBhvr>
                                      <p:tavLst>
                                        <p:tav tm="0">
                                          <p:val>
                                            <p:strVal val="ppt_x"/>
                                          </p:val>
                                        </p:tav>
                                        <p:tav tm="100000">
                                          <p:val>
                                            <p:strVal val="1+ppt_w/2"/>
                                          </p:val>
                                        </p:tav>
                                      </p:tavLst>
                                    </p:anim>
                                    <p:anim calcmode="lin" valueType="num">
                                      <p:cBhvr additive="base">
                                        <p:cTn id="167" dur="3500"/>
                                        <p:tgtEl>
                                          <p:spTgt spid="13"/>
                                        </p:tgtEl>
                                        <p:attrNameLst>
                                          <p:attrName>ppt_y</p:attrName>
                                        </p:attrNameLst>
                                      </p:cBhvr>
                                      <p:tavLst>
                                        <p:tav tm="0">
                                          <p:val>
                                            <p:strVal val="ppt_y"/>
                                          </p:val>
                                        </p:tav>
                                        <p:tav tm="100000">
                                          <p:val>
                                            <p:strVal val="0-ppt_h/2"/>
                                          </p:val>
                                        </p:tav>
                                      </p:tavLst>
                                    </p:anim>
                                    <p:set>
                                      <p:cBhvr>
                                        <p:cTn id="168" dur="1" fill="hold">
                                          <p:stCondLst>
                                            <p:cond delay="3499"/>
                                          </p:stCondLst>
                                        </p:cTn>
                                        <p:tgtEl>
                                          <p:spTgt spid="13"/>
                                        </p:tgtEl>
                                        <p:attrNameLst>
                                          <p:attrName>style.visibility</p:attrName>
                                        </p:attrNameLst>
                                      </p:cBhvr>
                                      <p:to>
                                        <p:strVal val="hidden"/>
                                      </p:to>
                                    </p:set>
                                  </p:childTnLst>
                                </p:cTn>
                              </p:par>
                              <p:par>
                                <p:cTn id="169" presetID="2" presetClass="exit" presetSubtype="12" fill="hold" grpId="2" nodeType="withEffect">
                                  <p:stCondLst>
                                    <p:cond delay="0"/>
                                  </p:stCondLst>
                                  <p:childTnLst>
                                    <p:anim calcmode="lin" valueType="num">
                                      <p:cBhvr additive="base">
                                        <p:cTn id="170" dur="3500"/>
                                        <p:tgtEl>
                                          <p:spTgt spid="22"/>
                                        </p:tgtEl>
                                        <p:attrNameLst>
                                          <p:attrName>ppt_x</p:attrName>
                                        </p:attrNameLst>
                                      </p:cBhvr>
                                      <p:tavLst>
                                        <p:tav tm="0">
                                          <p:val>
                                            <p:strVal val="ppt_x"/>
                                          </p:val>
                                        </p:tav>
                                        <p:tav tm="100000">
                                          <p:val>
                                            <p:strVal val="0-ppt_w/2"/>
                                          </p:val>
                                        </p:tav>
                                      </p:tavLst>
                                    </p:anim>
                                    <p:anim calcmode="lin" valueType="num">
                                      <p:cBhvr additive="base">
                                        <p:cTn id="171" dur="3500"/>
                                        <p:tgtEl>
                                          <p:spTgt spid="22"/>
                                        </p:tgtEl>
                                        <p:attrNameLst>
                                          <p:attrName>ppt_y</p:attrName>
                                        </p:attrNameLst>
                                      </p:cBhvr>
                                      <p:tavLst>
                                        <p:tav tm="0">
                                          <p:val>
                                            <p:strVal val="ppt_y"/>
                                          </p:val>
                                        </p:tav>
                                        <p:tav tm="100000">
                                          <p:val>
                                            <p:strVal val="1+ppt_h/2"/>
                                          </p:val>
                                        </p:tav>
                                      </p:tavLst>
                                    </p:anim>
                                    <p:set>
                                      <p:cBhvr>
                                        <p:cTn id="172" dur="1" fill="hold">
                                          <p:stCondLst>
                                            <p:cond delay="3499"/>
                                          </p:stCondLst>
                                        </p:cTn>
                                        <p:tgtEl>
                                          <p:spTgt spid="22"/>
                                        </p:tgtEl>
                                        <p:attrNameLst>
                                          <p:attrName>style.visibility</p:attrName>
                                        </p:attrNameLst>
                                      </p:cBhvr>
                                      <p:to>
                                        <p:strVal val="hidden"/>
                                      </p:to>
                                    </p:set>
                                  </p:childTnLst>
                                </p:cTn>
                              </p:par>
                              <p:par>
                                <p:cTn id="173" presetID="2" presetClass="exit" presetSubtype="12" fill="hold" grpId="2" nodeType="withEffect">
                                  <p:stCondLst>
                                    <p:cond delay="0"/>
                                  </p:stCondLst>
                                  <p:childTnLst>
                                    <p:anim calcmode="lin" valueType="num">
                                      <p:cBhvr additive="base">
                                        <p:cTn id="174" dur="3500"/>
                                        <p:tgtEl>
                                          <p:spTgt spid="21"/>
                                        </p:tgtEl>
                                        <p:attrNameLst>
                                          <p:attrName>ppt_x</p:attrName>
                                        </p:attrNameLst>
                                      </p:cBhvr>
                                      <p:tavLst>
                                        <p:tav tm="0">
                                          <p:val>
                                            <p:strVal val="ppt_x"/>
                                          </p:val>
                                        </p:tav>
                                        <p:tav tm="100000">
                                          <p:val>
                                            <p:strVal val="0-ppt_w/2"/>
                                          </p:val>
                                        </p:tav>
                                      </p:tavLst>
                                    </p:anim>
                                    <p:anim calcmode="lin" valueType="num">
                                      <p:cBhvr additive="base">
                                        <p:cTn id="175" dur="3500"/>
                                        <p:tgtEl>
                                          <p:spTgt spid="21"/>
                                        </p:tgtEl>
                                        <p:attrNameLst>
                                          <p:attrName>ppt_y</p:attrName>
                                        </p:attrNameLst>
                                      </p:cBhvr>
                                      <p:tavLst>
                                        <p:tav tm="0">
                                          <p:val>
                                            <p:strVal val="ppt_y"/>
                                          </p:val>
                                        </p:tav>
                                        <p:tav tm="100000">
                                          <p:val>
                                            <p:strVal val="1+ppt_h/2"/>
                                          </p:val>
                                        </p:tav>
                                      </p:tavLst>
                                    </p:anim>
                                    <p:set>
                                      <p:cBhvr>
                                        <p:cTn id="176" dur="1" fill="hold">
                                          <p:stCondLst>
                                            <p:cond delay="3499"/>
                                          </p:stCondLst>
                                        </p:cTn>
                                        <p:tgtEl>
                                          <p:spTgt spid="21"/>
                                        </p:tgtEl>
                                        <p:attrNameLst>
                                          <p:attrName>style.visibility</p:attrName>
                                        </p:attrNameLst>
                                      </p:cBhvr>
                                      <p:to>
                                        <p:strVal val="hidden"/>
                                      </p:to>
                                    </p:set>
                                  </p:childTnLst>
                                </p:cTn>
                              </p:par>
                              <p:par>
                                <p:cTn id="177" presetID="2" presetClass="exit" presetSubtype="12" fill="hold" grpId="2" nodeType="withEffect">
                                  <p:stCondLst>
                                    <p:cond delay="0"/>
                                  </p:stCondLst>
                                  <p:childTnLst>
                                    <p:anim calcmode="lin" valueType="num">
                                      <p:cBhvr additive="base">
                                        <p:cTn id="178" dur="3500"/>
                                        <p:tgtEl>
                                          <p:spTgt spid="20"/>
                                        </p:tgtEl>
                                        <p:attrNameLst>
                                          <p:attrName>ppt_x</p:attrName>
                                        </p:attrNameLst>
                                      </p:cBhvr>
                                      <p:tavLst>
                                        <p:tav tm="0">
                                          <p:val>
                                            <p:strVal val="ppt_x"/>
                                          </p:val>
                                        </p:tav>
                                        <p:tav tm="100000">
                                          <p:val>
                                            <p:strVal val="0-ppt_w/2"/>
                                          </p:val>
                                        </p:tav>
                                      </p:tavLst>
                                    </p:anim>
                                    <p:anim calcmode="lin" valueType="num">
                                      <p:cBhvr additive="base">
                                        <p:cTn id="179" dur="3500"/>
                                        <p:tgtEl>
                                          <p:spTgt spid="20"/>
                                        </p:tgtEl>
                                        <p:attrNameLst>
                                          <p:attrName>ppt_y</p:attrName>
                                        </p:attrNameLst>
                                      </p:cBhvr>
                                      <p:tavLst>
                                        <p:tav tm="0">
                                          <p:val>
                                            <p:strVal val="ppt_y"/>
                                          </p:val>
                                        </p:tav>
                                        <p:tav tm="100000">
                                          <p:val>
                                            <p:strVal val="1+ppt_h/2"/>
                                          </p:val>
                                        </p:tav>
                                      </p:tavLst>
                                    </p:anim>
                                    <p:set>
                                      <p:cBhvr>
                                        <p:cTn id="180" dur="1" fill="hold">
                                          <p:stCondLst>
                                            <p:cond delay="3499"/>
                                          </p:stCondLst>
                                        </p:cTn>
                                        <p:tgtEl>
                                          <p:spTgt spid="20"/>
                                        </p:tgtEl>
                                        <p:attrNameLst>
                                          <p:attrName>style.visibility</p:attrName>
                                        </p:attrNameLst>
                                      </p:cBhvr>
                                      <p:to>
                                        <p:strVal val="hidden"/>
                                      </p:to>
                                    </p:set>
                                  </p:childTnLst>
                                </p:cTn>
                              </p:par>
                              <p:par>
                                <p:cTn id="181" presetID="2" presetClass="exit" presetSubtype="12" fill="hold" grpId="2" nodeType="withEffect">
                                  <p:stCondLst>
                                    <p:cond delay="0"/>
                                  </p:stCondLst>
                                  <p:childTnLst>
                                    <p:anim calcmode="lin" valueType="num">
                                      <p:cBhvr additive="base">
                                        <p:cTn id="182" dur="3500"/>
                                        <p:tgtEl>
                                          <p:spTgt spid="19"/>
                                        </p:tgtEl>
                                        <p:attrNameLst>
                                          <p:attrName>ppt_x</p:attrName>
                                        </p:attrNameLst>
                                      </p:cBhvr>
                                      <p:tavLst>
                                        <p:tav tm="0">
                                          <p:val>
                                            <p:strVal val="ppt_x"/>
                                          </p:val>
                                        </p:tav>
                                        <p:tav tm="100000">
                                          <p:val>
                                            <p:strVal val="0-ppt_w/2"/>
                                          </p:val>
                                        </p:tav>
                                      </p:tavLst>
                                    </p:anim>
                                    <p:anim calcmode="lin" valueType="num">
                                      <p:cBhvr additive="base">
                                        <p:cTn id="183" dur="3500"/>
                                        <p:tgtEl>
                                          <p:spTgt spid="19"/>
                                        </p:tgtEl>
                                        <p:attrNameLst>
                                          <p:attrName>ppt_y</p:attrName>
                                        </p:attrNameLst>
                                      </p:cBhvr>
                                      <p:tavLst>
                                        <p:tav tm="0">
                                          <p:val>
                                            <p:strVal val="ppt_y"/>
                                          </p:val>
                                        </p:tav>
                                        <p:tav tm="100000">
                                          <p:val>
                                            <p:strVal val="1+ppt_h/2"/>
                                          </p:val>
                                        </p:tav>
                                      </p:tavLst>
                                    </p:anim>
                                    <p:set>
                                      <p:cBhvr>
                                        <p:cTn id="184" dur="1" fill="hold">
                                          <p:stCondLst>
                                            <p:cond delay="3499"/>
                                          </p:stCondLst>
                                        </p:cTn>
                                        <p:tgtEl>
                                          <p:spTgt spid="19"/>
                                        </p:tgtEl>
                                        <p:attrNameLst>
                                          <p:attrName>style.visibility</p:attrName>
                                        </p:attrNameLst>
                                      </p:cBhvr>
                                      <p:to>
                                        <p:strVal val="hidden"/>
                                      </p:to>
                                    </p:set>
                                  </p:childTnLst>
                                </p:cTn>
                              </p:par>
                              <p:par>
                                <p:cTn id="185" presetID="2" presetClass="exit" presetSubtype="12" fill="hold" grpId="2" nodeType="withEffect">
                                  <p:stCondLst>
                                    <p:cond delay="0"/>
                                  </p:stCondLst>
                                  <p:childTnLst>
                                    <p:anim calcmode="lin" valueType="num">
                                      <p:cBhvr additive="base">
                                        <p:cTn id="186" dur="3500"/>
                                        <p:tgtEl>
                                          <p:spTgt spid="18"/>
                                        </p:tgtEl>
                                        <p:attrNameLst>
                                          <p:attrName>ppt_x</p:attrName>
                                        </p:attrNameLst>
                                      </p:cBhvr>
                                      <p:tavLst>
                                        <p:tav tm="0">
                                          <p:val>
                                            <p:strVal val="ppt_x"/>
                                          </p:val>
                                        </p:tav>
                                        <p:tav tm="100000">
                                          <p:val>
                                            <p:strVal val="0-ppt_w/2"/>
                                          </p:val>
                                        </p:tav>
                                      </p:tavLst>
                                    </p:anim>
                                    <p:anim calcmode="lin" valueType="num">
                                      <p:cBhvr additive="base">
                                        <p:cTn id="187" dur="3500"/>
                                        <p:tgtEl>
                                          <p:spTgt spid="18"/>
                                        </p:tgtEl>
                                        <p:attrNameLst>
                                          <p:attrName>ppt_y</p:attrName>
                                        </p:attrNameLst>
                                      </p:cBhvr>
                                      <p:tavLst>
                                        <p:tav tm="0">
                                          <p:val>
                                            <p:strVal val="ppt_y"/>
                                          </p:val>
                                        </p:tav>
                                        <p:tav tm="100000">
                                          <p:val>
                                            <p:strVal val="1+ppt_h/2"/>
                                          </p:val>
                                        </p:tav>
                                      </p:tavLst>
                                    </p:anim>
                                    <p:set>
                                      <p:cBhvr>
                                        <p:cTn id="188" dur="1" fill="hold">
                                          <p:stCondLst>
                                            <p:cond delay="3499"/>
                                          </p:stCondLst>
                                        </p:cTn>
                                        <p:tgtEl>
                                          <p:spTgt spid="18"/>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500"/>
                                        <p:tgtEl>
                                          <p:spTgt spid="7"/>
                                        </p:tgtEl>
                                        <p:attrNameLst>
                                          <p:attrName>ppt_x</p:attrName>
                                        </p:attrNameLst>
                                      </p:cBhvr>
                                      <p:tavLst>
                                        <p:tav tm="0">
                                          <p:val>
                                            <p:strVal val="ppt_x"/>
                                          </p:val>
                                        </p:tav>
                                        <p:tav tm="100000">
                                          <p:val>
                                            <p:strVal val="1+ppt_w/2"/>
                                          </p:val>
                                        </p:tav>
                                      </p:tavLst>
                                    </p:anim>
                                    <p:anim calcmode="lin" valueType="num">
                                      <p:cBhvr additive="base">
                                        <p:cTn id="191" dur="3500"/>
                                        <p:tgtEl>
                                          <p:spTgt spid="7"/>
                                        </p:tgtEl>
                                        <p:attrNameLst>
                                          <p:attrName>ppt_y</p:attrName>
                                        </p:attrNameLst>
                                      </p:cBhvr>
                                      <p:tavLst>
                                        <p:tav tm="0">
                                          <p:val>
                                            <p:strVal val="ppt_y"/>
                                          </p:val>
                                        </p:tav>
                                        <p:tav tm="100000">
                                          <p:val>
                                            <p:strVal val="1+ppt_h/2"/>
                                          </p:val>
                                        </p:tav>
                                      </p:tavLst>
                                    </p:anim>
                                    <p:set>
                                      <p:cBhvr>
                                        <p:cTn id="192" dur="1" fill="hold">
                                          <p:stCondLst>
                                            <p:cond delay="3499"/>
                                          </p:stCondLst>
                                        </p:cTn>
                                        <p:tgtEl>
                                          <p:spTgt spid="7"/>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500"/>
                                        <p:tgtEl>
                                          <p:spTgt spid="6"/>
                                        </p:tgtEl>
                                        <p:attrNameLst>
                                          <p:attrName>ppt_x</p:attrName>
                                        </p:attrNameLst>
                                      </p:cBhvr>
                                      <p:tavLst>
                                        <p:tav tm="0">
                                          <p:val>
                                            <p:strVal val="ppt_x"/>
                                          </p:val>
                                        </p:tav>
                                        <p:tav tm="100000">
                                          <p:val>
                                            <p:strVal val="1+ppt_w/2"/>
                                          </p:val>
                                        </p:tav>
                                      </p:tavLst>
                                    </p:anim>
                                    <p:anim calcmode="lin" valueType="num">
                                      <p:cBhvr additive="base">
                                        <p:cTn id="195" dur="3500"/>
                                        <p:tgtEl>
                                          <p:spTgt spid="6"/>
                                        </p:tgtEl>
                                        <p:attrNameLst>
                                          <p:attrName>ppt_y</p:attrName>
                                        </p:attrNameLst>
                                      </p:cBhvr>
                                      <p:tavLst>
                                        <p:tav tm="0">
                                          <p:val>
                                            <p:strVal val="ppt_y"/>
                                          </p:val>
                                        </p:tav>
                                        <p:tav tm="100000">
                                          <p:val>
                                            <p:strVal val="1+ppt_h/2"/>
                                          </p:val>
                                        </p:tav>
                                      </p:tavLst>
                                    </p:anim>
                                    <p:set>
                                      <p:cBhvr>
                                        <p:cTn id="196" dur="1" fill="hold">
                                          <p:stCondLst>
                                            <p:cond delay="3499"/>
                                          </p:stCondLst>
                                        </p:cTn>
                                        <p:tgtEl>
                                          <p:spTgt spid="6"/>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500"/>
                                        <p:tgtEl>
                                          <p:spTgt spid="4"/>
                                        </p:tgtEl>
                                        <p:attrNameLst>
                                          <p:attrName>ppt_x</p:attrName>
                                        </p:attrNameLst>
                                      </p:cBhvr>
                                      <p:tavLst>
                                        <p:tav tm="0">
                                          <p:val>
                                            <p:strVal val="ppt_x"/>
                                          </p:val>
                                        </p:tav>
                                        <p:tav tm="100000">
                                          <p:val>
                                            <p:strVal val="1+ppt_w/2"/>
                                          </p:val>
                                        </p:tav>
                                      </p:tavLst>
                                    </p:anim>
                                    <p:anim calcmode="lin" valueType="num">
                                      <p:cBhvr additive="base">
                                        <p:cTn id="199" dur="3500"/>
                                        <p:tgtEl>
                                          <p:spTgt spid="4"/>
                                        </p:tgtEl>
                                        <p:attrNameLst>
                                          <p:attrName>ppt_y</p:attrName>
                                        </p:attrNameLst>
                                      </p:cBhvr>
                                      <p:tavLst>
                                        <p:tav tm="0">
                                          <p:val>
                                            <p:strVal val="ppt_y"/>
                                          </p:val>
                                        </p:tav>
                                        <p:tav tm="100000">
                                          <p:val>
                                            <p:strVal val="1+ppt_h/2"/>
                                          </p:val>
                                        </p:tav>
                                      </p:tavLst>
                                    </p:anim>
                                    <p:set>
                                      <p:cBhvr>
                                        <p:cTn id="200" dur="1" fill="hold">
                                          <p:stCondLst>
                                            <p:cond delay="3499"/>
                                          </p:stCondLst>
                                        </p:cTn>
                                        <p:tgtEl>
                                          <p:spTgt spid="4"/>
                                        </p:tgtEl>
                                        <p:attrNameLst>
                                          <p:attrName>style.visibility</p:attrName>
                                        </p:attrNameLst>
                                      </p:cBhvr>
                                      <p:to>
                                        <p:strVal val="hidden"/>
                                      </p:to>
                                    </p:set>
                                  </p:childTnLst>
                                </p:cTn>
                              </p:par>
                              <p:par>
                                <p:cTn id="201" presetID="2" presetClass="exit" presetSubtype="6" fill="hold" grpId="2" nodeType="withEffect">
                                  <p:stCondLst>
                                    <p:cond delay="0"/>
                                  </p:stCondLst>
                                  <p:childTnLst>
                                    <p:anim calcmode="lin" valueType="num">
                                      <p:cBhvr additive="base">
                                        <p:cTn id="202" dur="3500"/>
                                        <p:tgtEl>
                                          <p:spTgt spid="3"/>
                                        </p:tgtEl>
                                        <p:attrNameLst>
                                          <p:attrName>ppt_x</p:attrName>
                                        </p:attrNameLst>
                                      </p:cBhvr>
                                      <p:tavLst>
                                        <p:tav tm="0">
                                          <p:val>
                                            <p:strVal val="ppt_x"/>
                                          </p:val>
                                        </p:tav>
                                        <p:tav tm="100000">
                                          <p:val>
                                            <p:strVal val="1+ppt_w/2"/>
                                          </p:val>
                                        </p:tav>
                                      </p:tavLst>
                                    </p:anim>
                                    <p:anim calcmode="lin" valueType="num">
                                      <p:cBhvr additive="base">
                                        <p:cTn id="203" dur="3500"/>
                                        <p:tgtEl>
                                          <p:spTgt spid="3"/>
                                        </p:tgtEl>
                                        <p:attrNameLst>
                                          <p:attrName>ppt_y</p:attrName>
                                        </p:attrNameLst>
                                      </p:cBhvr>
                                      <p:tavLst>
                                        <p:tav tm="0">
                                          <p:val>
                                            <p:strVal val="ppt_y"/>
                                          </p:val>
                                        </p:tav>
                                        <p:tav tm="100000">
                                          <p:val>
                                            <p:strVal val="1+ppt_h/2"/>
                                          </p:val>
                                        </p:tav>
                                      </p:tavLst>
                                    </p:anim>
                                    <p:set>
                                      <p:cBhvr>
                                        <p:cTn id="204" dur="1" fill="hold">
                                          <p:stCondLst>
                                            <p:cond delay="3499"/>
                                          </p:stCondLst>
                                        </p:cTn>
                                        <p:tgtEl>
                                          <p:spTgt spid="3"/>
                                        </p:tgtEl>
                                        <p:attrNameLst>
                                          <p:attrName>style.visibility</p:attrName>
                                        </p:attrNameLst>
                                      </p:cBhvr>
                                      <p:to>
                                        <p:strVal val="hidden"/>
                                      </p:to>
                                    </p:set>
                                  </p:childTnLst>
                                </p:cTn>
                              </p:par>
                              <p:par>
                                <p:cTn id="205" presetID="23" presetClass="entr" presetSubtype="272" fill="hold" nodeType="withEffect">
                                  <p:stCondLst>
                                    <p:cond delay="1000"/>
                                  </p:stCondLst>
                                  <p:childTnLst>
                                    <p:set>
                                      <p:cBhvr>
                                        <p:cTn id="206" dur="1" fill="hold">
                                          <p:stCondLst>
                                            <p:cond delay="0"/>
                                          </p:stCondLst>
                                        </p:cTn>
                                        <p:tgtEl>
                                          <p:spTgt spid="24"/>
                                        </p:tgtEl>
                                        <p:attrNameLst>
                                          <p:attrName>style.visibility</p:attrName>
                                        </p:attrNameLst>
                                      </p:cBhvr>
                                      <p:to>
                                        <p:strVal val="visible"/>
                                      </p:to>
                                    </p:set>
                                    <p:anim calcmode="lin" valueType="num">
                                      <p:cBhvr>
                                        <p:cTn id="207" dur="2250" fill="hold"/>
                                        <p:tgtEl>
                                          <p:spTgt spid="24"/>
                                        </p:tgtEl>
                                        <p:attrNameLst>
                                          <p:attrName>ppt_w</p:attrName>
                                        </p:attrNameLst>
                                      </p:cBhvr>
                                      <p:tavLst>
                                        <p:tav tm="0">
                                          <p:val>
                                            <p:strVal val="2/3*#ppt_w"/>
                                          </p:val>
                                        </p:tav>
                                        <p:tav tm="100000">
                                          <p:val>
                                            <p:strVal val="#ppt_w"/>
                                          </p:val>
                                        </p:tav>
                                      </p:tavLst>
                                    </p:anim>
                                    <p:anim calcmode="lin" valueType="num">
                                      <p:cBhvr>
                                        <p:cTn id="208" dur="2250" fill="hold"/>
                                        <p:tgtEl>
                                          <p:spTgt spid="24"/>
                                        </p:tgtEl>
                                        <p:attrNameLst>
                                          <p:attrName>ppt_h</p:attrName>
                                        </p:attrNameLst>
                                      </p:cBhvr>
                                      <p:tavLst>
                                        <p:tav tm="0">
                                          <p:val>
                                            <p:strVal val="2/3*#ppt_h"/>
                                          </p:val>
                                        </p:tav>
                                        <p:tav tm="100000">
                                          <p:val>
                                            <p:strVal val="#ppt_h"/>
                                          </p:val>
                                        </p:tav>
                                      </p:tavLst>
                                    </p:anim>
                                  </p:childTnLst>
                                </p:cTn>
                              </p:par>
                              <p:par>
                                <p:cTn id="209" presetID="8" presetClass="entr" presetSubtype="32" fill="hold" nodeType="withEffect">
                                  <p:stCondLst>
                                    <p:cond delay="1000"/>
                                  </p:stCondLst>
                                  <p:childTnLst>
                                    <p:set>
                                      <p:cBhvr>
                                        <p:cTn id="210" dur="1" fill="hold">
                                          <p:stCondLst>
                                            <p:cond delay="0"/>
                                          </p:stCondLst>
                                        </p:cTn>
                                        <p:tgtEl>
                                          <p:spTgt spid="24"/>
                                        </p:tgtEl>
                                        <p:attrNameLst>
                                          <p:attrName>style.visibility</p:attrName>
                                        </p:attrNameLst>
                                      </p:cBhvr>
                                      <p:to>
                                        <p:strVal val="visible"/>
                                      </p:to>
                                    </p:set>
                                    <p:animEffect transition="in" filter="diamond(out)">
                                      <p:cBhvr>
                                        <p:cTn id="211" dur="2250"/>
                                        <p:tgtEl>
                                          <p:spTgt spid="24"/>
                                        </p:tgtEl>
                                      </p:cBhvr>
                                    </p:animEffect>
                                  </p:childTnLst>
                                </p:cTn>
                              </p:par>
                              <p:par>
                                <p:cTn id="212" presetID="9" presetClass="emph" presetSubtype="0" nodeType="withEffect">
                                  <p:stCondLst>
                                    <p:cond delay="0"/>
                                  </p:stCondLst>
                                  <p:childTnLst>
                                    <p:set>
                                      <p:cBhvr rctx="PPT">
                                        <p:cTn id="213" dur="indefinite"/>
                                        <p:tgtEl>
                                          <p:spTgt spid="23"/>
                                        </p:tgtEl>
                                        <p:attrNameLst>
                                          <p:attrName>style.opacity</p:attrName>
                                        </p:attrNameLst>
                                      </p:cBhvr>
                                      <p:to>
                                        <p:strVal val="0"/>
                                      </p:to>
                                    </p:set>
                                    <p:animEffect filter="image" prLst="opacity: 0">
                                      <p:cBhvr rctx="IE">
                                        <p:cTn id="214" dur="indefinite"/>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 name="57 Imagen" descr="Diapositiva41"/>
          <p:cNvPicPr>
            <a:picLocks noGrp="1" noChangeAspect="1"/>
          </p:cNvPicPr>
          <p:nvPr isPhoto="1"/>
        </p:nvPicPr>
        <p:blipFill rotWithShape="1">
          <a:blip r:embed="rId2">
            <a:lum/>
            <a:extLst>
              <a:ext uri="{28A0092B-C50C-407E-A947-70E740481C1C}">
                <a14:useLocalDpi xmlns:a14="http://schemas.microsoft.com/office/drawing/2010/main" val="0"/>
              </a:ext>
            </a:extLst>
          </a:blip>
          <a:srcRect t="-92268" b="1"/>
          <a:stretch/>
        </p:blipFill>
        <p:spPr>
          <a:xfrm>
            <a:off x="0" y="-4636698"/>
            <a:ext cx="9144000" cy="9777132"/>
          </a:xfrm>
          <a:prstGeom prst="rect">
            <a:avLst/>
          </a:prstGeom>
          <a:noFill/>
          <a:ln>
            <a:noFill/>
          </a:ln>
        </p:spPr>
      </p:pic>
      <p:sp>
        <p:nvSpPr>
          <p:cNvPr id="2" name="1 Forma libre"/>
          <p:cNvSpPr/>
          <p:nvPr/>
        </p:nvSpPr>
        <p:spPr>
          <a:xfrm rot="10800000" flipV="1">
            <a:off x="107504" y="-13886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59904" y="-12743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412304" y="-11600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564704" y="-10457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717104" y="-9314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869504" y="-8171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1021904" y="-7028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1174304" y="-5885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1326704" y="-4742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1479104" y="-3599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631504" y="-2456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783904" y="-1313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936304" y="-1709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2088704" y="972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2241104" y="2115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2393504" y="3258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2545904" y="4401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698304" y="5544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850704" y="6687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3003104" y="7830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3155504" y="8973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3307904" y="10116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3460304" y="1112878"/>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612704" y="12402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765104" y="13545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917504" y="14688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4069904" y="15831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4222304" y="1697410"/>
            <a:ext cx="277688" cy="3396344"/>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H="1" flipV="1">
            <a:off x="8604448" y="-13886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H="1" flipV="1">
            <a:off x="8452048" y="-12743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H="1" flipV="1">
            <a:off x="8299648" y="-11600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H="1" flipV="1">
            <a:off x="8147248" y="-10457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7994848" y="-9314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7842448" y="-817191"/>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7690048" y="-7028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7537648" y="-5885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385248" y="-4742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232848" y="-3599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080448" y="-2456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6928048" y="-1313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6775648" y="-1709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6623248" y="972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6470848" y="2115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318448" y="3258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166048" y="4401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013648" y="5544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5861248" y="668709"/>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5708848" y="7830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5556448" y="8973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404048" y="10116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251648" y="11259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099248" y="12402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4946848" y="13545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4794448" y="1468809"/>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4642048" y="15831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4489648" y="1697410"/>
            <a:ext cx="370384" cy="340789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7924">
                  <a:srgbClr val="F90903"/>
                </a:gs>
                <a:gs pos="84000">
                  <a:srgbClr val="5DF85B"/>
                </a:gs>
                <a:gs pos="1600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pic>
        <p:nvPicPr>
          <p:cNvPr id="59" name="58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316682"/>
            <a:ext cx="9144000" cy="6460182"/>
          </a:xfrm>
          <a:prstGeom prst="rect">
            <a:avLst/>
          </a:prstGeom>
          <a:noFill/>
          <a:ln>
            <a:noFill/>
          </a:ln>
        </p:spPr>
      </p:pic>
    </p:spTree>
    <p:extLst>
      <p:ext uri="{BB962C8B-B14F-4D97-AF65-F5344CB8AC3E}">
        <p14:creationId xmlns:p14="http://schemas.microsoft.com/office/powerpoint/2010/main" val="1962434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ppt_x</p:attrName>
                                        </p:attrNameLst>
                                      </p:cBhvr>
                                      <p:tavLst>
                                        <p:tav tm="0">
                                          <p:val>
                                            <p:strVal val="#ppt_x"/>
                                          </p:val>
                                        </p:tav>
                                        <p:tav tm="100000">
                                          <p:val>
                                            <p:strVal val="#ppt_x"/>
                                          </p:val>
                                        </p:tav>
                                      </p:tavLst>
                                    </p:anim>
                                    <p:anim calcmode="lin" valueType="num">
                                      <p:cBhvr>
                                        <p:cTn id="8" dur="3000" fill="hold"/>
                                        <p:tgtEl>
                                          <p:spTgt spid="2"/>
                                        </p:tgtEl>
                                        <p:attrNameLst>
                                          <p:attrName>ppt_y</p:attrName>
                                        </p:attrNameLst>
                                      </p:cBhvr>
                                      <p:tavLst>
                                        <p:tav tm="0">
                                          <p:val>
                                            <p:strVal val="#ppt_y+#ppt_h/2"/>
                                          </p:val>
                                        </p:tav>
                                        <p:tav tm="100000">
                                          <p:val>
                                            <p:strVal val="#ppt_y"/>
                                          </p:val>
                                        </p:tav>
                                      </p:tavLst>
                                    </p:anim>
                                    <p:anim calcmode="lin" valueType="num">
                                      <p:cBhvr>
                                        <p:cTn id="9" dur="3000" fill="hold"/>
                                        <p:tgtEl>
                                          <p:spTgt spid="2"/>
                                        </p:tgtEl>
                                        <p:attrNameLst>
                                          <p:attrName>ppt_w</p:attrName>
                                        </p:attrNameLst>
                                      </p:cBhvr>
                                      <p:tavLst>
                                        <p:tav tm="0">
                                          <p:val>
                                            <p:strVal val="#ppt_w"/>
                                          </p:val>
                                        </p:tav>
                                        <p:tav tm="100000">
                                          <p:val>
                                            <p:strVal val="#ppt_w"/>
                                          </p:val>
                                        </p:tav>
                                      </p:tavLst>
                                    </p:anim>
                                    <p:anim calcmode="lin" valueType="num">
                                      <p:cBhvr>
                                        <p:cTn id="10" dur="3000" fill="hold"/>
                                        <p:tgtEl>
                                          <p:spTgt spid="2"/>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2"/>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2"/>
                                        </p:tgtEl>
                                        <p:attrNameLst>
                                          <p:attrName>ppt_x</p:attrName>
                                        </p:attrNameLst>
                                      </p:cBhvr>
                                      <p:tavLst>
                                        <p:tav tm="0">
                                          <p:val>
                                            <p:strVal val="ppt_x"/>
                                          </p:val>
                                        </p:tav>
                                        <p:tav tm="100000">
                                          <p:val>
                                            <p:strVal val="1+ppt_w/2"/>
                                          </p:val>
                                        </p:tav>
                                      </p:tavLst>
                                    </p:anim>
                                    <p:anim calcmode="lin" valueType="num">
                                      <p:cBhvr additive="base">
                                        <p:cTn id="15" dur="4000"/>
                                        <p:tgtEl>
                                          <p:spTgt spid="2"/>
                                        </p:tgtEl>
                                        <p:attrNameLst>
                                          <p:attrName>ppt_y</p:attrName>
                                        </p:attrNameLst>
                                      </p:cBhvr>
                                      <p:tavLst>
                                        <p:tav tm="0">
                                          <p:val>
                                            <p:strVal val="ppt_y"/>
                                          </p:val>
                                        </p:tav>
                                        <p:tav tm="100000">
                                          <p:val>
                                            <p:strVal val="1+ppt_h/2"/>
                                          </p:val>
                                        </p:tav>
                                      </p:tavLst>
                                    </p:anim>
                                    <p:set>
                                      <p:cBhvr>
                                        <p:cTn id="16" dur="1" fill="hold">
                                          <p:stCondLst>
                                            <p:cond delay="3999"/>
                                          </p:stCondLst>
                                        </p:cTn>
                                        <p:tgtEl>
                                          <p:spTgt spid="2"/>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3000" fill="hold"/>
                                        <p:tgtEl>
                                          <p:spTgt spid="3"/>
                                        </p:tgtEl>
                                        <p:attrNameLst>
                                          <p:attrName>ppt_x</p:attrName>
                                        </p:attrNameLst>
                                      </p:cBhvr>
                                      <p:tavLst>
                                        <p:tav tm="0">
                                          <p:val>
                                            <p:strVal val="#ppt_x"/>
                                          </p:val>
                                        </p:tav>
                                        <p:tav tm="100000">
                                          <p:val>
                                            <p:strVal val="#ppt_x"/>
                                          </p:val>
                                        </p:tav>
                                      </p:tavLst>
                                    </p:anim>
                                    <p:anim calcmode="lin" valueType="num">
                                      <p:cBhvr>
                                        <p:cTn id="20" dur="3000" fill="hold"/>
                                        <p:tgtEl>
                                          <p:spTgt spid="3"/>
                                        </p:tgtEl>
                                        <p:attrNameLst>
                                          <p:attrName>ppt_y</p:attrName>
                                        </p:attrNameLst>
                                      </p:cBhvr>
                                      <p:tavLst>
                                        <p:tav tm="0">
                                          <p:val>
                                            <p:strVal val="#ppt_y+#ppt_h/2"/>
                                          </p:val>
                                        </p:tav>
                                        <p:tav tm="100000">
                                          <p:val>
                                            <p:strVal val="#ppt_y"/>
                                          </p:val>
                                        </p:tav>
                                      </p:tavLst>
                                    </p:anim>
                                    <p:anim calcmode="lin" valueType="num">
                                      <p:cBhvr>
                                        <p:cTn id="21" dur="3000" fill="hold"/>
                                        <p:tgtEl>
                                          <p:spTgt spid="3"/>
                                        </p:tgtEl>
                                        <p:attrNameLst>
                                          <p:attrName>ppt_w</p:attrName>
                                        </p:attrNameLst>
                                      </p:cBhvr>
                                      <p:tavLst>
                                        <p:tav tm="0">
                                          <p:val>
                                            <p:strVal val="#ppt_w"/>
                                          </p:val>
                                        </p:tav>
                                        <p:tav tm="100000">
                                          <p:val>
                                            <p:strVal val="#ppt_w"/>
                                          </p:val>
                                        </p:tav>
                                      </p:tavLst>
                                    </p:anim>
                                    <p:anim calcmode="lin" valueType="num">
                                      <p:cBhvr>
                                        <p:cTn id="22" dur="3000" fill="hold"/>
                                        <p:tgtEl>
                                          <p:spTgt spid="3"/>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3"/>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3"/>
                                        </p:tgtEl>
                                        <p:attrNameLst>
                                          <p:attrName>ppt_x</p:attrName>
                                        </p:attrNameLst>
                                      </p:cBhvr>
                                      <p:tavLst>
                                        <p:tav tm="0">
                                          <p:val>
                                            <p:strVal val="ppt_x"/>
                                          </p:val>
                                        </p:tav>
                                        <p:tav tm="100000">
                                          <p:val>
                                            <p:strVal val="1+ppt_w/2"/>
                                          </p:val>
                                        </p:tav>
                                      </p:tavLst>
                                    </p:anim>
                                    <p:anim calcmode="lin" valueType="num">
                                      <p:cBhvr additive="base">
                                        <p:cTn id="27" dur="4000"/>
                                        <p:tgtEl>
                                          <p:spTgt spid="3"/>
                                        </p:tgtEl>
                                        <p:attrNameLst>
                                          <p:attrName>ppt_y</p:attrName>
                                        </p:attrNameLst>
                                      </p:cBhvr>
                                      <p:tavLst>
                                        <p:tav tm="0">
                                          <p:val>
                                            <p:strVal val="ppt_y"/>
                                          </p:val>
                                        </p:tav>
                                        <p:tav tm="100000">
                                          <p:val>
                                            <p:strVal val="1+ppt_h/2"/>
                                          </p:val>
                                        </p:tav>
                                      </p:tavLst>
                                    </p:anim>
                                    <p:set>
                                      <p:cBhvr>
                                        <p:cTn id="28" dur="1" fill="hold">
                                          <p:stCondLst>
                                            <p:cond delay="3999"/>
                                          </p:stCondLst>
                                        </p:cTn>
                                        <p:tgtEl>
                                          <p:spTgt spid="3"/>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3000" fill="hold"/>
                                        <p:tgtEl>
                                          <p:spTgt spid="4"/>
                                        </p:tgtEl>
                                        <p:attrNameLst>
                                          <p:attrName>ppt_x</p:attrName>
                                        </p:attrNameLst>
                                      </p:cBhvr>
                                      <p:tavLst>
                                        <p:tav tm="0">
                                          <p:val>
                                            <p:strVal val="#ppt_x"/>
                                          </p:val>
                                        </p:tav>
                                        <p:tav tm="100000">
                                          <p:val>
                                            <p:strVal val="#ppt_x"/>
                                          </p:val>
                                        </p:tav>
                                      </p:tavLst>
                                    </p:anim>
                                    <p:anim calcmode="lin" valueType="num">
                                      <p:cBhvr>
                                        <p:cTn id="32" dur="3000" fill="hold"/>
                                        <p:tgtEl>
                                          <p:spTgt spid="4"/>
                                        </p:tgtEl>
                                        <p:attrNameLst>
                                          <p:attrName>ppt_y</p:attrName>
                                        </p:attrNameLst>
                                      </p:cBhvr>
                                      <p:tavLst>
                                        <p:tav tm="0">
                                          <p:val>
                                            <p:strVal val="#ppt_y+#ppt_h/2"/>
                                          </p:val>
                                        </p:tav>
                                        <p:tav tm="100000">
                                          <p:val>
                                            <p:strVal val="#ppt_y"/>
                                          </p:val>
                                        </p:tav>
                                      </p:tavLst>
                                    </p:anim>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4"/>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4"/>
                                        </p:tgtEl>
                                        <p:attrNameLst>
                                          <p:attrName>ppt_x</p:attrName>
                                        </p:attrNameLst>
                                      </p:cBhvr>
                                      <p:tavLst>
                                        <p:tav tm="0">
                                          <p:val>
                                            <p:strVal val="ppt_x"/>
                                          </p:val>
                                        </p:tav>
                                        <p:tav tm="100000">
                                          <p:val>
                                            <p:strVal val="1+ppt_w/2"/>
                                          </p:val>
                                        </p:tav>
                                      </p:tavLst>
                                    </p:anim>
                                    <p:anim calcmode="lin" valueType="num">
                                      <p:cBhvr additive="base">
                                        <p:cTn id="39" dur="4000"/>
                                        <p:tgtEl>
                                          <p:spTgt spid="4"/>
                                        </p:tgtEl>
                                        <p:attrNameLst>
                                          <p:attrName>ppt_y</p:attrName>
                                        </p:attrNameLst>
                                      </p:cBhvr>
                                      <p:tavLst>
                                        <p:tav tm="0">
                                          <p:val>
                                            <p:strVal val="ppt_y"/>
                                          </p:val>
                                        </p:tav>
                                        <p:tav tm="100000">
                                          <p:val>
                                            <p:strVal val="1+ppt_h/2"/>
                                          </p:val>
                                        </p:tav>
                                      </p:tavLst>
                                    </p:anim>
                                    <p:set>
                                      <p:cBhvr>
                                        <p:cTn id="40" dur="1" fill="hold">
                                          <p:stCondLst>
                                            <p:cond delay="3999"/>
                                          </p:stCondLst>
                                        </p:cTn>
                                        <p:tgtEl>
                                          <p:spTgt spid="4"/>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ppt_x</p:attrName>
                                        </p:attrNameLst>
                                      </p:cBhvr>
                                      <p:tavLst>
                                        <p:tav tm="0">
                                          <p:val>
                                            <p:strVal val="#ppt_x"/>
                                          </p:val>
                                        </p:tav>
                                        <p:tav tm="100000">
                                          <p:val>
                                            <p:strVal val="#ppt_x"/>
                                          </p:val>
                                        </p:tav>
                                      </p:tavLst>
                                    </p:anim>
                                    <p:anim calcmode="lin" valueType="num">
                                      <p:cBhvr>
                                        <p:cTn id="44" dur="3000" fill="hold"/>
                                        <p:tgtEl>
                                          <p:spTgt spid="5"/>
                                        </p:tgtEl>
                                        <p:attrNameLst>
                                          <p:attrName>ppt_y</p:attrName>
                                        </p:attrNameLst>
                                      </p:cBhvr>
                                      <p:tavLst>
                                        <p:tav tm="0">
                                          <p:val>
                                            <p:strVal val="#ppt_y+#ppt_h/2"/>
                                          </p:val>
                                        </p:tav>
                                        <p:tav tm="100000">
                                          <p:val>
                                            <p:strVal val="#ppt_y"/>
                                          </p:val>
                                        </p:tav>
                                      </p:tavLst>
                                    </p:anim>
                                    <p:anim calcmode="lin" valueType="num">
                                      <p:cBhvr>
                                        <p:cTn id="45" dur="3000" fill="hold"/>
                                        <p:tgtEl>
                                          <p:spTgt spid="5"/>
                                        </p:tgtEl>
                                        <p:attrNameLst>
                                          <p:attrName>ppt_w</p:attrName>
                                        </p:attrNameLst>
                                      </p:cBhvr>
                                      <p:tavLst>
                                        <p:tav tm="0">
                                          <p:val>
                                            <p:strVal val="#ppt_w"/>
                                          </p:val>
                                        </p:tav>
                                        <p:tav tm="100000">
                                          <p:val>
                                            <p:strVal val="#ppt_w"/>
                                          </p:val>
                                        </p:tav>
                                      </p:tavLst>
                                    </p:anim>
                                    <p:anim calcmode="lin" valueType="num">
                                      <p:cBhvr>
                                        <p:cTn id="46" dur="3000" fill="hold"/>
                                        <p:tgtEl>
                                          <p:spTgt spid="5"/>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5"/>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5"/>
                                        </p:tgtEl>
                                        <p:attrNameLst>
                                          <p:attrName>ppt_x</p:attrName>
                                        </p:attrNameLst>
                                      </p:cBhvr>
                                      <p:tavLst>
                                        <p:tav tm="0">
                                          <p:val>
                                            <p:strVal val="ppt_x"/>
                                          </p:val>
                                        </p:tav>
                                        <p:tav tm="100000">
                                          <p:val>
                                            <p:strVal val="1+ppt_w/2"/>
                                          </p:val>
                                        </p:tav>
                                      </p:tavLst>
                                    </p:anim>
                                    <p:anim calcmode="lin" valueType="num">
                                      <p:cBhvr additive="base">
                                        <p:cTn id="51" dur="4000"/>
                                        <p:tgtEl>
                                          <p:spTgt spid="5"/>
                                        </p:tgtEl>
                                        <p:attrNameLst>
                                          <p:attrName>ppt_y</p:attrName>
                                        </p:attrNameLst>
                                      </p:cBhvr>
                                      <p:tavLst>
                                        <p:tav tm="0">
                                          <p:val>
                                            <p:strVal val="ppt_y"/>
                                          </p:val>
                                        </p:tav>
                                        <p:tav tm="100000">
                                          <p:val>
                                            <p:strVal val="1+ppt_h/2"/>
                                          </p:val>
                                        </p:tav>
                                      </p:tavLst>
                                    </p:anim>
                                    <p:set>
                                      <p:cBhvr>
                                        <p:cTn id="52" dur="1" fill="hold">
                                          <p:stCondLst>
                                            <p:cond delay="3999"/>
                                          </p:stCondLst>
                                        </p:cTn>
                                        <p:tgtEl>
                                          <p:spTgt spid="5"/>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p:cTn id="55" dur="3000" fill="hold"/>
                                        <p:tgtEl>
                                          <p:spTgt spid="6"/>
                                        </p:tgtEl>
                                        <p:attrNameLst>
                                          <p:attrName>ppt_x</p:attrName>
                                        </p:attrNameLst>
                                      </p:cBhvr>
                                      <p:tavLst>
                                        <p:tav tm="0">
                                          <p:val>
                                            <p:strVal val="#ppt_x"/>
                                          </p:val>
                                        </p:tav>
                                        <p:tav tm="100000">
                                          <p:val>
                                            <p:strVal val="#ppt_x"/>
                                          </p:val>
                                        </p:tav>
                                      </p:tavLst>
                                    </p:anim>
                                    <p:anim calcmode="lin" valueType="num">
                                      <p:cBhvr>
                                        <p:cTn id="56" dur="3000" fill="hold"/>
                                        <p:tgtEl>
                                          <p:spTgt spid="6"/>
                                        </p:tgtEl>
                                        <p:attrNameLst>
                                          <p:attrName>ppt_y</p:attrName>
                                        </p:attrNameLst>
                                      </p:cBhvr>
                                      <p:tavLst>
                                        <p:tav tm="0">
                                          <p:val>
                                            <p:strVal val="#ppt_y+#ppt_h/2"/>
                                          </p:val>
                                        </p:tav>
                                        <p:tav tm="100000">
                                          <p:val>
                                            <p:strVal val="#ppt_y"/>
                                          </p:val>
                                        </p:tav>
                                      </p:tavLst>
                                    </p:anim>
                                    <p:anim calcmode="lin" valueType="num">
                                      <p:cBhvr>
                                        <p:cTn id="57" dur="3000" fill="hold"/>
                                        <p:tgtEl>
                                          <p:spTgt spid="6"/>
                                        </p:tgtEl>
                                        <p:attrNameLst>
                                          <p:attrName>ppt_w</p:attrName>
                                        </p:attrNameLst>
                                      </p:cBhvr>
                                      <p:tavLst>
                                        <p:tav tm="0">
                                          <p:val>
                                            <p:strVal val="#ppt_w"/>
                                          </p:val>
                                        </p:tav>
                                        <p:tav tm="100000">
                                          <p:val>
                                            <p:strVal val="#ppt_w"/>
                                          </p:val>
                                        </p:tav>
                                      </p:tavLst>
                                    </p:anim>
                                    <p:anim calcmode="lin" valueType="num">
                                      <p:cBhvr>
                                        <p:cTn id="58" dur="3000" fill="hold"/>
                                        <p:tgtEl>
                                          <p:spTgt spid="6"/>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6"/>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6"/>
                                        </p:tgtEl>
                                        <p:attrNameLst>
                                          <p:attrName>ppt_x</p:attrName>
                                        </p:attrNameLst>
                                      </p:cBhvr>
                                      <p:tavLst>
                                        <p:tav tm="0">
                                          <p:val>
                                            <p:strVal val="ppt_x"/>
                                          </p:val>
                                        </p:tav>
                                        <p:tav tm="100000">
                                          <p:val>
                                            <p:strVal val="1+ppt_w/2"/>
                                          </p:val>
                                        </p:tav>
                                      </p:tavLst>
                                    </p:anim>
                                    <p:anim calcmode="lin" valueType="num">
                                      <p:cBhvr additive="base">
                                        <p:cTn id="63" dur="4000"/>
                                        <p:tgtEl>
                                          <p:spTgt spid="6"/>
                                        </p:tgtEl>
                                        <p:attrNameLst>
                                          <p:attrName>ppt_y</p:attrName>
                                        </p:attrNameLst>
                                      </p:cBhvr>
                                      <p:tavLst>
                                        <p:tav tm="0">
                                          <p:val>
                                            <p:strVal val="ppt_y"/>
                                          </p:val>
                                        </p:tav>
                                        <p:tav tm="100000">
                                          <p:val>
                                            <p:strVal val="1+ppt_h/2"/>
                                          </p:val>
                                        </p:tav>
                                      </p:tavLst>
                                    </p:anim>
                                    <p:set>
                                      <p:cBhvr>
                                        <p:cTn id="64" dur="1" fill="hold">
                                          <p:stCondLst>
                                            <p:cond delay="3999"/>
                                          </p:stCondLst>
                                        </p:cTn>
                                        <p:tgtEl>
                                          <p:spTgt spid="6"/>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3000" fill="hold"/>
                                        <p:tgtEl>
                                          <p:spTgt spid="7"/>
                                        </p:tgtEl>
                                        <p:attrNameLst>
                                          <p:attrName>ppt_x</p:attrName>
                                        </p:attrNameLst>
                                      </p:cBhvr>
                                      <p:tavLst>
                                        <p:tav tm="0">
                                          <p:val>
                                            <p:strVal val="#ppt_x"/>
                                          </p:val>
                                        </p:tav>
                                        <p:tav tm="100000">
                                          <p:val>
                                            <p:strVal val="#ppt_x"/>
                                          </p:val>
                                        </p:tav>
                                      </p:tavLst>
                                    </p:anim>
                                    <p:anim calcmode="lin" valueType="num">
                                      <p:cBhvr>
                                        <p:cTn id="68" dur="3000" fill="hold"/>
                                        <p:tgtEl>
                                          <p:spTgt spid="7"/>
                                        </p:tgtEl>
                                        <p:attrNameLst>
                                          <p:attrName>ppt_y</p:attrName>
                                        </p:attrNameLst>
                                      </p:cBhvr>
                                      <p:tavLst>
                                        <p:tav tm="0">
                                          <p:val>
                                            <p:strVal val="#ppt_y+#ppt_h/2"/>
                                          </p:val>
                                        </p:tav>
                                        <p:tav tm="100000">
                                          <p:val>
                                            <p:strVal val="#ppt_y"/>
                                          </p:val>
                                        </p:tav>
                                      </p:tavLst>
                                    </p:anim>
                                    <p:anim calcmode="lin" valueType="num">
                                      <p:cBhvr>
                                        <p:cTn id="69" dur="3000" fill="hold"/>
                                        <p:tgtEl>
                                          <p:spTgt spid="7"/>
                                        </p:tgtEl>
                                        <p:attrNameLst>
                                          <p:attrName>ppt_w</p:attrName>
                                        </p:attrNameLst>
                                      </p:cBhvr>
                                      <p:tavLst>
                                        <p:tav tm="0">
                                          <p:val>
                                            <p:strVal val="#ppt_w"/>
                                          </p:val>
                                        </p:tav>
                                        <p:tav tm="100000">
                                          <p:val>
                                            <p:strVal val="#ppt_w"/>
                                          </p:val>
                                        </p:tav>
                                      </p:tavLst>
                                    </p:anim>
                                    <p:anim calcmode="lin" valueType="num">
                                      <p:cBhvr>
                                        <p:cTn id="70" dur="3000" fill="hold"/>
                                        <p:tgtEl>
                                          <p:spTgt spid="7"/>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7"/>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7"/>
                                        </p:tgtEl>
                                        <p:attrNameLst>
                                          <p:attrName>ppt_x</p:attrName>
                                        </p:attrNameLst>
                                      </p:cBhvr>
                                      <p:tavLst>
                                        <p:tav tm="0">
                                          <p:val>
                                            <p:strVal val="ppt_x"/>
                                          </p:val>
                                        </p:tav>
                                        <p:tav tm="100000">
                                          <p:val>
                                            <p:strVal val="1+ppt_w/2"/>
                                          </p:val>
                                        </p:tav>
                                      </p:tavLst>
                                    </p:anim>
                                    <p:anim calcmode="lin" valueType="num">
                                      <p:cBhvr additive="base">
                                        <p:cTn id="75" dur="4000"/>
                                        <p:tgtEl>
                                          <p:spTgt spid="7"/>
                                        </p:tgtEl>
                                        <p:attrNameLst>
                                          <p:attrName>ppt_y</p:attrName>
                                        </p:attrNameLst>
                                      </p:cBhvr>
                                      <p:tavLst>
                                        <p:tav tm="0">
                                          <p:val>
                                            <p:strVal val="ppt_y"/>
                                          </p:val>
                                        </p:tav>
                                        <p:tav tm="100000">
                                          <p:val>
                                            <p:strVal val="1+ppt_h/2"/>
                                          </p:val>
                                        </p:tav>
                                      </p:tavLst>
                                    </p:anim>
                                    <p:set>
                                      <p:cBhvr>
                                        <p:cTn id="76" dur="1" fill="hold">
                                          <p:stCondLst>
                                            <p:cond delay="3999"/>
                                          </p:stCondLst>
                                        </p:cTn>
                                        <p:tgtEl>
                                          <p:spTgt spid="7"/>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8"/>
                                        </p:tgtEl>
                                        <p:attrNameLst>
                                          <p:attrName>style.visibility</p:attrName>
                                        </p:attrNameLst>
                                      </p:cBhvr>
                                      <p:to>
                                        <p:strVal val="visible"/>
                                      </p:to>
                                    </p:set>
                                    <p:anim calcmode="lin" valueType="num">
                                      <p:cBhvr>
                                        <p:cTn id="79" dur="3000" fill="hold"/>
                                        <p:tgtEl>
                                          <p:spTgt spid="8"/>
                                        </p:tgtEl>
                                        <p:attrNameLst>
                                          <p:attrName>ppt_x</p:attrName>
                                        </p:attrNameLst>
                                      </p:cBhvr>
                                      <p:tavLst>
                                        <p:tav tm="0">
                                          <p:val>
                                            <p:strVal val="#ppt_x"/>
                                          </p:val>
                                        </p:tav>
                                        <p:tav tm="100000">
                                          <p:val>
                                            <p:strVal val="#ppt_x"/>
                                          </p:val>
                                        </p:tav>
                                      </p:tavLst>
                                    </p:anim>
                                    <p:anim calcmode="lin" valueType="num">
                                      <p:cBhvr>
                                        <p:cTn id="80" dur="3000" fill="hold"/>
                                        <p:tgtEl>
                                          <p:spTgt spid="8"/>
                                        </p:tgtEl>
                                        <p:attrNameLst>
                                          <p:attrName>ppt_y</p:attrName>
                                        </p:attrNameLst>
                                      </p:cBhvr>
                                      <p:tavLst>
                                        <p:tav tm="0">
                                          <p:val>
                                            <p:strVal val="#ppt_y+#ppt_h/2"/>
                                          </p:val>
                                        </p:tav>
                                        <p:tav tm="100000">
                                          <p:val>
                                            <p:strVal val="#ppt_y"/>
                                          </p:val>
                                        </p:tav>
                                      </p:tavLst>
                                    </p:anim>
                                    <p:anim calcmode="lin" valueType="num">
                                      <p:cBhvr>
                                        <p:cTn id="81" dur="3000" fill="hold"/>
                                        <p:tgtEl>
                                          <p:spTgt spid="8"/>
                                        </p:tgtEl>
                                        <p:attrNameLst>
                                          <p:attrName>ppt_w</p:attrName>
                                        </p:attrNameLst>
                                      </p:cBhvr>
                                      <p:tavLst>
                                        <p:tav tm="0">
                                          <p:val>
                                            <p:strVal val="#ppt_w"/>
                                          </p:val>
                                        </p:tav>
                                        <p:tav tm="100000">
                                          <p:val>
                                            <p:strVal val="#ppt_w"/>
                                          </p:val>
                                        </p:tav>
                                      </p:tavLst>
                                    </p:anim>
                                    <p:anim calcmode="lin" valueType="num">
                                      <p:cBhvr>
                                        <p:cTn id="82" dur="3000" fill="hold"/>
                                        <p:tgtEl>
                                          <p:spTgt spid="8"/>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8"/>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1+ppt_w/2"/>
                                          </p:val>
                                        </p:tav>
                                      </p:tavLst>
                                    </p:anim>
                                    <p:anim calcmode="lin" valueType="num">
                                      <p:cBhvr additive="base">
                                        <p:cTn id="87" dur="4000"/>
                                        <p:tgtEl>
                                          <p:spTgt spid="8"/>
                                        </p:tgtEl>
                                        <p:attrNameLst>
                                          <p:attrName>ppt_y</p:attrName>
                                        </p:attrNameLst>
                                      </p:cBhvr>
                                      <p:tavLst>
                                        <p:tav tm="0">
                                          <p:val>
                                            <p:strVal val="ppt_y"/>
                                          </p:val>
                                        </p:tav>
                                        <p:tav tm="100000">
                                          <p:val>
                                            <p:strVal val="1+ppt_h/2"/>
                                          </p:val>
                                        </p:tav>
                                      </p:tavLst>
                                    </p:anim>
                                    <p:set>
                                      <p:cBhvr>
                                        <p:cTn id="88" dur="1" fill="hold">
                                          <p:stCondLst>
                                            <p:cond delay="3999"/>
                                          </p:stCondLst>
                                        </p:cTn>
                                        <p:tgtEl>
                                          <p:spTgt spid="8"/>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0"/>
                                        </p:tgtEl>
                                        <p:attrNameLst>
                                          <p:attrName>style.visibility</p:attrName>
                                        </p:attrNameLst>
                                      </p:cBhvr>
                                      <p:to>
                                        <p:strVal val="visible"/>
                                      </p:to>
                                    </p:set>
                                    <p:anim calcmode="lin" valueType="num">
                                      <p:cBhvr>
                                        <p:cTn id="91" dur="3000" fill="hold"/>
                                        <p:tgtEl>
                                          <p:spTgt spid="30"/>
                                        </p:tgtEl>
                                        <p:attrNameLst>
                                          <p:attrName>ppt_x</p:attrName>
                                        </p:attrNameLst>
                                      </p:cBhvr>
                                      <p:tavLst>
                                        <p:tav tm="0">
                                          <p:val>
                                            <p:strVal val="#ppt_x"/>
                                          </p:val>
                                        </p:tav>
                                        <p:tav tm="100000">
                                          <p:val>
                                            <p:strVal val="#ppt_x"/>
                                          </p:val>
                                        </p:tav>
                                      </p:tavLst>
                                    </p:anim>
                                    <p:anim calcmode="lin" valueType="num">
                                      <p:cBhvr>
                                        <p:cTn id="92" dur="3000" fill="hold"/>
                                        <p:tgtEl>
                                          <p:spTgt spid="30"/>
                                        </p:tgtEl>
                                        <p:attrNameLst>
                                          <p:attrName>ppt_y</p:attrName>
                                        </p:attrNameLst>
                                      </p:cBhvr>
                                      <p:tavLst>
                                        <p:tav tm="0">
                                          <p:val>
                                            <p:strVal val="#ppt_y+#ppt_h/2"/>
                                          </p:val>
                                        </p:tav>
                                        <p:tav tm="100000">
                                          <p:val>
                                            <p:strVal val="#ppt_y"/>
                                          </p:val>
                                        </p:tav>
                                      </p:tavLst>
                                    </p:anim>
                                    <p:anim calcmode="lin" valueType="num">
                                      <p:cBhvr>
                                        <p:cTn id="93" dur="3000" fill="hold"/>
                                        <p:tgtEl>
                                          <p:spTgt spid="30"/>
                                        </p:tgtEl>
                                        <p:attrNameLst>
                                          <p:attrName>ppt_w</p:attrName>
                                        </p:attrNameLst>
                                      </p:cBhvr>
                                      <p:tavLst>
                                        <p:tav tm="0">
                                          <p:val>
                                            <p:strVal val="#ppt_w"/>
                                          </p:val>
                                        </p:tav>
                                        <p:tav tm="100000">
                                          <p:val>
                                            <p:strVal val="#ppt_w"/>
                                          </p:val>
                                        </p:tav>
                                      </p:tavLst>
                                    </p:anim>
                                    <p:anim calcmode="lin" valueType="num">
                                      <p:cBhvr>
                                        <p:cTn id="94" dur="3000" fill="hold"/>
                                        <p:tgtEl>
                                          <p:spTgt spid="30"/>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0"/>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0"/>
                                        </p:tgtEl>
                                        <p:attrNameLst>
                                          <p:attrName>ppt_x</p:attrName>
                                        </p:attrNameLst>
                                      </p:cBhvr>
                                      <p:tavLst>
                                        <p:tav tm="0">
                                          <p:val>
                                            <p:strVal val="ppt_x"/>
                                          </p:val>
                                        </p:tav>
                                        <p:tav tm="100000">
                                          <p:val>
                                            <p:strVal val="0-ppt_w/2"/>
                                          </p:val>
                                        </p:tav>
                                      </p:tavLst>
                                    </p:anim>
                                    <p:anim calcmode="lin" valueType="num">
                                      <p:cBhvr additive="base">
                                        <p:cTn id="99" dur="4000"/>
                                        <p:tgtEl>
                                          <p:spTgt spid="30"/>
                                        </p:tgtEl>
                                        <p:attrNameLst>
                                          <p:attrName>ppt_y</p:attrName>
                                        </p:attrNameLst>
                                      </p:cBhvr>
                                      <p:tavLst>
                                        <p:tav tm="0">
                                          <p:val>
                                            <p:strVal val="ppt_y"/>
                                          </p:val>
                                        </p:tav>
                                        <p:tav tm="100000">
                                          <p:val>
                                            <p:strVal val="1+ppt_h/2"/>
                                          </p:val>
                                        </p:tav>
                                      </p:tavLst>
                                    </p:anim>
                                    <p:set>
                                      <p:cBhvr>
                                        <p:cTn id="100" dur="1" fill="hold">
                                          <p:stCondLst>
                                            <p:cond delay="3999"/>
                                          </p:stCondLst>
                                        </p:cTn>
                                        <p:tgtEl>
                                          <p:spTgt spid="30"/>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1"/>
                                        </p:tgtEl>
                                        <p:attrNameLst>
                                          <p:attrName>style.visibility</p:attrName>
                                        </p:attrNameLst>
                                      </p:cBhvr>
                                      <p:to>
                                        <p:strVal val="visible"/>
                                      </p:to>
                                    </p:set>
                                    <p:anim calcmode="lin" valueType="num">
                                      <p:cBhvr>
                                        <p:cTn id="103" dur="3000" fill="hold"/>
                                        <p:tgtEl>
                                          <p:spTgt spid="31"/>
                                        </p:tgtEl>
                                        <p:attrNameLst>
                                          <p:attrName>ppt_x</p:attrName>
                                        </p:attrNameLst>
                                      </p:cBhvr>
                                      <p:tavLst>
                                        <p:tav tm="0">
                                          <p:val>
                                            <p:strVal val="#ppt_x"/>
                                          </p:val>
                                        </p:tav>
                                        <p:tav tm="100000">
                                          <p:val>
                                            <p:strVal val="#ppt_x"/>
                                          </p:val>
                                        </p:tav>
                                      </p:tavLst>
                                    </p:anim>
                                    <p:anim calcmode="lin" valueType="num">
                                      <p:cBhvr>
                                        <p:cTn id="104" dur="3000" fill="hold"/>
                                        <p:tgtEl>
                                          <p:spTgt spid="31"/>
                                        </p:tgtEl>
                                        <p:attrNameLst>
                                          <p:attrName>ppt_y</p:attrName>
                                        </p:attrNameLst>
                                      </p:cBhvr>
                                      <p:tavLst>
                                        <p:tav tm="0">
                                          <p:val>
                                            <p:strVal val="#ppt_y+#ppt_h/2"/>
                                          </p:val>
                                        </p:tav>
                                        <p:tav tm="100000">
                                          <p:val>
                                            <p:strVal val="#ppt_y"/>
                                          </p:val>
                                        </p:tav>
                                      </p:tavLst>
                                    </p:anim>
                                    <p:anim calcmode="lin" valueType="num">
                                      <p:cBhvr>
                                        <p:cTn id="105" dur="3000" fill="hold"/>
                                        <p:tgtEl>
                                          <p:spTgt spid="31"/>
                                        </p:tgtEl>
                                        <p:attrNameLst>
                                          <p:attrName>ppt_w</p:attrName>
                                        </p:attrNameLst>
                                      </p:cBhvr>
                                      <p:tavLst>
                                        <p:tav tm="0">
                                          <p:val>
                                            <p:strVal val="#ppt_w"/>
                                          </p:val>
                                        </p:tav>
                                        <p:tav tm="100000">
                                          <p:val>
                                            <p:strVal val="#ppt_w"/>
                                          </p:val>
                                        </p:tav>
                                      </p:tavLst>
                                    </p:anim>
                                    <p:anim calcmode="lin" valueType="num">
                                      <p:cBhvr>
                                        <p:cTn id="106" dur="3000" fill="hold"/>
                                        <p:tgtEl>
                                          <p:spTgt spid="31"/>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1"/>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1"/>
                                        </p:tgtEl>
                                        <p:attrNameLst>
                                          <p:attrName>ppt_x</p:attrName>
                                        </p:attrNameLst>
                                      </p:cBhvr>
                                      <p:tavLst>
                                        <p:tav tm="0">
                                          <p:val>
                                            <p:strVal val="ppt_x"/>
                                          </p:val>
                                        </p:tav>
                                        <p:tav tm="100000">
                                          <p:val>
                                            <p:strVal val="0-ppt_w/2"/>
                                          </p:val>
                                        </p:tav>
                                      </p:tavLst>
                                    </p:anim>
                                    <p:anim calcmode="lin" valueType="num">
                                      <p:cBhvr additive="base">
                                        <p:cTn id="111" dur="4000"/>
                                        <p:tgtEl>
                                          <p:spTgt spid="31"/>
                                        </p:tgtEl>
                                        <p:attrNameLst>
                                          <p:attrName>ppt_y</p:attrName>
                                        </p:attrNameLst>
                                      </p:cBhvr>
                                      <p:tavLst>
                                        <p:tav tm="0">
                                          <p:val>
                                            <p:strVal val="ppt_y"/>
                                          </p:val>
                                        </p:tav>
                                        <p:tav tm="100000">
                                          <p:val>
                                            <p:strVal val="1+ppt_h/2"/>
                                          </p:val>
                                        </p:tav>
                                      </p:tavLst>
                                    </p:anim>
                                    <p:set>
                                      <p:cBhvr>
                                        <p:cTn id="112" dur="1" fill="hold">
                                          <p:stCondLst>
                                            <p:cond delay="3999"/>
                                          </p:stCondLst>
                                        </p:cTn>
                                        <p:tgtEl>
                                          <p:spTgt spid="31"/>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2"/>
                                        </p:tgtEl>
                                        <p:attrNameLst>
                                          <p:attrName>style.visibility</p:attrName>
                                        </p:attrNameLst>
                                      </p:cBhvr>
                                      <p:to>
                                        <p:strVal val="visible"/>
                                      </p:to>
                                    </p:set>
                                    <p:anim calcmode="lin" valueType="num">
                                      <p:cBhvr>
                                        <p:cTn id="115" dur="3000" fill="hold"/>
                                        <p:tgtEl>
                                          <p:spTgt spid="32"/>
                                        </p:tgtEl>
                                        <p:attrNameLst>
                                          <p:attrName>ppt_x</p:attrName>
                                        </p:attrNameLst>
                                      </p:cBhvr>
                                      <p:tavLst>
                                        <p:tav tm="0">
                                          <p:val>
                                            <p:strVal val="#ppt_x"/>
                                          </p:val>
                                        </p:tav>
                                        <p:tav tm="100000">
                                          <p:val>
                                            <p:strVal val="#ppt_x"/>
                                          </p:val>
                                        </p:tav>
                                      </p:tavLst>
                                    </p:anim>
                                    <p:anim calcmode="lin" valueType="num">
                                      <p:cBhvr>
                                        <p:cTn id="116" dur="3000" fill="hold"/>
                                        <p:tgtEl>
                                          <p:spTgt spid="32"/>
                                        </p:tgtEl>
                                        <p:attrNameLst>
                                          <p:attrName>ppt_y</p:attrName>
                                        </p:attrNameLst>
                                      </p:cBhvr>
                                      <p:tavLst>
                                        <p:tav tm="0">
                                          <p:val>
                                            <p:strVal val="#ppt_y+#ppt_h/2"/>
                                          </p:val>
                                        </p:tav>
                                        <p:tav tm="100000">
                                          <p:val>
                                            <p:strVal val="#ppt_y"/>
                                          </p:val>
                                        </p:tav>
                                      </p:tavLst>
                                    </p:anim>
                                    <p:anim calcmode="lin" valueType="num">
                                      <p:cBhvr>
                                        <p:cTn id="117" dur="3000" fill="hold"/>
                                        <p:tgtEl>
                                          <p:spTgt spid="32"/>
                                        </p:tgtEl>
                                        <p:attrNameLst>
                                          <p:attrName>ppt_w</p:attrName>
                                        </p:attrNameLst>
                                      </p:cBhvr>
                                      <p:tavLst>
                                        <p:tav tm="0">
                                          <p:val>
                                            <p:strVal val="#ppt_w"/>
                                          </p:val>
                                        </p:tav>
                                        <p:tav tm="100000">
                                          <p:val>
                                            <p:strVal val="#ppt_w"/>
                                          </p:val>
                                        </p:tav>
                                      </p:tavLst>
                                    </p:anim>
                                    <p:anim calcmode="lin" valueType="num">
                                      <p:cBhvr>
                                        <p:cTn id="118" dur="3000" fill="hold"/>
                                        <p:tgtEl>
                                          <p:spTgt spid="32"/>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2"/>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2"/>
                                        </p:tgtEl>
                                        <p:attrNameLst>
                                          <p:attrName>ppt_x</p:attrName>
                                        </p:attrNameLst>
                                      </p:cBhvr>
                                      <p:tavLst>
                                        <p:tav tm="0">
                                          <p:val>
                                            <p:strVal val="ppt_x"/>
                                          </p:val>
                                        </p:tav>
                                        <p:tav tm="100000">
                                          <p:val>
                                            <p:strVal val="0-ppt_w/2"/>
                                          </p:val>
                                        </p:tav>
                                      </p:tavLst>
                                    </p:anim>
                                    <p:anim calcmode="lin" valueType="num">
                                      <p:cBhvr additive="base">
                                        <p:cTn id="123" dur="4000"/>
                                        <p:tgtEl>
                                          <p:spTgt spid="32"/>
                                        </p:tgtEl>
                                        <p:attrNameLst>
                                          <p:attrName>ppt_y</p:attrName>
                                        </p:attrNameLst>
                                      </p:cBhvr>
                                      <p:tavLst>
                                        <p:tav tm="0">
                                          <p:val>
                                            <p:strVal val="ppt_y"/>
                                          </p:val>
                                        </p:tav>
                                        <p:tav tm="100000">
                                          <p:val>
                                            <p:strVal val="1+ppt_h/2"/>
                                          </p:val>
                                        </p:tav>
                                      </p:tavLst>
                                    </p:anim>
                                    <p:set>
                                      <p:cBhvr>
                                        <p:cTn id="124" dur="1" fill="hold">
                                          <p:stCondLst>
                                            <p:cond delay="3999"/>
                                          </p:stCondLst>
                                        </p:cTn>
                                        <p:tgtEl>
                                          <p:spTgt spid="32"/>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p:cTn id="127" dur="3000" fill="hold"/>
                                        <p:tgtEl>
                                          <p:spTgt spid="33"/>
                                        </p:tgtEl>
                                        <p:attrNameLst>
                                          <p:attrName>ppt_x</p:attrName>
                                        </p:attrNameLst>
                                      </p:cBhvr>
                                      <p:tavLst>
                                        <p:tav tm="0">
                                          <p:val>
                                            <p:strVal val="#ppt_x"/>
                                          </p:val>
                                        </p:tav>
                                        <p:tav tm="100000">
                                          <p:val>
                                            <p:strVal val="#ppt_x"/>
                                          </p:val>
                                        </p:tav>
                                      </p:tavLst>
                                    </p:anim>
                                    <p:anim calcmode="lin" valueType="num">
                                      <p:cBhvr>
                                        <p:cTn id="128" dur="3000" fill="hold"/>
                                        <p:tgtEl>
                                          <p:spTgt spid="33"/>
                                        </p:tgtEl>
                                        <p:attrNameLst>
                                          <p:attrName>ppt_y</p:attrName>
                                        </p:attrNameLst>
                                      </p:cBhvr>
                                      <p:tavLst>
                                        <p:tav tm="0">
                                          <p:val>
                                            <p:strVal val="#ppt_y+#ppt_h/2"/>
                                          </p:val>
                                        </p:tav>
                                        <p:tav tm="100000">
                                          <p:val>
                                            <p:strVal val="#ppt_y"/>
                                          </p:val>
                                        </p:tav>
                                      </p:tavLst>
                                    </p:anim>
                                    <p:anim calcmode="lin" valueType="num">
                                      <p:cBhvr>
                                        <p:cTn id="129" dur="3000" fill="hold"/>
                                        <p:tgtEl>
                                          <p:spTgt spid="33"/>
                                        </p:tgtEl>
                                        <p:attrNameLst>
                                          <p:attrName>ppt_w</p:attrName>
                                        </p:attrNameLst>
                                      </p:cBhvr>
                                      <p:tavLst>
                                        <p:tav tm="0">
                                          <p:val>
                                            <p:strVal val="#ppt_w"/>
                                          </p:val>
                                        </p:tav>
                                        <p:tav tm="100000">
                                          <p:val>
                                            <p:strVal val="#ppt_w"/>
                                          </p:val>
                                        </p:tav>
                                      </p:tavLst>
                                    </p:anim>
                                    <p:anim calcmode="lin" valueType="num">
                                      <p:cBhvr>
                                        <p:cTn id="130" dur="3000" fill="hold"/>
                                        <p:tgtEl>
                                          <p:spTgt spid="33"/>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3"/>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3"/>
                                        </p:tgtEl>
                                        <p:attrNameLst>
                                          <p:attrName>ppt_x</p:attrName>
                                        </p:attrNameLst>
                                      </p:cBhvr>
                                      <p:tavLst>
                                        <p:tav tm="0">
                                          <p:val>
                                            <p:strVal val="ppt_x"/>
                                          </p:val>
                                        </p:tav>
                                        <p:tav tm="100000">
                                          <p:val>
                                            <p:strVal val="0-ppt_w/2"/>
                                          </p:val>
                                        </p:tav>
                                      </p:tavLst>
                                    </p:anim>
                                    <p:anim calcmode="lin" valueType="num">
                                      <p:cBhvr additive="base">
                                        <p:cTn id="135" dur="4000"/>
                                        <p:tgtEl>
                                          <p:spTgt spid="33"/>
                                        </p:tgtEl>
                                        <p:attrNameLst>
                                          <p:attrName>ppt_y</p:attrName>
                                        </p:attrNameLst>
                                      </p:cBhvr>
                                      <p:tavLst>
                                        <p:tav tm="0">
                                          <p:val>
                                            <p:strVal val="ppt_y"/>
                                          </p:val>
                                        </p:tav>
                                        <p:tav tm="100000">
                                          <p:val>
                                            <p:strVal val="1+ppt_h/2"/>
                                          </p:val>
                                        </p:tav>
                                      </p:tavLst>
                                    </p:anim>
                                    <p:set>
                                      <p:cBhvr>
                                        <p:cTn id="136" dur="1" fill="hold">
                                          <p:stCondLst>
                                            <p:cond delay="3999"/>
                                          </p:stCondLst>
                                        </p:cTn>
                                        <p:tgtEl>
                                          <p:spTgt spid="33"/>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4"/>
                                        </p:tgtEl>
                                        <p:attrNameLst>
                                          <p:attrName>style.visibility</p:attrName>
                                        </p:attrNameLst>
                                      </p:cBhvr>
                                      <p:to>
                                        <p:strVal val="visible"/>
                                      </p:to>
                                    </p:set>
                                    <p:anim calcmode="lin" valueType="num">
                                      <p:cBhvr>
                                        <p:cTn id="139" dur="3000" fill="hold"/>
                                        <p:tgtEl>
                                          <p:spTgt spid="34"/>
                                        </p:tgtEl>
                                        <p:attrNameLst>
                                          <p:attrName>ppt_x</p:attrName>
                                        </p:attrNameLst>
                                      </p:cBhvr>
                                      <p:tavLst>
                                        <p:tav tm="0">
                                          <p:val>
                                            <p:strVal val="#ppt_x"/>
                                          </p:val>
                                        </p:tav>
                                        <p:tav tm="100000">
                                          <p:val>
                                            <p:strVal val="#ppt_x"/>
                                          </p:val>
                                        </p:tav>
                                      </p:tavLst>
                                    </p:anim>
                                    <p:anim calcmode="lin" valueType="num">
                                      <p:cBhvr>
                                        <p:cTn id="140" dur="3000" fill="hold"/>
                                        <p:tgtEl>
                                          <p:spTgt spid="34"/>
                                        </p:tgtEl>
                                        <p:attrNameLst>
                                          <p:attrName>ppt_y</p:attrName>
                                        </p:attrNameLst>
                                      </p:cBhvr>
                                      <p:tavLst>
                                        <p:tav tm="0">
                                          <p:val>
                                            <p:strVal val="#ppt_y+#ppt_h/2"/>
                                          </p:val>
                                        </p:tav>
                                        <p:tav tm="100000">
                                          <p:val>
                                            <p:strVal val="#ppt_y"/>
                                          </p:val>
                                        </p:tav>
                                      </p:tavLst>
                                    </p:anim>
                                    <p:anim calcmode="lin" valueType="num">
                                      <p:cBhvr>
                                        <p:cTn id="141" dur="3000" fill="hold"/>
                                        <p:tgtEl>
                                          <p:spTgt spid="34"/>
                                        </p:tgtEl>
                                        <p:attrNameLst>
                                          <p:attrName>ppt_w</p:attrName>
                                        </p:attrNameLst>
                                      </p:cBhvr>
                                      <p:tavLst>
                                        <p:tav tm="0">
                                          <p:val>
                                            <p:strVal val="#ppt_w"/>
                                          </p:val>
                                        </p:tav>
                                        <p:tav tm="100000">
                                          <p:val>
                                            <p:strVal val="#ppt_w"/>
                                          </p:val>
                                        </p:tav>
                                      </p:tavLst>
                                    </p:anim>
                                    <p:anim calcmode="lin" valueType="num">
                                      <p:cBhvr>
                                        <p:cTn id="142" dur="3000" fill="hold"/>
                                        <p:tgtEl>
                                          <p:spTgt spid="34"/>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4"/>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4"/>
                                        </p:tgtEl>
                                        <p:attrNameLst>
                                          <p:attrName>ppt_x</p:attrName>
                                        </p:attrNameLst>
                                      </p:cBhvr>
                                      <p:tavLst>
                                        <p:tav tm="0">
                                          <p:val>
                                            <p:strVal val="ppt_x"/>
                                          </p:val>
                                        </p:tav>
                                        <p:tav tm="100000">
                                          <p:val>
                                            <p:strVal val="0-ppt_w/2"/>
                                          </p:val>
                                        </p:tav>
                                      </p:tavLst>
                                    </p:anim>
                                    <p:anim calcmode="lin" valueType="num">
                                      <p:cBhvr additive="base">
                                        <p:cTn id="147" dur="4000"/>
                                        <p:tgtEl>
                                          <p:spTgt spid="34"/>
                                        </p:tgtEl>
                                        <p:attrNameLst>
                                          <p:attrName>ppt_y</p:attrName>
                                        </p:attrNameLst>
                                      </p:cBhvr>
                                      <p:tavLst>
                                        <p:tav tm="0">
                                          <p:val>
                                            <p:strVal val="ppt_y"/>
                                          </p:val>
                                        </p:tav>
                                        <p:tav tm="100000">
                                          <p:val>
                                            <p:strVal val="1+ppt_h/2"/>
                                          </p:val>
                                        </p:tav>
                                      </p:tavLst>
                                    </p:anim>
                                    <p:set>
                                      <p:cBhvr>
                                        <p:cTn id="148" dur="1" fill="hold">
                                          <p:stCondLst>
                                            <p:cond delay="3999"/>
                                          </p:stCondLst>
                                        </p:cTn>
                                        <p:tgtEl>
                                          <p:spTgt spid="34"/>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5"/>
                                        </p:tgtEl>
                                        <p:attrNameLst>
                                          <p:attrName>style.visibility</p:attrName>
                                        </p:attrNameLst>
                                      </p:cBhvr>
                                      <p:to>
                                        <p:strVal val="visible"/>
                                      </p:to>
                                    </p:set>
                                    <p:anim calcmode="lin" valueType="num">
                                      <p:cBhvr>
                                        <p:cTn id="151" dur="3000" fill="hold"/>
                                        <p:tgtEl>
                                          <p:spTgt spid="35"/>
                                        </p:tgtEl>
                                        <p:attrNameLst>
                                          <p:attrName>ppt_x</p:attrName>
                                        </p:attrNameLst>
                                      </p:cBhvr>
                                      <p:tavLst>
                                        <p:tav tm="0">
                                          <p:val>
                                            <p:strVal val="#ppt_x"/>
                                          </p:val>
                                        </p:tav>
                                        <p:tav tm="100000">
                                          <p:val>
                                            <p:strVal val="#ppt_x"/>
                                          </p:val>
                                        </p:tav>
                                      </p:tavLst>
                                    </p:anim>
                                    <p:anim calcmode="lin" valueType="num">
                                      <p:cBhvr>
                                        <p:cTn id="152" dur="3000" fill="hold"/>
                                        <p:tgtEl>
                                          <p:spTgt spid="35"/>
                                        </p:tgtEl>
                                        <p:attrNameLst>
                                          <p:attrName>ppt_y</p:attrName>
                                        </p:attrNameLst>
                                      </p:cBhvr>
                                      <p:tavLst>
                                        <p:tav tm="0">
                                          <p:val>
                                            <p:strVal val="#ppt_y+#ppt_h/2"/>
                                          </p:val>
                                        </p:tav>
                                        <p:tav tm="100000">
                                          <p:val>
                                            <p:strVal val="#ppt_y"/>
                                          </p:val>
                                        </p:tav>
                                      </p:tavLst>
                                    </p:anim>
                                    <p:anim calcmode="lin" valueType="num">
                                      <p:cBhvr>
                                        <p:cTn id="153" dur="3000" fill="hold"/>
                                        <p:tgtEl>
                                          <p:spTgt spid="35"/>
                                        </p:tgtEl>
                                        <p:attrNameLst>
                                          <p:attrName>ppt_w</p:attrName>
                                        </p:attrNameLst>
                                      </p:cBhvr>
                                      <p:tavLst>
                                        <p:tav tm="0">
                                          <p:val>
                                            <p:strVal val="#ppt_w"/>
                                          </p:val>
                                        </p:tav>
                                        <p:tav tm="100000">
                                          <p:val>
                                            <p:strVal val="#ppt_w"/>
                                          </p:val>
                                        </p:tav>
                                      </p:tavLst>
                                    </p:anim>
                                    <p:anim calcmode="lin" valueType="num">
                                      <p:cBhvr>
                                        <p:cTn id="154" dur="3000" fill="hold"/>
                                        <p:tgtEl>
                                          <p:spTgt spid="35"/>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5"/>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5"/>
                                        </p:tgtEl>
                                        <p:attrNameLst>
                                          <p:attrName>ppt_x</p:attrName>
                                        </p:attrNameLst>
                                      </p:cBhvr>
                                      <p:tavLst>
                                        <p:tav tm="0">
                                          <p:val>
                                            <p:strVal val="ppt_x"/>
                                          </p:val>
                                        </p:tav>
                                        <p:tav tm="100000">
                                          <p:val>
                                            <p:strVal val="0-ppt_w/2"/>
                                          </p:val>
                                        </p:tav>
                                      </p:tavLst>
                                    </p:anim>
                                    <p:anim calcmode="lin" valueType="num">
                                      <p:cBhvr additive="base">
                                        <p:cTn id="159" dur="4000"/>
                                        <p:tgtEl>
                                          <p:spTgt spid="35"/>
                                        </p:tgtEl>
                                        <p:attrNameLst>
                                          <p:attrName>ppt_y</p:attrName>
                                        </p:attrNameLst>
                                      </p:cBhvr>
                                      <p:tavLst>
                                        <p:tav tm="0">
                                          <p:val>
                                            <p:strVal val="ppt_y"/>
                                          </p:val>
                                        </p:tav>
                                        <p:tav tm="100000">
                                          <p:val>
                                            <p:strVal val="1+ppt_h/2"/>
                                          </p:val>
                                        </p:tav>
                                      </p:tavLst>
                                    </p:anim>
                                    <p:set>
                                      <p:cBhvr>
                                        <p:cTn id="160" dur="1" fill="hold">
                                          <p:stCondLst>
                                            <p:cond delay="3999"/>
                                          </p:stCondLst>
                                        </p:cTn>
                                        <p:tgtEl>
                                          <p:spTgt spid="35"/>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36"/>
                                        </p:tgtEl>
                                        <p:attrNameLst>
                                          <p:attrName>style.visibility</p:attrName>
                                        </p:attrNameLst>
                                      </p:cBhvr>
                                      <p:to>
                                        <p:strVal val="visible"/>
                                      </p:to>
                                    </p:set>
                                    <p:anim calcmode="lin" valueType="num">
                                      <p:cBhvr>
                                        <p:cTn id="163" dur="3000" fill="hold"/>
                                        <p:tgtEl>
                                          <p:spTgt spid="36"/>
                                        </p:tgtEl>
                                        <p:attrNameLst>
                                          <p:attrName>ppt_x</p:attrName>
                                        </p:attrNameLst>
                                      </p:cBhvr>
                                      <p:tavLst>
                                        <p:tav tm="0">
                                          <p:val>
                                            <p:strVal val="#ppt_x"/>
                                          </p:val>
                                        </p:tav>
                                        <p:tav tm="100000">
                                          <p:val>
                                            <p:strVal val="#ppt_x"/>
                                          </p:val>
                                        </p:tav>
                                      </p:tavLst>
                                    </p:anim>
                                    <p:anim calcmode="lin" valueType="num">
                                      <p:cBhvr>
                                        <p:cTn id="164" dur="3000" fill="hold"/>
                                        <p:tgtEl>
                                          <p:spTgt spid="36"/>
                                        </p:tgtEl>
                                        <p:attrNameLst>
                                          <p:attrName>ppt_y</p:attrName>
                                        </p:attrNameLst>
                                      </p:cBhvr>
                                      <p:tavLst>
                                        <p:tav tm="0">
                                          <p:val>
                                            <p:strVal val="#ppt_y+#ppt_h/2"/>
                                          </p:val>
                                        </p:tav>
                                        <p:tav tm="100000">
                                          <p:val>
                                            <p:strVal val="#ppt_y"/>
                                          </p:val>
                                        </p:tav>
                                      </p:tavLst>
                                    </p:anim>
                                    <p:anim calcmode="lin" valueType="num">
                                      <p:cBhvr>
                                        <p:cTn id="165" dur="3000" fill="hold"/>
                                        <p:tgtEl>
                                          <p:spTgt spid="36"/>
                                        </p:tgtEl>
                                        <p:attrNameLst>
                                          <p:attrName>ppt_w</p:attrName>
                                        </p:attrNameLst>
                                      </p:cBhvr>
                                      <p:tavLst>
                                        <p:tav tm="0">
                                          <p:val>
                                            <p:strVal val="#ppt_w"/>
                                          </p:val>
                                        </p:tav>
                                        <p:tav tm="100000">
                                          <p:val>
                                            <p:strVal val="#ppt_w"/>
                                          </p:val>
                                        </p:tav>
                                      </p:tavLst>
                                    </p:anim>
                                    <p:anim calcmode="lin" valueType="num">
                                      <p:cBhvr>
                                        <p:cTn id="166" dur="3000" fill="hold"/>
                                        <p:tgtEl>
                                          <p:spTgt spid="36"/>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36"/>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36"/>
                                        </p:tgtEl>
                                        <p:attrNameLst>
                                          <p:attrName>ppt_x</p:attrName>
                                        </p:attrNameLst>
                                      </p:cBhvr>
                                      <p:tavLst>
                                        <p:tav tm="0">
                                          <p:val>
                                            <p:strVal val="ppt_x"/>
                                          </p:val>
                                        </p:tav>
                                        <p:tav tm="100000">
                                          <p:val>
                                            <p:strVal val="0-ppt_w/2"/>
                                          </p:val>
                                        </p:tav>
                                      </p:tavLst>
                                    </p:anim>
                                    <p:anim calcmode="lin" valueType="num">
                                      <p:cBhvr additive="base">
                                        <p:cTn id="171" dur="4000"/>
                                        <p:tgtEl>
                                          <p:spTgt spid="36"/>
                                        </p:tgtEl>
                                        <p:attrNameLst>
                                          <p:attrName>ppt_y</p:attrName>
                                        </p:attrNameLst>
                                      </p:cBhvr>
                                      <p:tavLst>
                                        <p:tav tm="0">
                                          <p:val>
                                            <p:strVal val="ppt_y"/>
                                          </p:val>
                                        </p:tav>
                                        <p:tav tm="100000">
                                          <p:val>
                                            <p:strVal val="1+ppt_h/2"/>
                                          </p:val>
                                        </p:tav>
                                      </p:tavLst>
                                    </p:anim>
                                    <p:set>
                                      <p:cBhvr>
                                        <p:cTn id="172" dur="1" fill="hold">
                                          <p:stCondLst>
                                            <p:cond delay="3999"/>
                                          </p:stCondLst>
                                        </p:cTn>
                                        <p:tgtEl>
                                          <p:spTgt spid="36"/>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37"/>
                                        </p:tgtEl>
                                        <p:attrNameLst>
                                          <p:attrName>style.visibility</p:attrName>
                                        </p:attrNameLst>
                                      </p:cBhvr>
                                      <p:to>
                                        <p:strVal val="visible"/>
                                      </p:to>
                                    </p:set>
                                    <p:anim calcmode="lin" valueType="num">
                                      <p:cBhvr>
                                        <p:cTn id="175" dur="3000" fill="hold"/>
                                        <p:tgtEl>
                                          <p:spTgt spid="37"/>
                                        </p:tgtEl>
                                        <p:attrNameLst>
                                          <p:attrName>ppt_x</p:attrName>
                                        </p:attrNameLst>
                                      </p:cBhvr>
                                      <p:tavLst>
                                        <p:tav tm="0">
                                          <p:val>
                                            <p:strVal val="#ppt_x"/>
                                          </p:val>
                                        </p:tav>
                                        <p:tav tm="100000">
                                          <p:val>
                                            <p:strVal val="#ppt_x"/>
                                          </p:val>
                                        </p:tav>
                                      </p:tavLst>
                                    </p:anim>
                                    <p:anim calcmode="lin" valueType="num">
                                      <p:cBhvr>
                                        <p:cTn id="176" dur="3000" fill="hold"/>
                                        <p:tgtEl>
                                          <p:spTgt spid="37"/>
                                        </p:tgtEl>
                                        <p:attrNameLst>
                                          <p:attrName>ppt_y</p:attrName>
                                        </p:attrNameLst>
                                      </p:cBhvr>
                                      <p:tavLst>
                                        <p:tav tm="0">
                                          <p:val>
                                            <p:strVal val="#ppt_y+#ppt_h/2"/>
                                          </p:val>
                                        </p:tav>
                                        <p:tav tm="100000">
                                          <p:val>
                                            <p:strVal val="#ppt_y"/>
                                          </p:val>
                                        </p:tav>
                                      </p:tavLst>
                                    </p:anim>
                                    <p:anim calcmode="lin" valueType="num">
                                      <p:cBhvr>
                                        <p:cTn id="177" dur="3000" fill="hold"/>
                                        <p:tgtEl>
                                          <p:spTgt spid="37"/>
                                        </p:tgtEl>
                                        <p:attrNameLst>
                                          <p:attrName>ppt_w</p:attrName>
                                        </p:attrNameLst>
                                      </p:cBhvr>
                                      <p:tavLst>
                                        <p:tav tm="0">
                                          <p:val>
                                            <p:strVal val="#ppt_w"/>
                                          </p:val>
                                        </p:tav>
                                        <p:tav tm="100000">
                                          <p:val>
                                            <p:strVal val="#ppt_w"/>
                                          </p:val>
                                        </p:tav>
                                      </p:tavLst>
                                    </p:anim>
                                    <p:anim calcmode="lin" valueType="num">
                                      <p:cBhvr>
                                        <p:cTn id="178" dur="3000" fill="hold"/>
                                        <p:tgtEl>
                                          <p:spTgt spid="37"/>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37"/>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37"/>
                                        </p:tgtEl>
                                        <p:attrNameLst>
                                          <p:attrName>ppt_x</p:attrName>
                                        </p:attrNameLst>
                                      </p:cBhvr>
                                      <p:tavLst>
                                        <p:tav tm="0">
                                          <p:val>
                                            <p:strVal val="ppt_x"/>
                                          </p:val>
                                        </p:tav>
                                        <p:tav tm="100000">
                                          <p:val>
                                            <p:strVal val="0-ppt_w/2"/>
                                          </p:val>
                                        </p:tav>
                                      </p:tavLst>
                                    </p:anim>
                                    <p:anim calcmode="lin" valueType="num">
                                      <p:cBhvr additive="base">
                                        <p:cTn id="183" dur="4000"/>
                                        <p:tgtEl>
                                          <p:spTgt spid="37"/>
                                        </p:tgtEl>
                                        <p:attrNameLst>
                                          <p:attrName>ppt_y</p:attrName>
                                        </p:attrNameLst>
                                      </p:cBhvr>
                                      <p:tavLst>
                                        <p:tav tm="0">
                                          <p:val>
                                            <p:strVal val="ppt_y"/>
                                          </p:val>
                                        </p:tav>
                                        <p:tav tm="100000">
                                          <p:val>
                                            <p:strVal val="1+ppt_h/2"/>
                                          </p:val>
                                        </p:tav>
                                      </p:tavLst>
                                    </p:anim>
                                    <p:set>
                                      <p:cBhvr>
                                        <p:cTn id="184" dur="1" fill="hold">
                                          <p:stCondLst>
                                            <p:cond delay="3999"/>
                                          </p:stCondLst>
                                        </p:cTn>
                                        <p:tgtEl>
                                          <p:spTgt spid="37"/>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38"/>
                                        </p:tgtEl>
                                        <p:attrNameLst>
                                          <p:attrName>style.visibility</p:attrName>
                                        </p:attrNameLst>
                                      </p:cBhvr>
                                      <p:to>
                                        <p:strVal val="visible"/>
                                      </p:to>
                                    </p:set>
                                    <p:anim calcmode="lin" valueType="num">
                                      <p:cBhvr>
                                        <p:cTn id="187" dur="3000" fill="hold"/>
                                        <p:tgtEl>
                                          <p:spTgt spid="38"/>
                                        </p:tgtEl>
                                        <p:attrNameLst>
                                          <p:attrName>ppt_x</p:attrName>
                                        </p:attrNameLst>
                                      </p:cBhvr>
                                      <p:tavLst>
                                        <p:tav tm="0">
                                          <p:val>
                                            <p:strVal val="#ppt_x"/>
                                          </p:val>
                                        </p:tav>
                                        <p:tav tm="100000">
                                          <p:val>
                                            <p:strVal val="#ppt_x"/>
                                          </p:val>
                                        </p:tav>
                                      </p:tavLst>
                                    </p:anim>
                                    <p:anim calcmode="lin" valueType="num">
                                      <p:cBhvr>
                                        <p:cTn id="188" dur="3000" fill="hold"/>
                                        <p:tgtEl>
                                          <p:spTgt spid="38"/>
                                        </p:tgtEl>
                                        <p:attrNameLst>
                                          <p:attrName>ppt_y</p:attrName>
                                        </p:attrNameLst>
                                      </p:cBhvr>
                                      <p:tavLst>
                                        <p:tav tm="0">
                                          <p:val>
                                            <p:strVal val="#ppt_y+#ppt_h/2"/>
                                          </p:val>
                                        </p:tav>
                                        <p:tav tm="100000">
                                          <p:val>
                                            <p:strVal val="#ppt_y"/>
                                          </p:val>
                                        </p:tav>
                                      </p:tavLst>
                                    </p:anim>
                                    <p:anim calcmode="lin" valueType="num">
                                      <p:cBhvr>
                                        <p:cTn id="189" dur="3000" fill="hold"/>
                                        <p:tgtEl>
                                          <p:spTgt spid="38"/>
                                        </p:tgtEl>
                                        <p:attrNameLst>
                                          <p:attrName>ppt_w</p:attrName>
                                        </p:attrNameLst>
                                      </p:cBhvr>
                                      <p:tavLst>
                                        <p:tav tm="0">
                                          <p:val>
                                            <p:strVal val="#ppt_w"/>
                                          </p:val>
                                        </p:tav>
                                        <p:tav tm="100000">
                                          <p:val>
                                            <p:strVal val="#ppt_w"/>
                                          </p:val>
                                        </p:tav>
                                      </p:tavLst>
                                    </p:anim>
                                    <p:anim calcmode="lin" valueType="num">
                                      <p:cBhvr>
                                        <p:cTn id="190" dur="3000" fill="hold"/>
                                        <p:tgtEl>
                                          <p:spTgt spid="38"/>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38"/>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38"/>
                                        </p:tgtEl>
                                        <p:attrNameLst>
                                          <p:attrName>ppt_x</p:attrName>
                                        </p:attrNameLst>
                                      </p:cBhvr>
                                      <p:tavLst>
                                        <p:tav tm="0">
                                          <p:val>
                                            <p:strVal val="ppt_x"/>
                                          </p:val>
                                        </p:tav>
                                        <p:tav tm="100000">
                                          <p:val>
                                            <p:strVal val="0-ppt_w/2"/>
                                          </p:val>
                                        </p:tav>
                                      </p:tavLst>
                                    </p:anim>
                                    <p:anim calcmode="lin" valueType="num">
                                      <p:cBhvr additive="base">
                                        <p:cTn id="195" dur="4000"/>
                                        <p:tgtEl>
                                          <p:spTgt spid="38"/>
                                        </p:tgtEl>
                                        <p:attrNameLst>
                                          <p:attrName>ppt_y</p:attrName>
                                        </p:attrNameLst>
                                      </p:cBhvr>
                                      <p:tavLst>
                                        <p:tav tm="0">
                                          <p:val>
                                            <p:strVal val="ppt_y"/>
                                          </p:val>
                                        </p:tav>
                                        <p:tav tm="100000">
                                          <p:val>
                                            <p:strVal val="1+ppt_h/2"/>
                                          </p:val>
                                        </p:tav>
                                      </p:tavLst>
                                    </p:anim>
                                    <p:set>
                                      <p:cBhvr>
                                        <p:cTn id="196" dur="1" fill="hold">
                                          <p:stCondLst>
                                            <p:cond delay="3999"/>
                                          </p:stCondLst>
                                        </p:cTn>
                                        <p:tgtEl>
                                          <p:spTgt spid="38"/>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39"/>
                                        </p:tgtEl>
                                        <p:attrNameLst>
                                          <p:attrName>style.visibility</p:attrName>
                                        </p:attrNameLst>
                                      </p:cBhvr>
                                      <p:to>
                                        <p:strVal val="visible"/>
                                      </p:to>
                                    </p:set>
                                    <p:anim calcmode="lin" valueType="num">
                                      <p:cBhvr>
                                        <p:cTn id="199" dur="3000" fill="hold"/>
                                        <p:tgtEl>
                                          <p:spTgt spid="39"/>
                                        </p:tgtEl>
                                        <p:attrNameLst>
                                          <p:attrName>ppt_x</p:attrName>
                                        </p:attrNameLst>
                                      </p:cBhvr>
                                      <p:tavLst>
                                        <p:tav tm="0">
                                          <p:val>
                                            <p:strVal val="#ppt_x"/>
                                          </p:val>
                                        </p:tav>
                                        <p:tav tm="100000">
                                          <p:val>
                                            <p:strVal val="#ppt_x"/>
                                          </p:val>
                                        </p:tav>
                                      </p:tavLst>
                                    </p:anim>
                                    <p:anim calcmode="lin" valueType="num">
                                      <p:cBhvr>
                                        <p:cTn id="200" dur="3000" fill="hold"/>
                                        <p:tgtEl>
                                          <p:spTgt spid="39"/>
                                        </p:tgtEl>
                                        <p:attrNameLst>
                                          <p:attrName>ppt_y</p:attrName>
                                        </p:attrNameLst>
                                      </p:cBhvr>
                                      <p:tavLst>
                                        <p:tav tm="0">
                                          <p:val>
                                            <p:strVal val="#ppt_y+#ppt_h/2"/>
                                          </p:val>
                                        </p:tav>
                                        <p:tav tm="100000">
                                          <p:val>
                                            <p:strVal val="#ppt_y"/>
                                          </p:val>
                                        </p:tav>
                                      </p:tavLst>
                                    </p:anim>
                                    <p:anim calcmode="lin" valueType="num">
                                      <p:cBhvr>
                                        <p:cTn id="201" dur="3000" fill="hold"/>
                                        <p:tgtEl>
                                          <p:spTgt spid="39"/>
                                        </p:tgtEl>
                                        <p:attrNameLst>
                                          <p:attrName>ppt_w</p:attrName>
                                        </p:attrNameLst>
                                      </p:cBhvr>
                                      <p:tavLst>
                                        <p:tav tm="0">
                                          <p:val>
                                            <p:strVal val="#ppt_w"/>
                                          </p:val>
                                        </p:tav>
                                        <p:tav tm="100000">
                                          <p:val>
                                            <p:strVal val="#ppt_w"/>
                                          </p:val>
                                        </p:tav>
                                      </p:tavLst>
                                    </p:anim>
                                    <p:anim calcmode="lin" valueType="num">
                                      <p:cBhvr>
                                        <p:cTn id="202" dur="3000" fill="hold"/>
                                        <p:tgtEl>
                                          <p:spTgt spid="39"/>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39"/>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39"/>
                                        </p:tgtEl>
                                        <p:attrNameLst>
                                          <p:attrName>ppt_x</p:attrName>
                                        </p:attrNameLst>
                                      </p:cBhvr>
                                      <p:tavLst>
                                        <p:tav tm="0">
                                          <p:val>
                                            <p:strVal val="ppt_x"/>
                                          </p:val>
                                        </p:tav>
                                        <p:tav tm="100000">
                                          <p:val>
                                            <p:strVal val="0-ppt_w/2"/>
                                          </p:val>
                                        </p:tav>
                                      </p:tavLst>
                                    </p:anim>
                                    <p:anim calcmode="lin" valueType="num">
                                      <p:cBhvr additive="base">
                                        <p:cTn id="207" dur="4000"/>
                                        <p:tgtEl>
                                          <p:spTgt spid="39"/>
                                        </p:tgtEl>
                                        <p:attrNameLst>
                                          <p:attrName>ppt_y</p:attrName>
                                        </p:attrNameLst>
                                      </p:cBhvr>
                                      <p:tavLst>
                                        <p:tav tm="0">
                                          <p:val>
                                            <p:strVal val="ppt_y"/>
                                          </p:val>
                                        </p:tav>
                                        <p:tav tm="100000">
                                          <p:val>
                                            <p:strVal val="1+ppt_h/2"/>
                                          </p:val>
                                        </p:tav>
                                      </p:tavLst>
                                    </p:anim>
                                    <p:set>
                                      <p:cBhvr>
                                        <p:cTn id="208" dur="1" fill="hold">
                                          <p:stCondLst>
                                            <p:cond delay="3999"/>
                                          </p:stCondLst>
                                        </p:cTn>
                                        <p:tgtEl>
                                          <p:spTgt spid="39"/>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p:cTn id="211" dur="3000" fill="hold"/>
                                        <p:tgtEl>
                                          <p:spTgt spid="40"/>
                                        </p:tgtEl>
                                        <p:attrNameLst>
                                          <p:attrName>ppt_x</p:attrName>
                                        </p:attrNameLst>
                                      </p:cBhvr>
                                      <p:tavLst>
                                        <p:tav tm="0">
                                          <p:val>
                                            <p:strVal val="#ppt_x"/>
                                          </p:val>
                                        </p:tav>
                                        <p:tav tm="100000">
                                          <p:val>
                                            <p:strVal val="#ppt_x"/>
                                          </p:val>
                                        </p:tav>
                                      </p:tavLst>
                                    </p:anim>
                                    <p:anim calcmode="lin" valueType="num">
                                      <p:cBhvr>
                                        <p:cTn id="212" dur="3000" fill="hold"/>
                                        <p:tgtEl>
                                          <p:spTgt spid="40"/>
                                        </p:tgtEl>
                                        <p:attrNameLst>
                                          <p:attrName>ppt_y</p:attrName>
                                        </p:attrNameLst>
                                      </p:cBhvr>
                                      <p:tavLst>
                                        <p:tav tm="0">
                                          <p:val>
                                            <p:strVal val="#ppt_y+#ppt_h/2"/>
                                          </p:val>
                                        </p:tav>
                                        <p:tav tm="100000">
                                          <p:val>
                                            <p:strVal val="#ppt_y"/>
                                          </p:val>
                                        </p:tav>
                                      </p:tavLst>
                                    </p:anim>
                                    <p:anim calcmode="lin" valueType="num">
                                      <p:cBhvr>
                                        <p:cTn id="213" dur="3000" fill="hold"/>
                                        <p:tgtEl>
                                          <p:spTgt spid="40"/>
                                        </p:tgtEl>
                                        <p:attrNameLst>
                                          <p:attrName>ppt_w</p:attrName>
                                        </p:attrNameLst>
                                      </p:cBhvr>
                                      <p:tavLst>
                                        <p:tav tm="0">
                                          <p:val>
                                            <p:strVal val="#ppt_w"/>
                                          </p:val>
                                        </p:tav>
                                        <p:tav tm="100000">
                                          <p:val>
                                            <p:strVal val="#ppt_w"/>
                                          </p:val>
                                        </p:tav>
                                      </p:tavLst>
                                    </p:anim>
                                    <p:anim calcmode="lin" valueType="num">
                                      <p:cBhvr>
                                        <p:cTn id="214" dur="3000" fill="hold"/>
                                        <p:tgtEl>
                                          <p:spTgt spid="40"/>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0"/>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0"/>
                                        </p:tgtEl>
                                        <p:attrNameLst>
                                          <p:attrName>ppt_x</p:attrName>
                                        </p:attrNameLst>
                                      </p:cBhvr>
                                      <p:tavLst>
                                        <p:tav tm="0">
                                          <p:val>
                                            <p:strVal val="ppt_x"/>
                                          </p:val>
                                        </p:tav>
                                        <p:tav tm="100000">
                                          <p:val>
                                            <p:strVal val="0-ppt_w/2"/>
                                          </p:val>
                                        </p:tav>
                                      </p:tavLst>
                                    </p:anim>
                                    <p:anim calcmode="lin" valueType="num">
                                      <p:cBhvr additive="base">
                                        <p:cTn id="219" dur="4000"/>
                                        <p:tgtEl>
                                          <p:spTgt spid="40"/>
                                        </p:tgtEl>
                                        <p:attrNameLst>
                                          <p:attrName>ppt_y</p:attrName>
                                        </p:attrNameLst>
                                      </p:cBhvr>
                                      <p:tavLst>
                                        <p:tav tm="0">
                                          <p:val>
                                            <p:strVal val="ppt_y"/>
                                          </p:val>
                                        </p:tav>
                                        <p:tav tm="100000">
                                          <p:val>
                                            <p:strVal val="1+ppt_h/2"/>
                                          </p:val>
                                        </p:tav>
                                      </p:tavLst>
                                    </p:anim>
                                    <p:set>
                                      <p:cBhvr>
                                        <p:cTn id="220" dur="1" fill="hold">
                                          <p:stCondLst>
                                            <p:cond delay="3999"/>
                                          </p:stCondLst>
                                        </p:cTn>
                                        <p:tgtEl>
                                          <p:spTgt spid="40"/>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1"/>
                                        </p:tgtEl>
                                        <p:attrNameLst>
                                          <p:attrName>style.visibility</p:attrName>
                                        </p:attrNameLst>
                                      </p:cBhvr>
                                      <p:to>
                                        <p:strVal val="visible"/>
                                      </p:to>
                                    </p:set>
                                    <p:anim calcmode="lin" valueType="num">
                                      <p:cBhvr>
                                        <p:cTn id="223" dur="3000" fill="hold"/>
                                        <p:tgtEl>
                                          <p:spTgt spid="41"/>
                                        </p:tgtEl>
                                        <p:attrNameLst>
                                          <p:attrName>ppt_x</p:attrName>
                                        </p:attrNameLst>
                                      </p:cBhvr>
                                      <p:tavLst>
                                        <p:tav tm="0">
                                          <p:val>
                                            <p:strVal val="#ppt_x"/>
                                          </p:val>
                                        </p:tav>
                                        <p:tav tm="100000">
                                          <p:val>
                                            <p:strVal val="#ppt_x"/>
                                          </p:val>
                                        </p:tav>
                                      </p:tavLst>
                                    </p:anim>
                                    <p:anim calcmode="lin" valueType="num">
                                      <p:cBhvr>
                                        <p:cTn id="224" dur="3000" fill="hold"/>
                                        <p:tgtEl>
                                          <p:spTgt spid="41"/>
                                        </p:tgtEl>
                                        <p:attrNameLst>
                                          <p:attrName>ppt_y</p:attrName>
                                        </p:attrNameLst>
                                      </p:cBhvr>
                                      <p:tavLst>
                                        <p:tav tm="0">
                                          <p:val>
                                            <p:strVal val="#ppt_y+#ppt_h/2"/>
                                          </p:val>
                                        </p:tav>
                                        <p:tav tm="100000">
                                          <p:val>
                                            <p:strVal val="#ppt_y"/>
                                          </p:val>
                                        </p:tav>
                                      </p:tavLst>
                                    </p:anim>
                                    <p:anim calcmode="lin" valueType="num">
                                      <p:cBhvr>
                                        <p:cTn id="225" dur="3000" fill="hold"/>
                                        <p:tgtEl>
                                          <p:spTgt spid="41"/>
                                        </p:tgtEl>
                                        <p:attrNameLst>
                                          <p:attrName>ppt_w</p:attrName>
                                        </p:attrNameLst>
                                      </p:cBhvr>
                                      <p:tavLst>
                                        <p:tav tm="0">
                                          <p:val>
                                            <p:strVal val="#ppt_w"/>
                                          </p:val>
                                        </p:tav>
                                        <p:tav tm="100000">
                                          <p:val>
                                            <p:strVal val="#ppt_w"/>
                                          </p:val>
                                        </p:tav>
                                      </p:tavLst>
                                    </p:anim>
                                    <p:anim calcmode="lin" valueType="num">
                                      <p:cBhvr>
                                        <p:cTn id="226" dur="3000" fill="hold"/>
                                        <p:tgtEl>
                                          <p:spTgt spid="41"/>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1"/>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1"/>
                                        </p:tgtEl>
                                        <p:attrNameLst>
                                          <p:attrName>ppt_x</p:attrName>
                                        </p:attrNameLst>
                                      </p:cBhvr>
                                      <p:tavLst>
                                        <p:tav tm="0">
                                          <p:val>
                                            <p:strVal val="ppt_x"/>
                                          </p:val>
                                        </p:tav>
                                        <p:tav tm="100000">
                                          <p:val>
                                            <p:strVal val="0-ppt_w/2"/>
                                          </p:val>
                                        </p:tav>
                                      </p:tavLst>
                                    </p:anim>
                                    <p:anim calcmode="lin" valueType="num">
                                      <p:cBhvr additive="base">
                                        <p:cTn id="231" dur="4000"/>
                                        <p:tgtEl>
                                          <p:spTgt spid="41"/>
                                        </p:tgtEl>
                                        <p:attrNameLst>
                                          <p:attrName>ppt_y</p:attrName>
                                        </p:attrNameLst>
                                      </p:cBhvr>
                                      <p:tavLst>
                                        <p:tav tm="0">
                                          <p:val>
                                            <p:strVal val="ppt_y"/>
                                          </p:val>
                                        </p:tav>
                                        <p:tav tm="100000">
                                          <p:val>
                                            <p:strVal val="1+ppt_h/2"/>
                                          </p:val>
                                        </p:tav>
                                      </p:tavLst>
                                    </p:anim>
                                    <p:set>
                                      <p:cBhvr>
                                        <p:cTn id="232" dur="1" fill="hold">
                                          <p:stCondLst>
                                            <p:cond delay="3999"/>
                                          </p:stCondLst>
                                        </p:cTn>
                                        <p:tgtEl>
                                          <p:spTgt spid="41"/>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2"/>
                                        </p:tgtEl>
                                        <p:attrNameLst>
                                          <p:attrName>style.visibility</p:attrName>
                                        </p:attrNameLst>
                                      </p:cBhvr>
                                      <p:to>
                                        <p:strVal val="visible"/>
                                      </p:to>
                                    </p:set>
                                    <p:anim calcmode="lin" valueType="num">
                                      <p:cBhvr>
                                        <p:cTn id="235" dur="3000" fill="hold"/>
                                        <p:tgtEl>
                                          <p:spTgt spid="42"/>
                                        </p:tgtEl>
                                        <p:attrNameLst>
                                          <p:attrName>ppt_x</p:attrName>
                                        </p:attrNameLst>
                                      </p:cBhvr>
                                      <p:tavLst>
                                        <p:tav tm="0">
                                          <p:val>
                                            <p:strVal val="#ppt_x"/>
                                          </p:val>
                                        </p:tav>
                                        <p:tav tm="100000">
                                          <p:val>
                                            <p:strVal val="#ppt_x"/>
                                          </p:val>
                                        </p:tav>
                                      </p:tavLst>
                                    </p:anim>
                                    <p:anim calcmode="lin" valueType="num">
                                      <p:cBhvr>
                                        <p:cTn id="236" dur="3000" fill="hold"/>
                                        <p:tgtEl>
                                          <p:spTgt spid="42"/>
                                        </p:tgtEl>
                                        <p:attrNameLst>
                                          <p:attrName>ppt_y</p:attrName>
                                        </p:attrNameLst>
                                      </p:cBhvr>
                                      <p:tavLst>
                                        <p:tav tm="0">
                                          <p:val>
                                            <p:strVal val="#ppt_y+#ppt_h/2"/>
                                          </p:val>
                                        </p:tav>
                                        <p:tav tm="100000">
                                          <p:val>
                                            <p:strVal val="#ppt_y"/>
                                          </p:val>
                                        </p:tav>
                                      </p:tavLst>
                                    </p:anim>
                                    <p:anim calcmode="lin" valueType="num">
                                      <p:cBhvr>
                                        <p:cTn id="237" dur="3000" fill="hold"/>
                                        <p:tgtEl>
                                          <p:spTgt spid="42"/>
                                        </p:tgtEl>
                                        <p:attrNameLst>
                                          <p:attrName>ppt_w</p:attrName>
                                        </p:attrNameLst>
                                      </p:cBhvr>
                                      <p:tavLst>
                                        <p:tav tm="0">
                                          <p:val>
                                            <p:strVal val="#ppt_w"/>
                                          </p:val>
                                        </p:tav>
                                        <p:tav tm="100000">
                                          <p:val>
                                            <p:strVal val="#ppt_w"/>
                                          </p:val>
                                        </p:tav>
                                      </p:tavLst>
                                    </p:anim>
                                    <p:anim calcmode="lin" valueType="num">
                                      <p:cBhvr>
                                        <p:cTn id="238" dur="3000" fill="hold"/>
                                        <p:tgtEl>
                                          <p:spTgt spid="42"/>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2"/>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2"/>
                                        </p:tgtEl>
                                        <p:attrNameLst>
                                          <p:attrName>ppt_x</p:attrName>
                                        </p:attrNameLst>
                                      </p:cBhvr>
                                      <p:tavLst>
                                        <p:tav tm="0">
                                          <p:val>
                                            <p:strVal val="ppt_x"/>
                                          </p:val>
                                        </p:tav>
                                        <p:tav tm="100000">
                                          <p:val>
                                            <p:strVal val="0-ppt_w/2"/>
                                          </p:val>
                                        </p:tav>
                                      </p:tavLst>
                                    </p:anim>
                                    <p:anim calcmode="lin" valueType="num">
                                      <p:cBhvr additive="base">
                                        <p:cTn id="243" dur="4000"/>
                                        <p:tgtEl>
                                          <p:spTgt spid="42"/>
                                        </p:tgtEl>
                                        <p:attrNameLst>
                                          <p:attrName>ppt_y</p:attrName>
                                        </p:attrNameLst>
                                      </p:cBhvr>
                                      <p:tavLst>
                                        <p:tav tm="0">
                                          <p:val>
                                            <p:strVal val="ppt_y"/>
                                          </p:val>
                                        </p:tav>
                                        <p:tav tm="100000">
                                          <p:val>
                                            <p:strVal val="1+ppt_h/2"/>
                                          </p:val>
                                        </p:tav>
                                      </p:tavLst>
                                    </p:anim>
                                    <p:set>
                                      <p:cBhvr>
                                        <p:cTn id="244" dur="1" fill="hold">
                                          <p:stCondLst>
                                            <p:cond delay="3999"/>
                                          </p:stCondLst>
                                        </p:cTn>
                                        <p:tgtEl>
                                          <p:spTgt spid="42"/>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p:cTn id="247" dur="3000" fill="hold"/>
                                        <p:tgtEl>
                                          <p:spTgt spid="43"/>
                                        </p:tgtEl>
                                        <p:attrNameLst>
                                          <p:attrName>ppt_x</p:attrName>
                                        </p:attrNameLst>
                                      </p:cBhvr>
                                      <p:tavLst>
                                        <p:tav tm="0">
                                          <p:val>
                                            <p:strVal val="#ppt_x"/>
                                          </p:val>
                                        </p:tav>
                                        <p:tav tm="100000">
                                          <p:val>
                                            <p:strVal val="#ppt_x"/>
                                          </p:val>
                                        </p:tav>
                                      </p:tavLst>
                                    </p:anim>
                                    <p:anim calcmode="lin" valueType="num">
                                      <p:cBhvr>
                                        <p:cTn id="248" dur="3000" fill="hold"/>
                                        <p:tgtEl>
                                          <p:spTgt spid="43"/>
                                        </p:tgtEl>
                                        <p:attrNameLst>
                                          <p:attrName>ppt_y</p:attrName>
                                        </p:attrNameLst>
                                      </p:cBhvr>
                                      <p:tavLst>
                                        <p:tav tm="0">
                                          <p:val>
                                            <p:strVal val="#ppt_y+#ppt_h/2"/>
                                          </p:val>
                                        </p:tav>
                                        <p:tav tm="100000">
                                          <p:val>
                                            <p:strVal val="#ppt_y"/>
                                          </p:val>
                                        </p:tav>
                                      </p:tavLst>
                                    </p:anim>
                                    <p:anim calcmode="lin" valueType="num">
                                      <p:cBhvr>
                                        <p:cTn id="249" dur="3000" fill="hold"/>
                                        <p:tgtEl>
                                          <p:spTgt spid="43"/>
                                        </p:tgtEl>
                                        <p:attrNameLst>
                                          <p:attrName>ppt_w</p:attrName>
                                        </p:attrNameLst>
                                      </p:cBhvr>
                                      <p:tavLst>
                                        <p:tav tm="0">
                                          <p:val>
                                            <p:strVal val="#ppt_w"/>
                                          </p:val>
                                        </p:tav>
                                        <p:tav tm="100000">
                                          <p:val>
                                            <p:strVal val="#ppt_w"/>
                                          </p:val>
                                        </p:tav>
                                      </p:tavLst>
                                    </p:anim>
                                    <p:anim calcmode="lin" valueType="num">
                                      <p:cBhvr>
                                        <p:cTn id="250" dur="3000" fill="hold"/>
                                        <p:tgtEl>
                                          <p:spTgt spid="43"/>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3"/>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3"/>
                                        </p:tgtEl>
                                        <p:attrNameLst>
                                          <p:attrName>ppt_x</p:attrName>
                                        </p:attrNameLst>
                                      </p:cBhvr>
                                      <p:tavLst>
                                        <p:tav tm="0">
                                          <p:val>
                                            <p:strVal val="ppt_x"/>
                                          </p:val>
                                        </p:tav>
                                        <p:tav tm="100000">
                                          <p:val>
                                            <p:strVal val="0-ppt_w/2"/>
                                          </p:val>
                                        </p:tav>
                                      </p:tavLst>
                                    </p:anim>
                                    <p:anim calcmode="lin" valueType="num">
                                      <p:cBhvr additive="base">
                                        <p:cTn id="255" dur="4000"/>
                                        <p:tgtEl>
                                          <p:spTgt spid="43"/>
                                        </p:tgtEl>
                                        <p:attrNameLst>
                                          <p:attrName>ppt_y</p:attrName>
                                        </p:attrNameLst>
                                      </p:cBhvr>
                                      <p:tavLst>
                                        <p:tav tm="0">
                                          <p:val>
                                            <p:strVal val="ppt_y"/>
                                          </p:val>
                                        </p:tav>
                                        <p:tav tm="100000">
                                          <p:val>
                                            <p:strVal val="1+ppt_h/2"/>
                                          </p:val>
                                        </p:tav>
                                      </p:tavLst>
                                    </p:anim>
                                    <p:set>
                                      <p:cBhvr>
                                        <p:cTn id="256" dur="1" fill="hold">
                                          <p:stCondLst>
                                            <p:cond delay="3999"/>
                                          </p:stCondLst>
                                        </p:cTn>
                                        <p:tgtEl>
                                          <p:spTgt spid="43"/>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4"/>
                                        </p:tgtEl>
                                        <p:attrNameLst>
                                          <p:attrName>style.visibility</p:attrName>
                                        </p:attrNameLst>
                                      </p:cBhvr>
                                      <p:to>
                                        <p:strVal val="visible"/>
                                      </p:to>
                                    </p:set>
                                    <p:anim calcmode="lin" valueType="num">
                                      <p:cBhvr>
                                        <p:cTn id="259" dur="3000" fill="hold"/>
                                        <p:tgtEl>
                                          <p:spTgt spid="44"/>
                                        </p:tgtEl>
                                        <p:attrNameLst>
                                          <p:attrName>ppt_x</p:attrName>
                                        </p:attrNameLst>
                                      </p:cBhvr>
                                      <p:tavLst>
                                        <p:tav tm="0">
                                          <p:val>
                                            <p:strVal val="#ppt_x"/>
                                          </p:val>
                                        </p:tav>
                                        <p:tav tm="100000">
                                          <p:val>
                                            <p:strVal val="#ppt_x"/>
                                          </p:val>
                                        </p:tav>
                                      </p:tavLst>
                                    </p:anim>
                                    <p:anim calcmode="lin" valueType="num">
                                      <p:cBhvr>
                                        <p:cTn id="260" dur="3000" fill="hold"/>
                                        <p:tgtEl>
                                          <p:spTgt spid="44"/>
                                        </p:tgtEl>
                                        <p:attrNameLst>
                                          <p:attrName>ppt_y</p:attrName>
                                        </p:attrNameLst>
                                      </p:cBhvr>
                                      <p:tavLst>
                                        <p:tav tm="0">
                                          <p:val>
                                            <p:strVal val="#ppt_y+#ppt_h/2"/>
                                          </p:val>
                                        </p:tav>
                                        <p:tav tm="100000">
                                          <p:val>
                                            <p:strVal val="#ppt_y"/>
                                          </p:val>
                                        </p:tav>
                                      </p:tavLst>
                                    </p:anim>
                                    <p:anim calcmode="lin" valueType="num">
                                      <p:cBhvr>
                                        <p:cTn id="261" dur="3000" fill="hold"/>
                                        <p:tgtEl>
                                          <p:spTgt spid="44"/>
                                        </p:tgtEl>
                                        <p:attrNameLst>
                                          <p:attrName>ppt_w</p:attrName>
                                        </p:attrNameLst>
                                      </p:cBhvr>
                                      <p:tavLst>
                                        <p:tav tm="0">
                                          <p:val>
                                            <p:strVal val="#ppt_w"/>
                                          </p:val>
                                        </p:tav>
                                        <p:tav tm="100000">
                                          <p:val>
                                            <p:strVal val="#ppt_w"/>
                                          </p:val>
                                        </p:tav>
                                      </p:tavLst>
                                    </p:anim>
                                    <p:anim calcmode="lin" valueType="num">
                                      <p:cBhvr>
                                        <p:cTn id="262" dur="3000" fill="hold"/>
                                        <p:tgtEl>
                                          <p:spTgt spid="44"/>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4"/>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4"/>
                                        </p:tgtEl>
                                        <p:attrNameLst>
                                          <p:attrName>ppt_x</p:attrName>
                                        </p:attrNameLst>
                                      </p:cBhvr>
                                      <p:tavLst>
                                        <p:tav tm="0">
                                          <p:val>
                                            <p:strVal val="ppt_x"/>
                                          </p:val>
                                        </p:tav>
                                        <p:tav tm="100000">
                                          <p:val>
                                            <p:strVal val="0-ppt_w/2"/>
                                          </p:val>
                                        </p:tav>
                                      </p:tavLst>
                                    </p:anim>
                                    <p:anim calcmode="lin" valueType="num">
                                      <p:cBhvr additive="base">
                                        <p:cTn id="267" dur="4000"/>
                                        <p:tgtEl>
                                          <p:spTgt spid="44"/>
                                        </p:tgtEl>
                                        <p:attrNameLst>
                                          <p:attrName>ppt_y</p:attrName>
                                        </p:attrNameLst>
                                      </p:cBhvr>
                                      <p:tavLst>
                                        <p:tav tm="0">
                                          <p:val>
                                            <p:strVal val="ppt_y"/>
                                          </p:val>
                                        </p:tav>
                                        <p:tav tm="100000">
                                          <p:val>
                                            <p:strVal val="1+ppt_h/2"/>
                                          </p:val>
                                        </p:tav>
                                      </p:tavLst>
                                    </p:anim>
                                    <p:set>
                                      <p:cBhvr>
                                        <p:cTn id="268" dur="1" fill="hold">
                                          <p:stCondLst>
                                            <p:cond delay="3999"/>
                                          </p:stCondLst>
                                        </p:cTn>
                                        <p:tgtEl>
                                          <p:spTgt spid="44"/>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5"/>
                                        </p:tgtEl>
                                        <p:attrNameLst>
                                          <p:attrName>style.visibility</p:attrName>
                                        </p:attrNameLst>
                                      </p:cBhvr>
                                      <p:to>
                                        <p:strVal val="visible"/>
                                      </p:to>
                                    </p:set>
                                    <p:anim calcmode="lin" valueType="num">
                                      <p:cBhvr>
                                        <p:cTn id="271" dur="3000" fill="hold"/>
                                        <p:tgtEl>
                                          <p:spTgt spid="45"/>
                                        </p:tgtEl>
                                        <p:attrNameLst>
                                          <p:attrName>ppt_x</p:attrName>
                                        </p:attrNameLst>
                                      </p:cBhvr>
                                      <p:tavLst>
                                        <p:tav tm="0">
                                          <p:val>
                                            <p:strVal val="#ppt_x"/>
                                          </p:val>
                                        </p:tav>
                                        <p:tav tm="100000">
                                          <p:val>
                                            <p:strVal val="#ppt_x"/>
                                          </p:val>
                                        </p:tav>
                                      </p:tavLst>
                                    </p:anim>
                                    <p:anim calcmode="lin" valueType="num">
                                      <p:cBhvr>
                                        <p:cTn id="272" dur="3000" fill="hold"/>
                                        <p:tgtEl>
                                          <p:spTgt spid="45"/>
                                        </p:tgtEl>
                                        <p:attrNameLst>
                                          <p:attrName>ppt_y</p:attrName>
                                        </p:attrNameLst>
                                      </p:cBhvr>
                                      <p:tavLst>
                                        <p:tav tm="0">
                                          <p:val>
                                            <p:strVal val="#ppt_y+#ppt_h/2"/>
                                          </p:val>
                                        </p:tav>
                                        <p:tav tm="100000">
                                          <p:val>
                                            <p:strVal val="#ppt_y"/>
                                          </p:val>
                                        </p:tav>
                                      </p:tavLst>
                                    </p:anim>
                                    <p:anim calcmode="lin" valueType="num">
                                      <p:cBhvr>
                                        <p:cTn id="273" dur="3000" fill="hold"/>
                                        <p:tgtEl>
                                          <p:spTgt spid="45"/>
                                        </p:tgtEl>
                                        <p:attrNameLst>
                                          <p:attrName>ppt_w</p:attrName>
                                        </p:attrNameLst>
                                      </p:cBhvr>
                                      <p:tavLst>
                                        <p:tav tm="0">
                                          <p:val>
                                            <p:strVal val="#ppt_w"/>
                                          </p:val>
                                        </p:tav>
                                        <p:tav tm="100000">
                                          <p:val>
                                            <p:strVal val="#ppt_w"/>
                                          </p:val>
                                        </p:tav>
                                      </p:tavLst>
                                    </p:anim>
                                    <p:anim calcmode="lin" valueType="num">
                                      <p:cBhvr>
                                        <p:cTn id="274" dur="3000" fill="hold"/>
                                        <p:tgtEl>
                                          <p:spTgt spid="45"/>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5"/>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5"/>
                                        </p:tgtEl>
                                        <p:attrNameLst>
                                          <p:attrName>ppt_x</p:attrName>
                                        </p:attrNameLst>
                                      </p:cBhvr>
                                      <p:tavLst>
                                        <p:tav tm="0">
                                          <p:val>
                                            <p:strVal val="ppt_x"/>
                                          </p:val>
                                        </p:tav>
                                        <p:tav tm="100000">
                                          <p:val>
                                            <p:strVal val="0-ppt_w/2"/>
                                          </p:val>
                                        </p:tav>
                                      </p:tavLst>
                                    </p:anim>
                                    <p:anim calcmode="lin" valueType="num">
                                      <p:cBhvr additive="base">
                                        <p:cTn id="279" dur="4000"/>
                                        <p:tgtEl>
                                          <p:spTgt spid="45"/>
                                        </p:tgtEl>
                                        <p:attrNameLst>
                                          <p:attrName>ppt_y</p:attrName>
                                        </p:attrNameLst>
                                      </p:cBhvr>
                                      <p:tavLst>
                                        <p:tav tm="0">
                                          <p:val>
                                            <p:strVal val="ppt_y"/>
                                          </p:val>
                                        </p:tav>
                                        <p:tav tm="100000">
                                          <p:val>
                                            <p:strVal val="1+ppt_h/2"/>
                                          </p:val>
                                        </p:tav>
                                      </p:tavLst>
                                    </p:anim>
                                    <p:set>
                                      <p:cBhvr>
                                        <p:cTn id="280" dur="1" fill="hold">
                                          <p:stCondLst>
                                            <p:cond delay="3999"/>
                                          </p:stCondLst>
                                        </p:cTn>
                                        <p:tgtEl>
                                          <p:spTgt spid="45"/>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46"/>
                                        </p:tgtEl>
                                        <p:attrNameLst>
                                          <p:attrName>style.visibility</p:attrName>
                                        </p:attrNameLst>
                                      </p:cBhvr>
                                      <p:to>
                                        <p:strVal val="visible"/>
                                      </p:to>
                                    </p:set>
                                    <p:anim calcmode="lin" valueType="num">
                                      <p:cBhvr>
                                        <p:cTn id="283" dur="3000" fill="hold"/>
                                        <p:tgtEl>
                                          <p:spTgt spid="46"/>
                                        </p:tgtEl>
                                        <p:attrNameLst>
                                          <p:attrName>ppt_x</p:attrName>
                                        </p:attrNameLst>
                                      </p:cBhvr>
                                      <p:tavLst>
                                        <p:tav tm="0">
                                          <p:val>
                                            <p:strVal val="#ppt_x"/>
                                          </p:val>
                                        </p:tav>
                                        <p:tav tm="100000">
                                          <p:val>
                                            <p:strVal val="#ppt_x"/>
                                          </p:val>
                                        </p:tav>
                                      </p:tavLst>
                                    </p:anim>
                                    <p:anim calcmode="lin" valueType="num">
                                      <p:cBhvr>
                                        <p:cTn id="284" dur="3000" fill="hold"/>
                                        <p:tgtEl>
                                          <p:spTgt spid="46"/>
                                        </p:tgtEl>
                                        <p:attrNameLst>
                                          <p:attrName>ppt_y</p:attrName>
                                        </p:attrNameLst>
                                      </p:cBhvr>
                                      <p:tavLst>
                                        <p:tav tm="0">
                                          <p:val>
                                            <p:strVal val="#ppt_y+#ppt_h/2"/>
                                          </p:val>
                                        </p:tav>
                                        <p:tav tm="100000">
                                          <p:val>
                                            <p:strVal val="#ppt_y"/>
                                          </p:val>
                                        </p:tav>
                                      </p:tavLst>
                                    </p:anim>
                                    <p:anim calcmode="lin" valueType="num">
                                      <p:cBhvr>
                                        <p:cTn id="285" dur="3000" fill="hold"/>
                                        <p:tgtEl>
                                          <p:spTgt spid="46"/>
                                        </p:tgtEl>
                                        <p:attrNameLst>
                                          <p:attrName>ppt_w</p:attrName>
                                        </p:attrNameLst>
                                      </p:cBhvr>
                                      <p:tavLst>
                                        <p:tav tm="0">
                                          <p:val>
                                            <p:strVal val="#ppt_w"/>
                                          </p:val>
                                        </p:tav>
                                        <p:tav tm="100000">
                                          <p:val>
                                            <p:strVal val="#ppt_w"/>
                                          </p:val>
                                        </p:tav>
                                      </p:tavLst>
                                    </p:anim>
                                    <p:anim calcmode="lin" valueType="num">
                                      <p:cBhvr>
                                        <p:cTn id="286" dur="3000" fill="hold"/>
                                        <p:tgtEl>
                                          <p:spTgt spid="46"/>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46"/>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46"/>
                                        </p:tgtEl>
                                        <p:attrNameLst>
                                          <p:attrName>ppt_x</p:attrName>
                                        </p:attrNameLst>
                                      </p:cBhvr>
                                      <p:tavLst>
                                        <p:tav tm="0">
                                          <p:val>
                                            <p:strVal val="ppt_x"/>
                                          </p:val>
                                        </p:tav>
                                        <p:tav tm="100000">
                                          <p:val>
                                            <p:strVal val="0-ppt_w/2"/>
                                          </p:val>
                                        </p:tav>
                                      </p:tavLst>
                                    </p:anim>
                                    <p:anim calcmode="lin" valueType="num">
                                      <p:cBhvr additive="base">
                                        <p:cTn id="291" dur="4000"/>
                                        <p:tgtEl>
                                          <p:spTgt spid="46"/>
                                        </p:tgtEl>
                                        <p:attrNameLst>
                                          <p:attrName>ppt_y</p:attrName>
                                        </p:attrNameLst>
                                      </p:cBhvr>
                                      <p:tavLst>
                                        <p:tav tm="0">
                                          <p:val>
                                            <p:strVal val="ppt_y"/>
                                          </p:val>
                                        </p:tav>
                                        <p:tav tm="100000">
                                          <p:val>
                                            <p:strVal val="1+ppt_h/2"/>
                                          </p:val>
                                        </p:tav>
                                      </p:tavLst>
                                    </p:anim>
                                    <p:set>
                                      <p:cBhvr>
                                        <p:cTn id="292" dur="1" fill="hold">
                                          <p:stCondLst>
                                            <p:cond delay="3999"/>
                                          </p:stCondLst>
                                        </p:cTn>
                                        <p:tgtEl>
                                          <p:spTgt spid="46"/>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47"/>
                                        </p:tgtEl>
                                        <p:attrNameLst>
                                          <p:attrName>style.visibility</p:attrName>
                                        </p:attrNameLst>
                                      </p:cBhvr>
                                      <p:to>
                                        <p:strVal val="visible"/>
                                      </p:to>
                                    </p:set>
                                    <p:anim calcmode="lin" valueType="num">
                                      <p:cBhvr>
                                        <p:cTn id="295" dur="3000" fill="hold"/>
                                        <p:tgtEl>
                                          <p:spTgt spid="47"/>
                                        </p:tgtEl>
                                        <p:attrNameLst>
                                          <p:attrName>ppt_x</p:attrName>
                                        </p:attrNameLst>
                                      </p:cBhvr>
                                      <p:tavLst>
                                        <p:tav tm="0">
                                          <p:val>
                                            <p:strVal val="#ppt_x"/>
                                          </p:val>
                                        </p:tav>
                                        <p:tav tm="100000">
                                          <p:val>
                                            <p:strVal val="#ppt_x"/>
                                          </p:val>
                                        </p:tav>
                                      </p:tavLst>
                                    </p:anim>
                                    <p:anim calcmode="lin" valueType="num">
                                      <p:cBhvr>
                                        <p:cTn id="296" dur="3000" fill="hold"/>
                                        <p:tgtEl>
                                          <p:spTgt spid="47"/>
                                        </p:tgtEl>
                                        <p:attrNameLst>
                                          <p:attrName>ppt_y</p:attrName>
                                        </p:attrNameLst>
                                      </p:cBhvr>
                                      <p:tavLst>
                                        <p:tav tm="0">
                                          <p:val>
                                            <p:strVal val="#ppt_y+#ppt_h/2"/>
                                          </p:val>
                                        </p:tav>
                                        <p:tav tm="100000">
                                          <p:val>
                                            <p:strVal val="#ppt_y"/>
                                          </p:val>
                                        </p:tav>
                                      </p:tavLst>
                                    </p:anim>
                                    <p:anim calcmode="lin" valueType="num">
                                      <p:cBhvr>
                                        <p:cTn id="297" dur="3000" fill="hold"/>
                                        <p:tgtEl>
                                          <p:spTgt spid="47"/>
                                        </p:tgtEl>
                                        <p:attrNameLst>
                                          <p:attrName>ppt_w</p:attrName>
                                        </p:attrNameLst>
                                      </p:cBhvr>
                                      <p:tavLst>
                                        <p:tav tm="0">
                                          <p:val>
                                            <p:strVal val="#ppt_w"/>
                                          </p:val>
                                        </p:tav>
                                        <p:tav tm="100000">
                                          <p:val>
                                            <p:strVal val="#ppt_w"/>
                                          </p:val>
                                        </p:tav>
                                      </p:tavLst>
                                    </p:anim>
                                    <p:anim calcmode="lin" valueType="num">
                                      <p:cBhvr>
                                        <p:cTn id="298" dur="3000" fill="hold"/>
                                        <p:tgtEl>
                                          <p:spTgt spid="47"/>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47"/>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47"/>
                                        </p:tgtEl>
                                        <p:attrNameLst>
                                          <p:attrName>ppt_x</p:attrName>
                                        </p:attrNameLst>
                                      </p:cBhvr>
                                      <p:tavLst>
                                        <p:tav tm="0">
                                          <p:val>
                                            <p:strVal val="ppt_x"/>
                                          </p:val>
                                        </p:tav>
                                        <p:tav tm="100000">
                                          <p:val>
                                            <p:strVal val="0-ppt_w/2"/>
                                          </p:val>
                                        </p:tav>
                                      </p:tavLst>
                                    </p:anim>
                                    <p:anim calcmode="lin" valueType="num">
                                      <p:cBhvr additive="base">
                                        <p:cTn id="303" dur="4000"/>
                                        <p:tgtEl>
                                          <p:spTgt spid="47"/>
                                        </p:tgtEl>
                                        <p:attrNameLst>
                                          <p:attrName>ppt_y</p:attrName>
                                        </p:attrNameLst>
                                      </p:cBhvr>
                                      <p:tavLst>
                                        <p:tav tm="0">
                                          <p:val>
                                            <p:strVal val="ppt_y"/>
                                          </p:val>
                                        </p:tav>
                                        <p:tav tm="100000">
                                          <p:val>
                                            <p:strVal val="1+ppt_h/2"/>
                                          </p:val>
                                        </p:tav>
                                      </p:tavLst>
                                    </p:anim>
                                    <p:set>
                                      <p:cBhvr>
                                        <p:cTn id="304" dur="1" fill="hold">
                                          <p:stCondLst>
                                            <p:cond delay="3999"/>
                                          </p:stCondLst>
                                        </p:cTn>
                                        <p:tgtEl>
                                          <p:spTgt spid="47"/>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48"/>
                                        </p:tgtEl>
                                        <p:attrNameLst>
                                          <p:attrName>style.visibility</p:attrName>
                                        </p:attrNameLst>
                                      </p:cBhvr>
                                      <p:to>
                                        <p:strVal val="visible"/>
                                      </p:to>
                                    </p:set>
                                    <p:anim calcmode="lin" valueType="num">
                                      <p:cBhvr>
                                        <p:cTn id="307" dur="3000" fill="hold"/>
                                        <p:tgtEl>
                                          <p:spTgt spid="48"/>
                                        </p:tgtEl>
                                        <p:attrNameLst>
                                          <p:attrName>ppt_x</p:attrName>
                                        </p:attrNameLst>
                                      </p:cBhvr>
                                      <p:tavLst>
                                        <p:tav tm="0">
                                          <p:val>
                                            <p:strVal val="#ppt_x"/>
                                          </p:val>
                                        </p:tav>
                                        <p:tav tm="100000">
                                          <p:val>
                                            <p:strVal val="#ppt_x"/>
                                          </p:val>
                                        </p:tav>
                                      </p:tavLst>
                                    </p:anim>
                                    <p:anim calcmode="lin" valueType="num">
                                      <p:cBhvr>
                                        <p:cTn id="308" dur="3000" fill="hold"/>
                                        <p:tgtEl>
                                          <p:spTgt spid="48"/>
                                        </p:tgtEl>
                                        <p:attrNameLst>
                                          <p:attrName>ppt_y</p:attrName>
                                        </p:attrNameLst>
                                      </p:cBhvr>
                                      <p:tavLst>
                                        <p:tav tm="0">
                                          <p:val>
                                            <p:strVal val="#ppt_y+#ppt_h/2"/>
                                          </p:val>
                                        </p:tav>
                                        <p:tav tm="100000">
                                          <p:val>
                                            <p:strVal val="#ppt_y"/>
                                          </p:val>
                                        </p:tav>
                                      </p:tavLst>
                                    </p:anim>
                                    <p:anim calcmode="lin" valueType="num">
                                      <p:cBhvr>
                                        <p:cTn id="309" dur="3000" fill="hold"/>
                                        <p:tgtEl>
                                          <p:spTgt spid="48"/>
                                        </p:tgtEl>
                                        <p:attrNameLst>
                                          <p:attrName>ppt_w</p:attrName>
                                        </p:attrNameLst>
                                      </p:cBhvr>
                                      <p:tavLst>
                                        <p:tav tm="0">
                                          <p:val>
                                            <p:strVal val="#ppt_w"/>
                                          </p:val>
                                        </p:tav>
                                        <p:tav tm="100000">
                                          <p:val>
                                            <p:strVal val="#ppt_w"/>
                                          </p:val>
                                        </p:tav>
                                      </p:tavLst>
                                    </p:anim>
                                    <p:anim calcmode="lin" valueType="num">
                                      <p:cBhvr>
                                        <p:cTn id="310" dur="3000" fill="hold"/>
                                        <p:tgtEl>
                                          <p:spTgt spid="48"/>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48"/>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48"/>
                                        </p:tgtEl>
                                        <p:attrNameLst>
                                          <p:attrName>ppt_x</p:attrName>
                                        </p:attrNameLst>
                                      </p:cBhvr>
                                      <p:tavLst>
                                        <p:tav tm="0">
                                          <p:val>
                                            <p:strVal val="ppt_x"/>
                                          </p:val>
                                        </p:tav>
                                        <p:tav tm="100000">
                                          <p:val>
                                            <p:strVal val="0-ppt_w/2"/>
                                          </p:val>
                                        </p:tav>
                                      </p:tavLst>
                                    </p:anim>
                                    <p:anim calcmode="lin" valueType="num">
                                      <p:cBhvr additive="base">
                                        <p:cTn id="315" dur="4000"/>
                                        <p:tgtEl>
                                          <p:spTgt spid="48"/>
                                        </p:tgtEl>
                                        <p:attrNameLst>
                                          <p:attrName>ppt_y</p:attrName>
                                        </p:attrNameLst>
                                      </p:cBhvr>
                                      <p:tavLst>
                                        <p:tav tm="0">
                                          <p:val>
                                            <p:strVal val="ppt_y"/>
                                          </p:val>
                                        </p:tav>
                                        <p:tav tm="100000">
                                          <p:val>
                                            <p:strVal val="1+ppt_h/2"/>
                                          </p:val>
                                        </p:tav>
                                      </p:tavLst>
                                    </p:anim>
                                    <p:set>
                                      <p:cBhvr>
                                        <p:cTn id="316" dur="1" fill="hold">
                                          <p:stCondLst>
                                            <p:cond delay="3999"/>
                                          </p:stCondLst>
                                        </p:cTn>
                                        <p:tgtEl>
                                          <p:spTgt spid="48"/>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49"/>
                                        </p:tgtEl>
                                        <p:attrNameLst>
                                          <p:attrName>style.visibility</p:attrName>
                                        </p:attrNameLst>
                                      </p:cBhvr>
                                      <p:to>
                                        <p:strVal val="visible"/>
                                      </p:to>
                                    </p:set>
                                    <p:anim calcmode="lin" valueType="num">
                                      <p:cBhvr>
                                        <p:cTn id="319" dur="3000" fill="hold"/>
                                        <p:tgtEl>
                                          <p:spTgt spid="49"/>
                                        </p:tgtEl>
                                        <p:attrNameLst>
                                          <p:attrName>ppt_x</p:attrName>
                                        </p:attrNameLst>
                                      </p:cBhvr>
                                      <p:tavLst>
                                        <p:tav tm="0">
                                          <p:val>
                                            <p:strVal val="#ppt_x"/>
                                          </p:val>
                                        </p:tav>
                                        <p:tav tm="100000">
                                          <p:val>
                                            <p:strVal val="#ppt_x"/>
                                          </p:val>
                                        </p:tav>
                                      </p:tavLst>
                                    </p:anim>
                                    <p:anim calcmode="lin" valueType="num">
                                      <p:cBhvr>
                                        <p:cTn id="320" dur="3000" fill="hold"/>
                                        <p:tgtEl>
                                          <p:spTgt spid="49"/>
                                        </p:tgtEl>
                                        <p:attrNameLst>
                                          <p:attrName>ppt_y</p:attrName>
                                        </p:attrNameLst>
                                      </p:cBhvr>
                                      <p:tavLst>
                                        <p:tav tm="0">
                                          <p:val>
                                            <p:strVal val="#ppt_y+#ppt_h/2"/>
                                          </p:val>
                                        </p:tav>
                                        <p:tav tm="100000">
                                          <p:val>
                                            <p:strVal val="#ppt_y"/>
                                          </p:val>
                                        </p:tav>
                                      </p:tavLst>
                                    </p:anim>
                                    <p:anim calcmode="lin" valueType="num">
                                      <p:cBhvr>
                                        <p:cTn id="321" dur="3000" fill="hold"/>
                                        <p:tgtEl>
                                          <p:spTgt spid="49"/>
                                        </p:tgtEl>
                                        <p:attrNameLst>
                                          <p:attrName>ppt_w</p:attrName>
                                        </p:attrNameLst>
                                      </p:cBhvr>
                                      <p:tavLst>
                                        <p:tav tm="0">
                                          <p:val>
                                            <p:strVal val="#ppt_w"/>
                                          </p:val>
                                        </p:tav>
                                        <p:tav tm="100000">
                                          <p:val>
                                            <p:strVal val="#ppt_w"/>
                                          </p:val>
                                        </p:tav>
                                      </p:tavLst>
                                    </p:anim>
                                    <p:anim calcmode="lin" valueType="num">
                                      <p:cBhvr>
                                        <p:cTn id="322" dur="3000" fill="hold"/>
                                        <p:tgtEl>
                                          <p:spTgt spid="49"/>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49"/>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49"/>
                                        </p:tgtEl>
                                        <p:attrNameLst>
                                          <p:attrName>ppt_x</p:attrName>
                                        </p:attrNameLst>
                                      </p:cBhvr>
                                      <p:tavLst>
                                        <p:tav tm="0">
                                          <p:val>
                                            <p:strVal val="ppt_x"/>
                                          </p:val>
                                        </p:tav>
                                        <p:tav tm="100000">
                                          <p:val>
                                            <p:strVal val="0-ppt_w/2"/>
                                          </p:val>
                                        </p:tav>
                                      </p:tavLst>
                                    </p:anim>
                                    <p:anim calcmode="lin" valueType="num">
                                      <p:cBhvr additive="base">
                                        <p:cTn id="327" dur="4000"/>
                                        <p:tgtEl>
                                          <p:spTgt spid="49"/>
                                        </p:tgtEl>
                                        <p:attrNameLst>
                                          <p:attrName>ppt_y</p:attrName>
                                        </p:attrNameLst>
                                      </p:cBhvr>
                                      <p:tavLst>
                                        <p:tav tm="0">
                                          <p:val>
                                            <p:strVal val="ppt_y"/>
                                          </p:val>
                                        </p:tav>
                                        <p:tav tm="100000">
                                          <p:val>
                                            <p:strVal val="1+ppt_h/2"/>
                                          </p:val>
                                        </p:tav>
                                      </p:tavLst>
                                    </p:anim>
                                    <p:set>
                                      <p:cBhvr>
                                        <p:cTn id="328" dur="1" fill="hold">
                                          <p:stCondLst>
                                            <p:cond delay="3999"/>
                                          </p:stCondLst>
                                        </p:cTn>
                                        <p:tgtEl>
                                          <p:spTgt spid="49"/>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0"/>
                                        </p:tgtEl>
                                        <p:attrNameLst>
                                          <p:attrName>style.visibility</p:attrName>
                                        </p:attrNameLst>
                                      </p:cBhvr>
                                      <p:to>
                                        <p:strVal val="visible"/>
                                      </p:to>
                                    </p:set>
                                    <p:anim calcmode="lin" valueType="num">
                                      <p:cBhvr>
                                        <p:cTn id="331" dur="3000" fill="hold"/>
                                        <p:tgtEl>
                                          <p:spTgt spid="50"/>
                                        </p:tgtEl>
                                        <p:attrNameLst>
                                          <p:attrName>ppt_x</p:attrName>
                                        </p:attrNameLst>
                                      </p:cBhvr>
                                      <p:tavLst>
                                        <p:tav tm="0">
                                          <p:val>
                                            <p:strVal val="#ppt_x"/>
                                          </p:val>
                                        </p:tav>
                                        <p:tav tm="100000">
                                          <p:val>
                                            <p:strVal val="#ppt_x"/>
                                          </p:val>
                                        </p:tav>
                                      </p:tavLst>
                                    </p:anim>
                                    <p:anim calcmode="lin" valueType="num">
                                      <p:cBhvr>
                                        <p:cTn id="332" dur="3000" fill="hold"/>
                                        <p:tgtEl>
                                          <p:spTgt spid="50"/>
                                        </p:tgtEl>
                                        <p:attrNameLst>
                                          <p:attrName>ppt_y</p:attrName>
                                        </p:attrNameLst>
                                      </p:cBhvr>
                                      <p:tavLst>
                                        <p:tav tm="0">
                                          <p:val>
                                            <p:strVal val="#ppt_y+#ppt_h/2"/>
                                          </p:val>
                                        </p:tav>
                                        <p:tav tm="100000">
                                          <p:val>
                                            <p:strVal val="#ppt_y"/>
                                          </p:val>
                                        </p:tav>
                                      </p:tavLst>
                                    </p:anim>
                                    <p:anim calcmode="lin" valueType="num">
                                      <p:cBhvr>
                                        <p:cTn id="333" dur="3000" fill="hold"/>
                                        <p:tgtEl>
                                          <p:spTgt spid="50"/>
                                        </p:tgtEl>
                                        <p:attrNameLst>
                                          <p:attrName>ppt_w</p:attrName>
                                        </p:attrNameLst>
                                      </p:cBhvr>
                                      <p:tavLst>
                                        <p:tav tm="0">
                                          <p:val>
                                            <p:strVal val="#ppt_w"/>
                                          </p:val>
                                        </p:tav>
                                        <p:tav tm="100000">
                                          <p:val>
                                            <p:strVal val="#ppt_w"/>
                                          </p:val>
                                        </p:tav>
                                      </p:tavLst>
                                    </p:anim>
                                    <p:anim calcmode="lin" valueType="num">
                                      <p:cBhvr>
                                        <p:cTn id="334" dur="3000" fill="hold"/>
                                        <p:tgtEl>
                                          <p:spTgt spid="50"/>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0"/>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0"/>
                                        </p:tgtEl>
                                        <p:attrNameLst>
                                          <p:attrName>ppt_x</p:attrName>
                                        </p:attrNameLst>
                                      </p:cBhvr>
                                      <p:tavLst>
                                        <p:tav tm="0">
                                          <p:val>
                                            <p:strVal val="ppt_x"/>
                                          </p:val>
                                        </p:tav>
                                        <p:tav tm="100000">
                                          <p:val>
                                            <p:strVal val="0-ppt_w/2"/>
                                          </p:val>
                                        </p:tav>
                                      </p:tavLst>
                                    </p:anim>
                                    <p:anim calcmode="lin" valueType="num">
                                      <p:cBhvr additive="base">
                                        <p:cTn id="339" dur="4000"/>
                                        <p:tgtEl>
                                          <p:spTgt spid="50"/>
                                        </p:tgtEl>
                                        <p:attrNameLst>
                                          <p:attrName>ppt_y</p:attrName>
                                        </p:attrNameLst>
                                      </p:cBhvr>
                                      <p:tavLst>
                                        <p:tav tm="0">
                                          <p:val>
                                            <p:strVal val="ppt_y"/>
                                          </p:val>
                                        </p:tav>
                                        <p:tav tm="100000">
                                          <p:val>
                                            <p:strVal val="1+ppt_h/2"/>
                                          </p:val>
                                        </p:tav>
                                      </p:tavLst>
                                    </p:anim>
                                    <p:set>
                                      <p:cBhvr>
                                        <p:cTn id="340" dur="1" fill="hold">
                                          <p:stCondLst>
                                            <p:cond delay="3999"/>
                                          </p:stCondLst>
                                        </p:cTn>
                                        <p:tgtEl>
                                          <p:spTgt spid="50"/>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1"/>
                                        </p:tgtEl>
                                        <p:attrNameLst>
                                          <p:attrName>style.visibility</p:attrName>
                                        </p:attrNameLst>
                                      </p:cBhvr>
                                      <p:to>
                                        <p:strVal val="visible"/>
                                      </p:to>
                                    </p:set>
                                    <p:anim calcmode="lin" valueType="num">
                                      <p:cBhvr>
                                        <p:cTn id="343" dur="3000" fill="hold"/>
                                        <p:tgtEl>
                                          <p:spTgt spid="51"/>
                                        </p:tgtEl>
                                        <p:attrNameLst>
                                          <p:attrName>ppt_x</p:attrName>
                                        </p:attrNameLst>
                                      </p:cBhvr>
                                      <p:tavLst>
                                        <p:tav tm="0">
                                          <p:val>
                                            <p:strVal val="#ppt_x"/>
                                          </p:val>
                                        </p:tav>
                                        <p:tav tm="100000">
                                          <p:val>
                                            <p:strVal val="#ppt_x"/>
                                          </p:val>
                                        </p:tav>
                                      </p:tavLst>
                                    </p:anim>
                                    <p:anim calcmode="lin" valueType="num">
                                      <p:cBhvr>
                                        <p:cTn id="344" dur="3000" fill="hold"/>
                                        <p:tgtEl>
                                          <p:spTgt spid="51"/>
                                        </p:tgtEl>
                                        <p:attrNameLst>
                                          <p:attrName>ppt_y</p:attrName>
                                        </p:attrNameLst>
                                      </p:cBhvr>
                                      <p:tavLst>
                                        <p:tav tm="0">
                                          <p:val>
                                            <p:strVal val="#ppt_y+#ppt_h/2"/>
                                          </p:val>
                                        </p:tav>
                                        <p:tav tm="100000">
                                          <p:val>
                                            <p:strVal val="#ppt_y"/>
                                          </p:val>
                                        </p:tav>
                                      </p:tavLst>
                                    </p:anim>
                                    <p:anim calcmode="lin" valueType="num">
                                      <p:cBhvr>
                                        <p:cTn id="345" dur="3000" fill="hold"/>
                                        <p:tgtEl>
                                          <p:spTgt spid="51"/>
                                        </p:tgtEl>
                                        <p:attrNameLst>
                                          <p:attrName>ppt_w</p:attrName>
                                        </p:attrNameLst>
                                      </p:cBhvr>
                                      <p:tavLst>
                                        <p:tav tm="0">
                                          <p:val>
                                            <p:strVal val="#ppt_w"/>
                                          </p:val>
                                        </p:tav>
                                        <p:tav tm="100000">
                                          <p:val>
                                            <p:strVal val="#ppt_w"/>
                                          </p:val>
                                        </p:tav>
                                      </p:tavLst>
                                    </p:anim>
                                    <p:anim calcmode="lin" valueType="num">
                                      <p:cBhvr>
                                        <p:cTn id="346" dur="3000" fill="hold"/>
                                        <p:tgtEl>
                                          <p:spTgt spid="51"/>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1"/>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1"/>
                                        </p:tgtEl>
                                        <p:attrNameLst>
                                          <p:attrName>ppt_x</p:attrName>
                                        </p:attrNameLst>
                                      </p:cBhvr>
                                      <p:tavLst>
                                        <p:tav tm="0">
                                          <p:val>
                                            <p:strVal val="ppt_x"/>
                                          </p:val>
                                        </p:tav>
                                        <p:tav tm="100000">
                                          <p:val>
                                            <p:strVal val="0-ppt_w/2"/>
                                          </p:val>
                                        </p:tav>
                                      </p:tavLst>
                                    </p:anim>
                                    <p:anim calcmode="lin" valueType="num">
                                      <p:cBhvr additive="base">
                                        <p:cTn id="351" dur="4000"/>
                                        <p:tgtEl>
                                          <p:spTgt spid="51"/>
                                        </p:tgtEl>
                                        <p:attrNameLst>
                                          <p:attrName>ppt_y</p:attrName>
                                        </p:attrNameLst>
                                      </p:cBhvr>
                                      <p:tavLst>
                                        <p:tav tm="0">
                                          <p:val>
                                            <p:strVal val="ppt_y"/>
                                          </p:val>
                                        </p:tav>
                                        <p:tav tm="100000">
                                          <p:val>
                                            <p:strVal val="1+ppt_h/2"/>
                                          </p:val>
                                        </p:tav>
                                      </p:tavLst>
                                    </p:anim>
                                    <p:set>
                                      <p:cBhvr>
                                        <p:cTn id="352" dur="1" fill="hold">
                                          <p:stCondLst>
                                            <p:cond delay="3999"/>
                                          </p:stCondLst>
                                        </p:cTn>
                                        <p:tgtEl>
                                          <p:spTgt spid="51"/>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2"/>
                                        </p:tgtEl>
                                        <p:attrNameLst>
                                          <p:attrName>style.visibility</p:attrName>
                                        </p:attrNameLst>
                                      </p:cBhvr>
                                      <p:to>
                                        <p:strVal val="visible"/>
                                      </p:to>
                                    </p:set>
                                    <p:anim calcmode="lin" valueType="num">
                                      <p:cBhvr>
                                        <p:cTn id="355" dur="3000" fill="hold"/>
                                        <p:tgtEl>
                                          <p:spTgt spid="52"/>
                                        </p:tgtEl>
                                        <p:attrNameLst>
                                          <p:attrName>ppt_x</p:attrName>
                                        </p:attrNameLst>
                                      </p:cBhvr>
                                      <p:tavLst>
                                        <p:tav tm="0">
                                          <p:val>
                                            <p:strVal val="#ppt_x"/>
                                          </p:val>
                                        </p:tav>
                                        <p:tav tm="100000">
                                          <p:val>
                                            <p:strVal val="#ppt_x"/>
                                          </p:val>
                                        </p:tav>
                                      </p:tavLst>
                                    </p:anim>
                                    <p:anim calcmode="lin" valueType="num">
                                      <p:cBhvr>
                                        <p:cTn id="356" dur="3000" fill="hold"/>
                                        <p:tgtEl>
                                          <p:spTgt spid="52"/>
                                        </p:tgtEl>
                                        <p:attrNameLst>
                                          <p:attrName>ppt_y</p:attrName>
                                        </p:attrNameLst>
                                      </p:cBhvr>
                                      <p:tavLst>
                                        <p:tav tm="0">
                                          <p:val>
                                            <p:strVal val="#ppt_y+#ppt_h/2"/>
                                          </p:val>
                                        </p:tav>
                                        <p:tav tm="100000">
                                          <p:val>
                                            <p:strVal val="#ppt_y"/>
                                          </p:val>
                                        </p:tav>
                                      </p:tavLst>
                                    </p:anim>
                                    <p:anim calcmode="lin" valueType="num">
                                      <p:cBhvr>
                                        <p:cTn id="357" dur="3000" fill="hold"/>
                                        <p:tgtEl>
                                          <p:spTgt spid="52"/>
                                        </p:tgtEl>
                                        <p:attrNameLst>
                                          <p:attrName>ppt_w</p:attrName>
                                        </p:attrNameLst>
                                      </p:cBhvr>
                                      <p:tavLst>
                                        <p:tav tm="0">
                                          <p:val>
                                            <p:strVal val="#ppt_w"/>
                                          </p:val>
                                        </p:tav>
                                        <p:tav tm="100000">
                                          <p:val>
                                            <p:strVal val="#ppt_w"/>
                                          </p:val>
                                        </p:tav>
                                      </p:tavLst>
                                    </p:anim>
                                    <p:anim calcmode="lin" valueType="num">
                                      <p:cBhvr>
                                        <p:cTn id="358" dur="3000" fill="hold"/>
                                        <p:tgtEl>
                                          <p:spTgt spid="52"/>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2"/>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2"/>
                                        </p:tgtEl>
                                        <p:attrNameLst>
                                          <p:attrName>ppt_x</p:attrName>
                                        </p:attrNameLst>
                                      </p:cBhvr>
                                      <p:tavLst>
                                        <p:tav tm="0">
                                          <p:val>
                                            <p:strVal val="ppt_x"/>
                                          </p:val>
                                        </p:tav>
                                        <p:tav tm="100000">
                                          <p:val>
                                            <p:strVal val="0-ppt_w/2"/>
                                          </p:val>
                                        </p:tav>
                                      </p:tavLst>
                                    </p:anim>
                                    <p:anim calcmode="lin" valueType="num">
                                      <p:cBhvr additive="base">
                                        <p:cTn id="363" dur="4000"/>
                                        <p:tgtEl>
                                          <p:spTgt spid="52"/>
                                        </p:tgtEl>
                                        <p:attrNameLst>
                                          <p:attrName>ppt_y</p:attrName>
                                        </p:attrNameLst>
                                      </p:cBhvr>
                                      <p:tavLst>
                                        <p:tav tm="0">
                                          <p:val>
                                            <p:strVal val="ppt_y"/>
                                          </p:val>
                                        </p:tav>
                                        <p:tav tm="100000">
                                          <p:val>
                                            <p:strVal val="1+ppt_h/2"/>
                                          </p:val>
                                        </p:tav>
                                      </p:tavLst>
                                    </p:anim>
                                    <p:set>
                                      <p:cBhvr>
                                        <p:cTn id="364" dur="1" fill="hold">
                                          <p:stCondLst>
                                            <p:cond delay="3999"/>
                                          </p:stCondLst>
                                        </p:cTn>
                                        <p:tgtEl>
                                          <p:spTgt spid="52"/>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3"/>
                                        </p:tgtEl>
                                        <p:attrNameLst>
                                          <p:attrName>style.visibility</p:attrName>
                                        </p:attrNameLst>
                                      </p:cBhvr>
                                      <p:to>
                                        <p:strVal val="visible"/>
                                      </p:to>
                                    </p:set>
                                    <p:anim calcmode="lin" valueType="num">
                                      <p:cBhvr>
                                        <p:cTn id="367" dur="3000" fill="hold"/>
                                        <p:tgtEl>
                                          <p:spTgt spid="53"/>
                                        </p:tgtEl>
                                        <p:attrNameLst>
                                          <p:attrName>ppt_x</p:attrName>
                                        </p:attrNameLst>
                                      </p:cBhvr>
                                      <p:tavLst>
                                        <p:tav tm="0">
                                          <p:val>
                                            <p:strVal val="#ppt_x"/>
                                          </p:val>
                                        </p:tav>
                                        <p:tav tm="100000">
                                          <p:val>
                                            <p:strVal val="#ppt_x"/>
                                          </p:val>
                                        </p:tav>
                                      </p:tavLst>
                                    </p:anim>
                                    <p:anim calcmode="lin" valueType="num">
                                      <p:cBhvr>
                                        <p:cTn id="368" dur="3000" fill="hold"/>
                                        <p:tgtEl>
                                          <p:spTgt spid="53"/>
                                        </p:tgtEl>
                                        <p:attrNameLst>
                                          <p:attrName>ppt_y</p:attrName>
                                        </p:attrNameLst>
                                      </p:cBhvr>
                                      <p:tavLst>
                                        <p:tav tm="0">
                                          <p:val>
                                            <p:strVal val="#ppt_y+#ppt_h/2"/>
                                          </p:val>
                                        </p:tav>
                                        <p:tav tm="100000">
                                          <p:val>
                                            <p:strVal val="#ppt_y"/>
                                          </p:val>
                                        </p:tav>
                                      </p:tavLst>
                                    </p:anim>
                                    <p:anim calcmode="lin" valueType="num">
                                      <p:cBhvr>
                                        <p:cTn id="369" dur="3000" fill="hold"/>
                                        <p:tgtEl>
                                          <p:spTgt spid="53"/>
                                        </p:tgtEl>
                                        <p:attrNameLst>
                                          <p:attrName>ppt_w</p:attrName>
                                        </p:attrNameLst>
                                      </p:cBhvr>
                                      <p:tavLst>
                                        <p:tav tm="0">
                                          <p:val>
                                            <p:strVal val="#ppt_w"/>
                                          </p:val>
                                        </p:tav>
                                        <p:tav tm="100000">
                                          <p:val>
                                            <p:strVal val="#ppt_w"/>
                                          </p:val>
                                        </p:tav>
                                      </p:tavLst>
                                    </p:anim>
                                    <p:anim calcmode="lin" valueType="num">
                                      <p:cBhvr>
                                        <p:cTn id="370" dur="3000" fill="hold"/>
                                        <p:tgtEl>
                                          <p:spTgt spid="53"/>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3"/>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3"/>
                                        </p:tgtEl>
                                        <p:attrNameLst>
                                          <p:attrName>ppt_x</p:attrName>
                                        </p:attrNameLst>
                                      </p:cBhvr>
                                      <p:tavLst>
                                        <p:tav tm="0">
                                          <p:val>
                                            <p:strVal val="ppt_x"/>
                                          </p:val>
                                        </p:tav>
                                        <p:tav tm="100000">
                                          <p:val>
                                            <p:strVal val="0-ppt_w/2"/>
                                          </p:val>
                                        </p:tav>
                                      </p:tavLst>
                                    </p:anim>
                                    <p:anim calcmode="lin" valueType="num">
                                      <p:cBhvr additive="base">
                                        <p:cTn id="375" dur="4000"/>
                                        <p:tgtEl>
                                          <p:spTgt spid="53"/>
                                        </p:tgtEl>
                                        <p:attrNameLst>
                                          <p:attrName>ppt_y</p:attrName>
                                        </p:attrNameLst>
                                      </p:cBhvr>
                                      <p:tavLst>
                                        <p:tav tm="0">
                                          <p:val>
                                            <p:strVal val="ppt_y"/>
                                          </p:val>
                                        </p:tav>
                                        <p:tav tm="100000">
                                          <p:val>
                                            <p:strVal val="1+ppt_h/2"/>
                                          </p:val>
                                        </p:tav>
                                      </p:tavLst>
                                    </p:anim>
                                    <p:set>
                                      <p:cBhvr>
                                        <p:cTn id="376" dur="1" fill="hold">
                                          <p:stCondLst>
                                            <p:cond delay="3999"/>
                                          </p:stCondLst>
                                        </p:cTn>
                                        <p:tgtEl>
                                          <p:spTgt spid="53"/>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4"/>
                                        </p:tgtEl>
                                        <p:attrNameLst>
                                          <p:attrName>style.visibility</p:attrName>
                                        </p:attrNameLst>
                                      </p:cBhvr>
                                      <p:to>
                                        <p:strVal val="visible"/>
                                      </p:to>
                                    </p:set>
                                    <p:anim calcmode="lin" valueType="num">
                                      <p:cBhvr>
                                        <p:cTn id="379" dur="3000" fill="hold"/>
                                        <p:tgtEl>
                                          <p:spTgt spid="54"/>
                                        </p:tgtEl>
                                        <p:attrNameLst>
                                          <p:attrName>ppt_x</p:attrName>
                                        </p:attrNameLst>
                                      </p:cBhvr>
                                      <p:tavLst>
                                        <p:tav tm="0">
                                          <p:val>
                                            <p:strVal val="#ppt_x"/>
                                          </p:val>
                                        </p:tav>
                                        <p:tav tm="100000">
                                          <p:val>
                                            <p:strVal val="#ppt_x"/>
                                          </p:val>
                                        </p:tav>
                                      </p:tavLst>
                                    </p:anim>
                                    <p:anim calcmode="lin" valueType="num">
                                      <p:cBhvr>
                                        <p:cTn id="380" dur="3000" fill="hold"/>
                                        <p:tgtEl>
                                          <p:spTgt spid="54"/>
                                        </p:tgtEl>
                                        <p:attrNameLst>
                                          <p:attrName>ppt_y</p:attrName>
                                        </p:attrNameLst>
                                      </p:cBhvr>
                                      <p:tavLst>
                                        <p:tav tm="0">
                                          <p:val>
                                            <p:strVal val="#ppt_y+#ppt_h/2"/>
                                          </p:val>
                                        </p:tav>
                                        <p:tav tm="100000">
                                          <p:val>
                                            <p:strVal val="#ppt_y"/>
                                          </p:val>
                                        </p:tav>
                                      </p:tavLst>
                                    </p:anim>
                                    <p:anim calcmode="lin" valueType="num">
                                      <p:cBhvr>
                                        <p:cTn id="381" dur="3000" fill="hold"/>
                                        <p:tgtEl>
                                          <p:spTgt spid="54"/>
                                        </p:tgtEl>
                                        <p:attrNameLst>
                                          <p:attrName>ppt_w</p:attrName>
                                        </p:attrNameLst>
                                      </p:cBhvr>
                                      <p:tavLst>
                                        <p:tav tm="0">
                                          <p:val>
                                            <p:strVal val="#ppt_w"/>
                                          </p:val>
                                        </p:tav>
                                        <p:tav tm="100000">
                                          <p:val>
                                            <p:strVal val="#ppt_w"/>
                                          </p:val>
                                        </p:tav>
                                      </p:tavLst>
                                    </p:anim>
                                    <p:anim calcmode="lin" valueType="num">
                                      <p:cBhvr>
                                        <p:cTn id="382" dur="3000" fill="hold"/>
                                        <p:tgtEl>
                                          <p:spTgt spid="54"/>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4"/>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4"/>
                                        </p:tgtEl>
                                        <p:attrNameLst>
                                          <p:attrName>ppt_x</p:attrName>
                                        </p:attrNameLst>
                                      </p:cBhvr>
                                      <p:tavLst>
                                        <p:tav tm="0">
                                          <p:val>
                                            <p:strVal val="ppt_x"/>
                                          </p:val>
                                        </p:tav>
                                        <p:tav tm="100000">
                                          <p:val>
                                            <p:strVal val="0-ppt_w/2"/>
                                          </p:val>
                                        </p:tav>
                                      </p:tavLst>
                                    </p:anim>
                                    <p:anim calcmode="lin" valueType="num">
                                      <p:cBhvr additive="base">
                                        <p:cTn id="387" dur="4000"/>
                                        <p:tgtEl>
                                          <p:spTgt spid="54"/>
                                        </p:tgtEl>
                                        <p:attrNameLst>
                                          <p:attrName>ppt_y</p:attrName>
                                        </p:attrNameLst>
                                      </p:cBhvr>
                                      <p:tavLst>
                                        <p:tav tm="0">
                                          <p:val>
                                            <p:strVal val="ppt_y"/>
                                          </p:val>
                                        </p:tav>
                                        <p:tav tm="100000">
                                          <p:val>
                                            <p:strVal val="1+ppt_h/2"/>
                                          </p:val>
                                        </p:tav>
                                      </p:tavLst>
                                    </p:anim>
                                    <p:set>
                                      <p:cBhvr>
                                        <p:cTn id="388" dur="1" fill="hold">
                                          <p:stCondLst>
                                            <p:cond delay="3999"/>
                                          </p:stCondLst>
                                        </p:cTn>
                                        <p:tgtEl>
                                          <p:spTgt spid="54"/>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5"/>
                                        </p:tgtEl>
                                        <p:attrNameLst>
                                          <p:attrName>style.visibility</p:attrName>
                                        </p:attrNameLst>
                                      </p:cBhvr>
                                      <p:to>
                                        <p:strVal val="visible"/>
                                      </p:to>
                                    </p:set>
                                    <p:anim calcmode="lin" valueType="num">
                                      <p:cBhvr>
                                        <p:cTn id="391" dur="3000" fill="hold"/>
                                        <p:tgtEl>
                                          <p:spTgt spid="55"/>
                                        </p:tgtEl>
                                        <p:attrNameLst>
                                          <p:attrName>ppt_x</p:attrName>
                                        </p:attrNameLst>
                                      </p:cBhvr>
                                      <p:tavLst>
                                        <p:tav tm="0">
                                          <p:val>
                                            <p:strVal val="#ppt_x"/>
                                          </p:val>
                                        </p:tav>
                                        <p:tav tm="100000">
                                          <p:val>
                                            <p:strVal val="#ppt_x"/>
                                          </p:val>
                                        </p:tav>
                                      </p:tavLst>
                                    </p:anim>
                                    <p:anim calcmode="lin" valueType="num">
                                      <p:cBhvr>
                                        <p:cTn id="392" dur="3000" fill="hold"/>
                                        <p:tgtEl>
                                          <p:spTgt spid="55"/>
                                        </p:tgtEl>
                                        <p:attrNameLst>
                                          <p:attrName>ppt_y</p:attrName>
                                        </p:attrNameLst>
                                      </p:cBhvr>
                                      <p:tavLst>
                                        <p:tav tm="0">
                                          <p:val>
                                            <p:strVal val="#ppt_y+#ppt_h/2"/>
                                          </p:val>
                                        </p:tav>
                                        <p:tav tm="100000">
                                          <p:val>
                                            <p:strVal val="#ppt_y"/>
                                          </p:val>
                                        </p:tav>
                                      </p:tavLst>
                                    </p:anim>
                                    <p:anim calcmode="lin" valueType="num">
                                      <p:cBhvr>
                                        <p:cTn id="393" dur="3000" fill="hold"/>
                                        <p:tgtEl>
                                          <p:spTgt spid="55"/>
                                        </p:tgtEl>
                                        <p:attrNameLst>
                                          <p:attrName>ppt_w</p:attrName>
                                        </p:attrNameLst>
                                      </p:cBhvr>
                                      <p:tavLst>
                                        <p:tav tm="0">
                                          <p:val>
                                            <p:strVal val="#ppt_w"/>
                                          </p:val>
                                        </p:tav>
                                        <p:tav tm="100000">
                                          <p:val>
                                            <p:strVal val="#ppt_w"/>
                                          </p:val>
                                        </p:tav>
                                      </p:tavLst>
                                    </p:anim>
                                    <p:anim calcmode="lin" valueType="num">
                                      <p:cBhvr>
                                        <p:cTn id="394" dur="3000" fill="hold"/>
                                        <p:tgtEl>
                                          <p:spTgt spid="55"/>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5"/>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5"/>
                                        </p:tgtEl>
                                        <p:attrNameLst>
                                          <p:attrName>ppt_x</p:attrName>
                                        </p:attrNameLst>
                                      </p:cBhvr>
                                      <p:tavLst>
                                        <p:tav tm="0">
                                          <p:val>
                                            <p:strVal val="ppt_x"/>
                                          </p:val>
                                        </p:tav>
                                        <p:tav tm="100000">
                                          <p:val>
                                            <p:strVal val="0-ppt_w/2"/>
                                          </p:val>
                                        </p:tav>
                                      </p:tavLst>
                                    </p:anim>
                                    <p:anim calcmode="lin" valueType="num">
                                      <p:cBhvr additive="base">
                                        <p:cTn id="399" dur="4000"/>
                                        <p:tgtEl>
                                          <p:spTgt spid="55"/>
                                        </p:tgtEl>
                                        <p:attrNameLst>
                                          <p:attrName>ppt_y</p:attrName>
                                        </p:attrNameLst>
                                      </p:cBhvr>
                                      <p:tavLst>
                                        <p:tav tm="0">
                                          <p:val>
                                            <p:strVal val="ppt_y"/>
                                          </p:val>
                                        </p:tav>
                                        <p:tav tm="100000">
                                          <p:val>
                                            <p:strVal val="1+ppt_h/2"/>
                                          </p:val>
                                        </p:tav>
                                      </p:tavLst>
                                    </p:anim>
                                    <p:set>
                                      <p:cBhvr>
                                        <p:cTn id="400" dur="1" fill="hold">
                                          <p:stCondLst>
                                            <p:cond delay="3999"/>
                                          </p:stCondLst>
                                        </p:cTn>
                                        <p:tgtEl>
                                          <p:spTgt spid="55"/>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56"/>
                                        </p:tgtEl>
                                        <p:attrNameLst>
                                          <p:attrName>style.visibility</p:attrName>
                                        </p:attrNameLst>
                                      </p:cBhvr>
                                      <p:to>
                                        <p:strVal val="visible"/>
                                      </p:to>
                                    </p:set>
                                    <p:anim calcmode="lin" valueType="num">
                                      <p:cBhvr>
                                        <p:cTn id="403" dur="3000" fill="hold"/>
                                        <p:tgtEl>
                                          <p:spTgt spid="56"/>
                                        </p:tgtEl>
                                        <p:attrNameLst>
                                          <p:attrName>ppt_x</p:attrName>
                                        </p:attrNameLst>
                                      </p:cBhvr>
                                      <p:tavLst>
                                        <p:tav tm="0">
                                          <p:val>
                                            <p:strVal val="#ppt_x"/>
                                          </p:val>
                                        </p:tav>
                                        <p:tav tm="100000">
                                          <p:val>
                                            <p:strVal val="#ppt_x"/>
                                          </p:val>
                                        </p:tav>
                                      </p:tavLst>
                                    </p:anim>
                                    <p:anim calcmode="lin" valueType="num">
                                      <p:cBhvr>
                                        <p:cTn id="404" dur="3000" fill="hold"/>
                                        <p:tgtEl>
                                          <p:spTgt spid="56"/>
                                        </p:tgtEl>
                                        <p:attrNameLst>
                                          <p:attrName>ppt_y</p:attrName>
                                        </p:attrNameLst>
                                      </p:cBhvr>
                                      <p:tavLst>
                                        <p:tav tm="0">
                                          <p:val>
                                            <p:strVal val="#ppt_y+#ppt_h/2"/>
                                          </p:val>
                                        </p:tav>
                                        <p:tav tm="100000">
                                          <p:val>
                                            <p:strVal val="#ppt_y"/>
                                          </p:val>
                                        </p:tav>
                                      </p:tavLst>
                                    </p:anim>
                                    <p:anim calcmode="lin" valueType="num">
                                      <p:cBhvr>
                                        <p:cTn id="405" dur="3000" fill="hold"/>
                                        <p:tgtEl>
                                          <p:spTgt spid="56"/>
                                        </p:tgtEl>
                                        <p:attrNameLst>
                                          <p:attrName>ppt_w</p:attrName>
                                        </p:attrNameLst>
                                      </p:cBhvr>
                                      <p:tavLst>
                                        <p:tav tm="0">
                                          <p:val>
                                            <p:strVal val="#ppt_w"/>
                                          </p:val>
                                        </p:tav>
                                        <p:tav tm="100000">
                                          <p:val>
                                            <p:strVal val="#ppt_w"/>
                                          </p:val>
                                        </p:tav>
                                      </p:tavLst>
                                    </p:anim>
                                    <p:anim calcmode="lin" valueType="num">
                                      <p:cBhvr>
                                        <p:cTn id="406" dur="3000" fill="hold"/>
                                        <p:tgtEl>
                                          <p:spTgt spid="56"/>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56"/>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56"/>
                                        </p:tgtEl>
                                        <p:attrNameLst>
                                          <p:attrName>ppt_x</p:attrName>
                                        </p:attrNameLst>
                                      </p:cBhvr>
                                      <p:tavLst>
                                        <p:tav tm="0">
                                          <p:val>
                                            <p:strVal val="ppt_x"/>
                                          </p:val>
                                        </p:tav>
                                        <p:tav tm="100000">
                                          <p:val>
                                            <p:strVal val="0-ppt_w/2"/>
                                          </p:val>
                                        </p:tav>
                                      </p:tavLst>
                                    </p:anim>
                                    <p:anim calcmode="lin" valueType="num">
                                      <p:cBhvr additive="base">
                                        <p:cTn id="411" dur="4000"/>
                                        <p:tgtEl>
                                          <p:spTgt spid="56"/>
                                        </p:tgtEl>
                                        <p:attrNameLst>
                                          <p:attrName>ppt_y</p:attrName>
                                        </p:attrNameLst>
                                      </p:cBhvr>
                                      <p:tavLst>
                                        <p:tav tm="0">
                                          <p:val>
                                            <p:strVal val="ppt_y"/>
                                          </p:val>
                                        </p:tav>
                                        <p:tav tm="100000">
                                          <p:val>
                                            <p:strVal val="1+ppt_h/2"/>
                                          </p:val>
                                        </p:tav>
                                      </p:tavLst>
                                    </p:anim>
                                    <p:set>
                                      <p:cBhvr>
                                        <p:cTn id="412" dur="1" fill="hold">
                                          <p:stCondLst>
                                            <p:cond delay="3999"/>
                                          </p:stCondLst>
                                        </p:cTn>
                                        <p:tgtEl>
                                          <p:spTgt spid="56"/>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57"/>
                                        </p:tgtEl>
                                        <p:attrNameLst>
                                          <p:attrName>style.visibility</p:attrName>
                                        </p:attrNameLst>
                                      </p:cBhvr>
                                      <p:to>
                                        <p:strVal val="visible"/>
                                      </p:to>
                                    </p:set>
                                    <p:anim calcmode="lin" valueType="num">
                                      <p:cBhvr>
                                        <p:cTn id="415" dur="3000" fill="hold"/>
                                        <p:tgtEl>
                                          <p:spTgt spid="57"/>
                                        </p:tgtEl>
                                        <p:attrNameLst>
                                          <p:attrName>ppt_x</p:attrName>
                                        </p:attrNameLst>
                                      </p:cBhvr>
                                      <p:tavLst>
                                        <p:tav tm="0">
                                          <p:val>
                                            <p:strVal val="#ppt_x"/>
                                          </p:val>
                                        </p:tav>
                                        <p:tav tm="100000">
                                          <p:val>
                                            <p:strVal val="#ppt_x"/>
                                          </p:val>
                                        </p:tav>
                                      </p:tavLst>
                                    </p:anim>
                                    <p:anim calcmode="lin" valueType="num">
                                      <p:cBhvr>
                                        <p:cTn id="416" dur="3000" fill="hold"/>
                                        <p:tgtEl>
                                          <p:spTgt spid="57"/>
                                        </p:tgtEl>
                                        <p:attrNameLst>
                                          <p:attrName>ppt_y</p:attrName>
                                        </p:attrNameLst>
                                      </p:cBhvr>
                                      <p:tavLst>
                                        <p:tav tm="0">
                                          <p:val>
                                            <p:strVal val="#ppt_y+#ppt_h/2"/>
                                          </p:val>
                                        </p:tav>
                                        <p:tav tm="100000">
                                          <p:val>
                                            <p:strVal val="#ppt_y"/>
                                          </p:val>
                                        </p:tav>
                                      </p:tavLst>
                                    </p:anim>
                                    <p:anim calcmode="lin" valueType="num">
                                      <p:cBhvr>
                                        <p:cTn id="417" dur="3000" fill="hold"/>
                                        <p:tgtEl>
                                          <p:spTgt spid="57"/>
                                        </p:tgtEl>
                                        <p:attrNameLst>
                                          <p:attrName>ppt_w</p:attrName>
                                        </p:attrNameLst>
                                      </p:cBhvr>
                                      <p:tavLst>
                                        <p:tav tm="0">
                                          <p:val>
                                            <p:strVal val="#ppt_w"/>
                                          </p:val>
                                        </p:tav>
                                        <p:tav tm="100000">
                                          <p:val>
                                            <p:strVal val="#ppt_w"/>
                                          </p:val>
                                        </p:tav>
                                      </p:tavLst>
                                    </p:anim>
                                    <p:anim calcmode="lin" valueType="num">
                                      <p:cBhvr>
                                        <p:cTn id="418" dur="3000" fill="hold"/>
                                        <p:tgtEl>
                                          <p:spTgt spid="57"/>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57"/>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57"/>
                                        </p:tgtEl>
                                        <p:attrNameLst>
                                          <p:attrName>ppt_x</p:attrName>
                                        </p:attrNameLst>
                                      </p:cBhvr>
                                      <p:tavLst>
                                        <p:tav tm="0">
                                          <p:val>
                                            <p:strVal val="ppt_x"/>
                                          </p:val>
                                        </p:tav>
                                        <p:tav tm="100000">
                                          <p:val>
                                            <p:strVal val="0-ppt_w/2"/>
                                          </p:val>
                                        </p:tav>
                                      </p:tavLst>
                                    </p:anim>
                                    <p:anim calcmode="lin" valueType="num">
                                      <p:cBhvr additive="base">
                                        <p:cTn id="423" dur="4000"/>
                                        <p:tgtEl>
                                          <p:spTgt spid="57"/>
                                        </p:tgtEl>
                                        <p:attrNameLst>
                                          <p:attrName>ppt_y</p:attrName>
                                        </p:attrNameLst>
                                      </p:cBhvr>
                                      <p:tavLst>
                                        <p:tav tm="0">
                                          <p:val>
                                            <p:strVal val="ppt_y"/>
                                          </p:val>
                                        </p:tav>
                                        <p:tav tm="100000">
                                          <p:val>
                                            <p:strVal val="1+ppt_h/2"/>
                                          </p:val>
                                        </p:tav>
                                      </p:tavLst>
                                    </p:anim>
                                    <p:set>
                                      <p:cBhvr>
                                        <p:cTn id="424" dur="1" fill="hold">
                                          <p:stCondLst>
                                            <p:cond delay="3999"/>
                                          </p:stCondLst>
                                        </p:cTn>
                                        <p:tgtEl>
                                          <p:spTgt spid="57"/>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29"/>
                                        </p:tgtEl>
                                        <p:attrNameLst>
                                          <p:attrName>style.visibility</p:attrName>
                                        </p:attrNameLst>
                                      </p:cBhvr>
                                      <p:to>
                                        <p:strVal val="visible"/>
                                      </p:to>
                                    </p:set>
                                    <p:anim calcmode="lin" valueType="num">
                                      <p:cBhvr>
                                        <p:cTn id="427" dur="3000" fill="hold"/>
                                        <p:tgtEl>
                                          <p:spTgt spid="29"/>
                                        </p:tgtEl>
                                        <p:attrNameLst>
                                          <p:attrName>ppt_x</p:attrName>
                                        </p:attrNameLst>
                                      </p:cBhvr>
                                      <p:tavLst>
                                        <p:tav tm="0">
                                          <p:val>
                                            <p:strVal val="#ppt_x"/>
                                          </p:val>
                                        </p:tav>
                                        <p:tav tm="100000">
                                          <p:val>
                                            <p:strVal val="#ppt_x"/>
                                          </p:val>
                                        </p:tav>
                                      </p:tavLst>
                                    </p:anim>
                                    <p:anim calcmode="lin" valueType="num">
                                      <p:cBhvr>
                                        <p:cTn id="428" dur="3000" fill="hold"/>
                                        <p:tgtEl>
                                          <p:spTgt spid="29"/>
                                        </p:tgtEl>
                                        <p:attrNameLst>
                                          <p:attrName>ppt_y</p:attrName>
                                        </p:attrNameLst>
                                      </p:cBhvr>
                                      <p:tavLst>
                                        <p:tav tm="0">
                                          <p:val>
                                            <p:strVal val="#ppt_y+#ppt_h/2"/>
                                          </p:val>
                                        </p:tav>
                                        <p:tav tm="100000">
                                          <p:val>
                                            <p:strVal val="#ppt_y"/>
                                          </p:val>
                                        </p:tav>
                                      </p:tavLst>
                                    </p:anim>
                                    <p:anim calcmode="lin" valueType="num">
                                      <p:cBhvr>
                                        <p:cTn id="429" dur="3000" fill="hold"/>
                                        <p:tgtEl>
                                          <p:spTgt spid="29"/>
                                        </p:tgtEl>
                                        <p:attrNameLst>
                                          <p:attrName>ppt_w</p:attrName>
                                        </p:attrNameLst>
                                      </p:cBhvr>
                                      <p:tavLst>
                                        <p:tav tm="0">
                                          <p:val>
                                            <p:strVal val="#ppt_w"/>
                                          </p:val>
                                        </p:tav>
                                        <p:tav tm="100000">
                                          <p:val>
                                            <p:strVal val="#ppt_w"/>
                                          </p:val>
                                        </p:tav>
                                      </p:tavLst>
                                    </p:anim>
                                    <p:anim calcmode="lin" valueType="num">
                                      <p:cBhvr>
                                        <p:cTn id="430" dur="3000" fill="hold"/>
                                        <p:tgtEl>
                                          <p:spTgt spid="29"/>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29"/>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29"/>
                                        </p:tgtEl>
                                        <p:attrNameLst>
                                          <p:attrName>ppt_x</p:attrName>
                                        </p:attrNameLst>
                                      </p:cBhvr>
                                      <p:tavLst>
                                        <p:tav tm="0">
                                          <p:val>
                                            <p:strVal val="ppt_x"/>
                                          </p:val>
                                        </p:tav>
                                        <p:tav tm="100000">
                                          <p:val>
                                            <p:strVal val="1+ppt_w/2"/>
                                          </p:val>
                                        </p:tav>
                                      </p:tavLst>
                                    </p:anim>
                                    <p:anim calcmode="lin" valueType="num">
                                      <p:cBhvr additive="base">
                                        <p:cTn id="435" dur="4000"/>
                                        <p:tgtEl>
                                          <p:spTgt spid="29"/>
                                        </p:tgtEl>
                                        <p:attrNameLst>
                                          <p:attrName>ppt_y</p:attrName>
                                        </p:attrNameLst>
                                      </p:cBhvr>
                                      <p:tavLst>
                                        <p:tav tm="0">
                                          <p:val>
                                            <p:strVal val="ppt_y"/>
                                          </p:val>
                                        </p:tav>
                                        <p:tav tm="100000">
                                          <p:val>
                                            <p:strVal val="1+ppt_h/2"/>
                                          </p:val>
                                        </p:tav>
                                      </p:tavLst>
                                    </p:anim>
                                    <p:set>
                                      <p:cBhvr>
                                        <p:cTn id="436" dur="1" fill="hold">
                                          <p:stCondLst>
                                            <p:cond delay="3999"/>
                                          </p:stCondLst>
                                        </p:cTn>
                                        <p:tgtEl>
                                          <p:spTgt spid="29"/>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28"/>
                                        </p:tgtEl>
                                        <p:attrNameLst>
                                          <p:attrName>style.visibility</p:attrName>
                                        </p:attrNameLst>
                                      </p:cBhvr>
                                      <p:to>
                                        <p:strVal val="visible"/>
                                      </p:to>
                                    </p:set>
                                    <p:anim calcmode="lin" valueType="num">
                                      <p:cBhvr>
                                        <p:cTn id="439" dur="3000" fill="hold"/>
                                        <p:tgtEl>
                                          <p:spTgt spid="28"/>
                                        </p:tgtEl>
                                        <p:attrNameLst>
                                          <p:attrName>ppt_x</p:attrName>
                                        </p:attrNameLst>
                                      </p:cBhvr>
                                      <p:tavLst>
                                        <p:tav tm="0">
                                          <p:val>
                                            <p:strVal val="#ppt_x"/>
                                          </p:val>
                                        </p:tav>
                                        <p:tav tm="100000">
                                          <p:val>
                                            <p:strVal val="#ppt_x"/>
                                          </p:val>
                                        </p:tav>
                                      </p:tavLst>
                                    </p:anim>
                                    <p:anim calcmode="lin" valueType="num">
                                      <p:cBhvr>
                                        <p:cTn id="440" dur="3000" fill="hold"/>
                                        <p:tgtEl>
                                          <p:spTgt spid="28"/>
                                        </p:tgtEl>
                                        <p:attrNameLst>
                                          <p:attrName>ppt_y</p:attrName>
                                        </p:attrNameLst>
                                      </p:cBhvr>
                                      <p:tavLst>
                                        <p:tav tm="0">
                                          <p:val>
                                            <p:strVal val="#ppt_y+#ppt_h/2"/>
                                          </p:val>
                                        </p:tav>
                                        <p:tav tm="100000">
                                          <p:val>
                                            <p:strVal val="#ppt_y"/>
                                          </p:val>
                                        </p:tav>
                                      </p:tavLst>
                                    </p:anim>
                                    <p:anim calcmode="lin" valueType="num">
                                      <p:cBhvr>
                                        <p:cTn id="441" dur="3000" fill="hold"/>
                                        <p:tgtEl>
                                          <p:spTgt spid="28"/>
                                        </p:tgtEl>
                                        <p:attrNameLst>
                                          <p:attrName>ppt_w</p:attrName>
                                        </p:attrNameLst>
                                      </p:cBhvr>
                                      <p:tavLst>
                                        <p:tav tm="0">
                                          <p:val>
                                            <p:strVal val="#ppt_w"/>
                                          </p:val>
                                        </p:tav>
                                        <p:tav tm="100000">
                                          <p:val>
                                            <p:strVal val="#ppt_w"/>
                                          </p:val>
                                        </p:tav>
                                      </p:tavLst>
                                    </p:anim>
                                    <p:anim calcmode="lin" valueType="num">
                                      <p:cBhvr>
                                        <p:cTn id="442" dur="3000" fill="hold"/>
                                        <p:tgtEl>
                                          <p:spTgt spid="28"/>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28"/>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28"/>
                                        </p:tgtEl>
                                        <p:attrNameLst>
                                          <p:attrName>ppt_x</p:attrName>
                                        </p:attrNameLst>
                                      </p:cBhvr>
                                      <p:tavLst>
                                        <p:tav tm="0">
                                          <p:val>
                                            <p:strVal val="ppt_x"/>
                                          </p:val>
                                        </p:tav>
                                        <p:tav tm="100000">
                                          <p:val>
                                            <p:strVal val="1+ppt_w/2"/>
                                          </p:val>
                                        </p:tav>
                                      </p:tavLst>
                                    </p:anim>
                                    <p:anim calcmode="lin" valueType="num">
                                      <p:cBhvr additive="base">
                                        <p:cTn id="447" dur="4000"/>
                                        <p:tgtEl>
                                          <p:spTgt spid="28"/>
                                        </p:tgtEl>
                                        <p:attrNameLst>
                                          <p:attrName>ppt_y</p:attrName>
                                        </p:attrNameLst>
                                      </p:cBhvr>
                                      <p:tavLst>
                                        <p:tav tm="0">
                                          <p:val>
                                            <p:strVal val="ppt_y"/>
                                          </p:val>
                                        </p:tav>
                                        <p:tav tm="100000">
                                          <p:val>
                                            <p:strVal val="1+ppt_h/2"/>
                                          </p:val>
                                        </p:tav>
                                      </p:tavLst>
                                    </p:anim>
                                    <p:set>
                                      <p:cBhvr>
                                        <p:cTn id="448" dur="1" fill="hold">
                                          <p:stCondLst>
                                            <p:cond delay="3999"/>
                                          </p:stCondLst>
                                        </p:cTn>
                                        <p:tgtEl>
                                          <p:spTgt spid="28"/>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27"/>
                                        </p:tgtEl>
                                        <p:attrNameLst>
                                          <p:attrName>style.visibility</p:attrName>
                                        </p:attrNameLst>
                                      </p:cBhvr>
                                      <p:to>
                                        <p:strVal val="visible"/>
                                      </p:to>
                                    </p:set>
                                    <p:anim calcmode="lin" valueType="num">
                                      <p:cBhvr>
                                        <p:cTn id="451" dur="3000" fill="hold"/>
                                        <p:tgtEl>
                                          <p:spTgt spid="27"/>
                                        </p:tgtEl>
                                        <p:attrNameLst>
                                          <p:attrName>ppt_x</p:attrName>
                                        </p:attrNameLst>
                                      </p:cBhvr>
                                      <p:tavLst>
                                        <p:tav tm="0">
                                          <p:val>
                                            <p:strVal val="#ppt_x"/>
                                          </p:val>
                                        </p:tav>
                                        <p:tav tm="100000">
                                          <p:val>
                                            <p:strVal val="#ppt_x"/>
                                          </p:val>
                                        </p:tav>
                                      </p:tavLst>
                                    </p:anim>
                                    <p:anim calcmode="lin" valueType="num">
                                      <p:cBhvr>
                                        <p:cTn id="452" dur="3000" fill="hold"/>
                                        <p:tgtEl>
                                          <p:spTgt spid="27"/>
                                        </p:tgtEl>
                                        <p:attrNameLst>
                                          <p:attrName>ppt_y</p:attrName>
                                        </p:attrNameLst>
                                      </p:cBhvr>
                                      <p:tavLst>
                                        <p:tav tm="0">
                                          <p:val>
                                            <p:strVal val="#ppt_y+#ppt_h/2"/>
                                          </p:val>
                                        </p:tav>
                                        <p:tav tm="100000">
                                          <p:val>
                                            <p:strVal val="#ppt_y"/>
                                          </p:val>
                                        </p:tav>
                                      </p:tavLst>
                                    </p:anim>
                                    <p:anim calcmode="lin" valueType="num">
                                      <p:cBhvr>
                                        <p:cTn id="453" dur="3000" fill="hold"/>
                                        <p:tgtEl>
                                          <p:spTgt spid="27"/>
                                        </p:tgtEl>
                                        <p:attrNameLst>
                                          <p:attrName>ppt_w</p:attrName>
                                        </p:attrNameLst>
                                      </p:cBhvr>
                                      <p:tavLst>
                                        <p:tav tm="0">
                                          <p:val>
                                            <p:strVal val="#ppt_w"/>
                                          </p:val>
                                        </p:tav>
                                        <p:tav tm="100000">
                                          <p:val>
                                            <p:strVal val="#ppt_w"/>
                                          </p:val>
                                        </p:tav>
                                      </p:tavLst>
                                    </p:anim>
                                    <p:anim calcmode="lin" valueType="num">
                                      <p:cBhvr>
                                        <p:cTn id="454" dur="3000" fill="hold"/>
                                        <p:tgtEl>
                                          <p:spTgt spid="27"/>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27"/>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27"/>
                                        </p:tgtEl>
                                        <p:attrNameLst>
                                          <p:attrName>ppt_x</p:attrName>
                                        </p:attrNameLst>
                                      </p:cBhvr>
                                      <p:tavLst>
                                        <p:tav tm="0">
                                          <p:val>
                                            <p:strVal val="ppt_x"/>
                                          </p:val>
                                        </p:tav>
                                        <p:tav tm="100000">
                                          <p:val>
                                            <p:strVal val="1+ppt_w/2"/>
                                          </p:val>
                                        </p:tav>
                                      </p:tavLst>
                                    </p:anim>
                                    <p:anim calcmode="lin" valueType="num">
                                      <p:cBhvr additive="base">
                                        <p:cTn id="459" dur="4000"/>
                                        <p:tgtEl>
                                          <p:spTgt spid="27"/>
                                        </p:tgtEl>
                                        <p:attrNameLst>
                                          <p:attrName>ppt_y</p:attrName>
                                        </p:attrNameLst>
                                      </p:cBhvr>
                                      <p:tavLst>
                                        <p:tav tm="0">
                                          <p:val>
                                            <p:strVal val="ppt_y"/>
                                          </p:val>
                                        </p:tav>
                                        <p:tav tm="100000">
                                          <p:val>
                                            <p:strVal val="1+ppt_h/2"/>
                                          </p:val>
                                        </p:tav>
                                      </p:tavLst>
                                    </p:anim>
                                    <p:set>
                                      <p:cBhvr>
                                        <p:cTn id="460" dur="1" fill="hold">
                                          <p:stCondLst>
                                            <p:cond delay="3999"/>
                                          </p:stCondLst>
                                        </p:cTn>
                                        <p:tgtEl>
                                          <p:spTgt spid="27"/>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6"/>
                                        </p:tgtEl>
                                        <p:attrNameLst>
                                          <p:attrName>style.visibility</p:attrName>
                                        </p:attrNameLst>
                                      </p:cBhvr>
                                      <p:to>
                                        <p:strVal val="visible"/>
                                      </p:to>
                                    </p:set>
                                    <p:anim calcmode="lin" valueType="num">
                                      <p:cBhvr>
                                        <p:cTn id="463" dur="3000" fill="hold"/>
                                        <p:tgtEl>
                                          <p:spTgt spid="26"/>
                                        </p:tgtEl>
                                        <p:attrNameLst>
                                          <p:attrName>ppt_x</p:attrName>
                                        </p:attrNameLst>
                                      </p:cBhvr>
                                      <p:tavLst>
                                        <p:tav tm="0">
                                          <p:val>
                                            <p:strVal val="#ppt_x"/>
                                          </p:val>
                                        </p:tav>
                                        <p:tav tm="100000">
                                          <p:val>
                                            <p:strVal val="#ppt_x"/>
                                          </p:val>
                                        </p:tav>
                                      </p:tavLst>
                                    </p:anim>
                                    <p:anim calcmode="lin" valueType="num">
                                      <p:cBhvr>
                                        <p:cTn id="464" dur="3000" fill="hold"/>
                                        <p:tgtEl>
                                          <p:spTgt spid="26"/>
                                        </p:tgtEl>
                                        <p:attrNameLst>
                                          <p:attrName>ppt_y</p:attrName>
                                        </p:attrNameLst>
                                      </p:cBhvr>
                                      <p:tavLst>
                                        <p:tav tm="0">
                                          <p:val>
                                            <p:strVal val="#ppt_y+#ppt_h/2"/>
                                          </p:val>
                                        </p:tav>
                                        <p:tav tm="100000">
                                          <p:val>
                                            <p:strVal val="#ppt_y"/>
                                          </p:val>
                                        </p:tav>
                                      </p:tavLst>
                                    </p:anim>
                                    <p:anim calcmode="lin" valueType="num">
                                      <p:cBhvr>
                                        <p:cTn id="465" dur="3000" fill="hold"/>
                                        <p:tgtEl>
                                          <p:spTgt spid="26"/>
                                        </p:tgtEl>
                                        <p:attrNameLst>
                                          <p:attrName>ppt_w</p:attrName>
                                        </p:attrNameLst>
                                      </p:cBhvr>
                                      <p:tavLst>
                                        <p:tav tm="0">
                                          <p:val>
                                            <p:strVal val="#ppt_w"/>
                                          </p:val>
                                        </p:tav>
                                        <p:tav tm="100000">
                                          <p:val>
                                            <p:strVal val="#ppt_w"/>
                                          </p:val>
                                        </p:tav>
                                      </p:tavLst>
                                    </p:anim>
                                    <p:anim calcmode="lin" valueType="num">
                                      <p:cBhvr>
                                        <p:cTn id="466" dur="3000" fill="hold"/>
                                        <p:tgtEl>
                                          <p:spTgt spid="26"/>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6"/>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6"/>
                                        </p:tgtEl>
                                        <p:attrNameLst>
                                          <p:attrName>ppt_x</p:attrName>
                                        </p:attrNameLst>
                                      </p:cBhvr>
                                      <p:tavLst>
                                        <p:tav tm="0">
                                          <p:val>
                                            <p:strVal val="ppt_x"/>
                                          </p:val>
                                        </p:tav>
                                        <p:tav tm="100000">
                                          <p:val>
                                            <p:strVal val="1+ppt_w/2"/>
                                          </p:val>
                                        </p:tav>
                                      </p:tavLst>
                                    </p:anim>
                                    <p:anim calcmode="lin" valueType="num">
                                      <p:cBhvr additive="base">
                                        <p:cTn id="471" dur="4000"/>
                                        <p:tgtEl>
                                          <p:spTgt spid="26"/>
                                        </p:tgtEl>
                                        <p:attrNameLst>
                                          <p:attrName>ppt_y</p:attrName>
                                        </p:attrNameLst>
                                      </p:cBhvr>
                                      <p:tavLst>
                                        <p:tav tm="0">
                                          <p:val>
                                            <p:strVal val="ppt_y"/>
                                          </p:val>
                                        </p:tav>
                                        <p:tav tm="100000">
                                          <p:val>
                                            <p:strVal val="1+ppt_h/2"/>
                                          </p:val>
                                        </p:tav>
                                      </p:tavLst>
                                    </p:anim>
                                    <p:set>
                                      <p:cBhvr>
                                        <p:cTn id="472" dur="1" fill="hold">
                                          <p:stCondLst>
                                            <p:cond delay="3999"/>
                                          </p:stCondLst>
                                        </p:cTn>
                                        <p:tgtEl>
                                          <p:spTgt spid="26"/>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5"/>
                                        </p:tgtEl>
                                        <p:attrNameLst>
                                          <p:attrName>style.visibility</p:attrName>
                                        </p:attrNameLst>
                                      </p:cBhvr>
                                      <p:to>
                                        <p:strVal val="visible"/>
                                      </p:to>
                                    </p:set>
                                    <p:anim calcmode="lin" valueType="num">
                                      <p:cBhvr>
                                        <p:cTn id="475" dur="3000" fill="hold"/>
                                        <p:tgtEl>
                                          <p:spTgt spid="25"/>
                                        </p:tgtEl>
                                        <p:attrNameLst>
                                          <p:attrName>ppt_x</p:attrName>
                                        </p:attrNameLst>
                                      </p:cBhvr>
                                      <p:tavLst>
                                        <p:tav tm="0">
                                          <p:val>
                                            <p:strVal val="#ppt_x"/>
                                          </p:val>
                                        </p:tav>
                                        <p:tav tm="100000">
                                          <p:val>
                                            <p:strVal val="#ppt_x"/>
                                          </p:val>
                                        </p:tav>
                                      </p:tavLst>
                                    </p:anim>
                                    <p:anim calcmode="lin" valueType="num">
                                      <p:cBhvr>
                                        <p:cTn id="476" dur="3000" fill="hold"/>
                                        <p:tgtEl>
                                          <p:spTgt spid="25"/>
                                        </p:tgtEl>
                                        <p:attrNameLst>
                                          <p:attrName>ppt_y</p:attrName>
                                        </p:attrNameLst>
                                      </p:cBhvr>
                                      <p:tavLst>
                                        <p:tav tm="0">
                                          <p:val>
                                            <p:strVal val="#ppt_y+#ppt_h/2"/>
                                          </p:val>
                                        </p:tav>
                                        <p:tav tm="100000">
                                          <p:val>
                                            <p:strVal val="#ppt_y"/>
                                          </p:val>
                                        </p:tav>
                                      </p:tavLst>
                                    </p:anim>
                                    <p:anim calcmode="lin" valueType="num">
                                      <p:cBhvr>
                                        <p:cTn id="477" dur="3000" fill="hold"/>
                                        <p:tgtEl>
                                          <p:spTgt spid="25"/>
                                        </p:tgtEl>
                                        <p:attrNameLst>
                                          <p:attrName>ppt_w</p:attrName>
                                        </p:attrNameLst>
                                      </p:cBhvr>
                                      <p:tavLst>
                                        <p:tav tm="0">
                                          <p:val>
                                            <p:strVal val="#ppt_w"/>
                                          </p:val>
                                        </p:tav>
                                        <p:tav tm="100000">
                                          <p:val>
                                            <p:strVal val="#ppt_w"/>
                                          </p:val>
                                        </p:tav>
                                      </p:tavLst>
                                    </p:anim>
                                    <p:anim calcmode="lin" valueType="num">
                                      <p:cBhvr>
                                        <p:cTn id="478" dur="3000" fill="hold"/>
                                        <p:tgtEl>
                                          <p:spTgt spid="25"/>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5"/>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5"/>
                                        </p:tgtEl>
                                        <p:attrNameLst>
                                          <p:attrName>ppt_x</p:attrName>
                                        </p:attrNameLst>
                                      </p:cBhvr>
                                      <p:tavLst>
                                        <p:tav tm="0">
                                          <p:val>
                                            <p:strVal val="ppt_x"/>
                                          </p:val>
                                        </p:tav>
                                        <p:tav tm="100000">
                                          <p:val>
                                            <p:strVal val="1+ppt_w/2"/>
                                          </p:val>
                                        </p:tav>
                                      </p:tavLst>
                                    </p:anim>
                                    <p:anim calcmode="lin" valueType="num">
                                      <p:cBhvr additive="base">
                                        <p:cTn id="483" dur="4000"/>
                                        <p:tgtEl>
                                          <p:spTgt spid="25"/>
                                        </p:tgtEl>
                                        <p:attrNameLst>
                                          <p:attrName>ppt_y</p:attrName>
                                        </p:attrNameLst>
                                      </p:cBhvr>
                                      <p:tavLst>
                                        <p:tav tm="0">
                                          <p:val>
                                            <p:strVal val="ppt_y"/>
                                          </p:val>
                                        </p:tav>
                                        <p:tav tm="100000">
                                          <p:val>
                                            <p:strVal val="1+ppt_h/2"/>
                                          </p:val>
                                        </p:tav>
                                      </p:tavLst>
                                    </p:anim>
                                    <p:set>
                                      <p:cBhvr>
                                        <p:cTn id="484" dur="1" fill="hold">
                                          <p:stCondLst>
                                            <p:cond delay="3999"/>
                                          </p:stCondLst>
                                        </p:cTn>
                                        <p:tgtEl>
                                          <p:spTgt spid="25"/>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3"/>
                                        </p:tgtEl>
                                        <p:attrNameLst>
                                          <p:attrName>style.visibility</p:attrName>
                                        </p:attrNameLst>
                                      </p:cBhvr>
                                      <p:to>
                                        <p:strVal val="visible"/>
                                      </p:to>
                                    </p:set>
                                    <p:anim calcmode="lin" valueType="num">
                                      <p:cBhvr>
                                        <p:cTn id="487" dur="3000" fill="hold"/>
                                        <p:tgtEl>
                                          <p:spTgt spid="23"/>
                                        </p:tgtEl>
                                        <p:attrNameLst>
                                          <p:attrName>ppt_x</p:attrName>
                                        </p:attrNameLst>
                                      </p:cBhvr>
                                      <p:tavLst>
                                        <p:tav tm="0">
                                          <p:val>
                                            <p:strVal val="#ppt_x"/>
                                          </p:val>
                                        </p:tav>
                                        <p:tav tm="100000">
                                          <p:val>
                                            <p:strVal val="#ppt_x"/>
                                          </p:val>
                                        </p:tav>
                                      </p:tavLst>
                                    </p:anim>
                                    <p:anim calcmode="lin" valueType="num">
                                      <p:cBhvr>
                                        <p:cTn id="488" dur="3000" fill="hold"/>
                                        <p:tgtEl>
                                          <p:spTgt spid="23"/>
                                        </p:tgtEl>
                                        <p:attrNameLst>
                                          <p:attrName>ppt_y</p:attrName>
                                        </p:attrNameLst>
                                      </p:cBhvr>
                                      <p:tavLst>
                                        <p:tav tm="0">
                                          <p:val>
                                            <p:strVal val="#ppt_y+#ppt_h/2"/>
                                          </p:val>
                                        </p:tav>
                                        <p:tav tm="100000">
                                          <p:val>
                                            <p:strVal val="#ppt_y"/>
                                          </p:val>
                                        </p:tav>
                                      </p:tavLst>
                                    </p:anim>
                                    <p:anim calcmode="lin" valueType="num">
                                      <p:cBhvr>
                                        <p:cTn id="489" dur="3000" fill="hold"/>
                                        <p:tgtEl>
                                          <p:spTgt spid="23"/>
                                        </p:tgtEl>
                                        <p:attrNameLst>
                                          <p:attrName>ppt_w</p:attrName>
                                        </p:attrNameLst>
                                      </p:cBhvr>
                                      <p:tavLst>
                                        <p:tav tm="0">
                                          <p:val>
                                            <p:strVal val="#ppt_w"/>
                                          </p:val>
                                        </p:tav>
                                        <p:tav tm="100000">
                                          <p:val>
                                            <p:strVal val="#ppt_w"/>
                                          </p:val>
                                        </p:tav>
                                      </p:tavLst>
                                    </p:anim>
                                    <p:anim calcmode="lin" valueType="num">
                                      <p:cBhvr>
                                        <p:cTn id="490" dur="3000" fill="hold"/>
                                        <p:tgtEl>
                                          <p:spTgt spid="23"/>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3"/>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3"/>
                                        </p:tgtEl>
                                        <p:attrNameLst>
                                          <p:attrName>ppt_x</p:attrName>
                                        </p:attrNameLst>
                                      </p:cBhvr>
                                      <p:tavLst>
                                        <p:tav tm="0">
                                          <p:val>
                                            <p:strVal val="ppt_x"/>
                                          </p:val>
                                        </p:tav>
                                        <p:tav tm="100000">
                                          <p:val>
                                            <p:strVal val="1+ppt_w/2"/>
                                          </p:val>
                                        </p:tav>
                                      </p:tavLst>
                                    </p:anim>
                                    <p:anim calcmode="lin" valueType="num">
                                      <p:cBhvr additive="base">
                                        <p:cTn id="495" dur="4000"/>
                                        <p:tgtEl>
                                          <p:spTgt spid="23"/>
                                        </p:tgtEl>
                                        <p:attrNameLst>
                                          <p:attrName>ppt_y</p:attrName>
                                        </p:attrNameLst>
                                      </p:cBhvr>
                                      <p:tavLst>
                                        <p:tav tm="0">
                                          <p:val>
                                            <p:strVal val="ppt_y"/>
                                          </p:val>
                                        </p:tav>
                                        <p:tav tm="100000">
                                          <p:val>
                                            <p:strVal val="1+ppt_h/2"/>
                                          </p:val>
                                        </p:tav>
                                      </p:tavLst>
                                    </p:anim>
                                    <p:set>
                                      <p:cBhvr>
                                        <p:cTn id="496" dur="1" fill="hold">
                                          <p:stCondLst>
                                            <p:cond delay="3999"/>
                                          </p:stCondLst>
                                        </p:cTn>
                                        <p:tgtEl>
                                          <p:spTgt spid="23"/>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1"/>
                                        </p:tgtEl>
                                        <p:attrNameLst>
                                          <p:attrName>style.visibility</p:attrName>
                                        </p:attrNameLst>
                                      </p:cBhvr>
                                      <p:to>
                                        <p:strVal val="visible"/>
                                      </p:to>
                                    </p:set>
                                    <p:anim calcmode="lin" valueType="num">
                                      <p:cBhvr>
                                        <p:cTn id="499" dur="3000" fill="hold"/>
                                        <p:tgtEl>
                                          <p:spTgt spid="21"/>
                                        </p:tgtEl>
                                        <p:attrNameLst>
                                          <p:attrName>ppt_x</p:attrName>
                                        </p:attrNameLst>
                                      </p:cBhvr>
                                      <p:tavLst>
                                        <p:tav tm="0">
                                          <p:val>
                                            <p:strVal val="#ppt_x"/>
                                          </p:val>
                                        </p:tav>
                                        <p:tav tm="100000">
                                          <p:val>
                                            <p:strVal val="#ppt_x"/>
                                          </p:val>
                                        </p:tav>
                                      </p:tavLst>
                                    </p:anim>
                                    <p:anim calcmode="lin" valueType="num">
                                      <p:cBhvr>
                                        <p:cTn id="500" dur="3000" fill="hold"/>
                                        <p:tgtEl>
                                          <p:spTgt spid="21"/>
                                        </p:tgtEl>
                                        <p:attrNameLst>
                                          <p:attrName>ppt_y</p:attrName>
                                        </p:attrNameLst>
                                      </p:cBhvr>
                                      <p:tavLst>
                                        <p:tav tm="0">
                                          <p:val>
                                            <p:strVal val="#ppt_y+#ppt_h/2"/>
                                          </p:val>
                                        </p:tav>
                                        <p:tav tm="100000">
                                          <p:val>
                                            <p:strVal val="#ppt_y"/>
                                          </p:val>
                                        </p:tav>
                                      </p:tavLst>
                                    </p:anim>
                                    <p:anim calcmode="lin" valueType="num">
                                      <p:cBhvr>
                                        <p:cTn id="501" dur="3000" fill="hold"/>
                                        <p:tgtEl>
                                          <p:spTgt spid="21"/>
                                        </p:tgtEl>
                                        <p:attrNameLst>
                                          <p:attrName>ppt_w</p:attrName>
                                        </p:attrNameLst>
                                      </p:cBhvr>
                                      <p:tavLst>
                                        <p:tav tm="0">
                                          <p:val>
                                            <p:strVal val="#ppt_w"/>
                                          </p:val>
                                        </p:tav>
                                        <p:tav tm="100000">
                                          <p:val>
                                            <p:strVal val="#ppt_w"/>
                                          </p:val>
                                        </p:tav>
                                      </p:tavLst>
                                    </p:anim>
                                    <p:anim calcmode="lin" valueType="num">
                                      <p:cBhvr>
                                        <p:cTn id="502" dur="3000" fill="hold"/>
                                        <p:tgtEl>
                                          <p:spTgt spid="21"/>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1"/>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1"/>
                                        </p:tgtEl>
                                        <p:attrNameLst>
                                          <p:attrName>ppt_x</p:attrName>
                                        </p:attrNameLst>
                                      </p:cBhvr>
                                      <p:tavLst>
                                        <p:tav tm="0">
                                          <p:val>
                                            <p:strVal val="ppt_x"/>
                                          </p:val>
                                        </p:tav>
                                        <p:tav tm="100000">
                                          <p:val>
                                            <p:strVal val="1+ppt_w/2"/>
                                          </p:val>
                                        </p:tav>
                                      </p:tavLst>
                                    </p:anim>
                                    <p:anim calcmode="lin" valueType="num">
                                      <p:cBhvr additive="base">
                                        <p:cTn id="507" dur="4000"/>
                                        <p:tgtEl>
                                          <p:spTgt spid="21"/>
                                        </p:tgtEl>
                                        <p:attrNameLst>
                                          <p:attrName>ppt_y</p:attrName>
                                        </p:attrNameLst>
                                      </p:cBhvr>
                                      <p:tavLst>
                                        <p:tav tm="0">
                                          <p:val>
                                            <p:strVal val="ppt_y"/>
                                          </p:val>
                                        </p:tav>
                                        <p:tav tm="100000">
                                          <p:val>
                                            <p:strVal val="1+ppt_h/2"/>
                                          </p:val>
                                        </p:tav>
                                      </p:tavLst>
                                    </p:anim>
                                    <p:set>
                                      <p:cBhvr>
                                        <p:cTn id="508" dur="1" fill="hold">
                                          <p:stCondLst>
                                            <p:cond delay="3999"/>
                                          </p:stCondLst>
                                        </p:cTn>
                                        <p:tgtEl>
                                          <p:spTgt spid="21"/>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0"/>
                                        </p:tgtEl>
                                        <p:attrNameLst>
                                          <p:attrName>style.visibility</p:attrName>
                                        </p:attrNameLst>
                                      </p:cBhvr>
                                      <p:to>
                                        <p:strVal val="visible"/>
                                      </p:to>
                                    </p:set>
                                    <p:anim calcmode="lin" valueType="num">
                                      <p:cBhvr>
                                        <p:cTn id="511" dur="3000" fill="hold"/>
                                        <p:tgtEl>
                                          <p:spTgt spid="20"/>
                                        </p:tgtEl>
                                        <p:attrNameLst>
                                          <p:attrName>ppt_x</p:attrName>
                                        </p:attrNameLst>
                                      </p:cBhvr>
                                      <p:tavLst>
                                        <p:tav tm="0">
                                          <p:val>
                                            <p:strVal val="#ppt_x"/>
                                          </p:val>
                                        </p:tav>
                                        <p:tav tm="100000">
                                          <p:val>
                                            <p:strVal val="#ppt_x"/>
                                          </p:val>
                                        </p:tav>
                                      </p:tavLst>
                                    </p:anim>
                                    <p:anim calcmode="lin" valueType="num">
                                      <p:cBhvr>
                                        <p:cTn id="512" dur="3000" fill="hold"/>
                                        <p:tgtEl>
                                          <p:spTgt spid="20"/>
                                        </p:tgtEl>
                                        <p:attrNameLst>
                                          <p:attrName>ppt_y</p:attrName>
                                        </p:attrNameLst>
                                      </p:cBhvr>
                                      <p:tavLst>
                                        <p:tav tm="0">
                                          <p:val>
                                            <p:strVal val="#ppt_y+#ppt_h/2"/>
                                          </p:val>
                                        </p:tav>
                                        <p:tav tm="100000">
                                          <p:val>
                                            <p:strVal val="#ppt_y"/>
                                          </p:val>
                                        </p:tav>
                                      </p:tavLst>
                                    </p:anim>
                                    <p:anim calcmode="lin" valueType="num">
                                      <p:cBhvr>
                                        <p:cTn id="513" dur="3000" fill="hold"/>
                                        <p:tgtEl>
                                          <p:spTgt spid="20"/>
                                        </p:tgtEl>
                                        <p:attrNameLst>
                                          <p:attrName>ppt_w</p:attrName>
                                        </p:attrNameLst>
                                      </p:cBhvr>
                                      <p:tavLst>
                                        <p:tav tm="0">
                                          <p:val>
                                            <p:strVal val="#ppt_w"/>
                                          </p:val>
                                        </p:tav>
                                        <p:tav tm="100000">
                                          <p:val>
                                            <p:strVal val="#ppt_w"/>
                                          </p:val>
                                        </p:tav>
                                      </p:tavLst>
                                    </p:anim>
                                    <p:anim calcmode="lin" valueType="num">
                                      <p:cBhvr>
                                        <p:cTn id="514" dur="3000" fill="hold"/>
                                        <p:tgtEl>
                                          <p:spTgt spid="20"/>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0"/>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0"/>
                                        </p:tgtEl>
                                        <p:attrNameLst>
                                          <p:attrName>ppt_x</p:attrName>
                                        </p:attrNameLst>
                                      </p:cBhvr>
                                      <p:tavLst>
                                        <p:tav tm="0">
                                          <p:val>
                                            <p:strVal val="ppt_x"/>
                                          </p:val>
                                        </p:tav>
                                        <p:tav tm="100000">
                                          <p:val>
                                            <p:strVal val="1+ppt_w/2"/>
                                          </p:val>
                                        </p:tav>
                                      </p:tavLst>
                                    </p:anim>
                                    <p:anim calcmode="lin" valueType="num">
                                      <p:cBhvr additive="base">
                                        <p:cTn id="519" dur="4000"/>
                                        <p:tgtEl>
                                          <p:spTgt spid="20"/>
                                        </p:tgtEl>
                                        <p:attrNameLst>
                                          <p:attrName>ppt_y</p:attrName>
                                        </p:attrNameLst>
                                      </p:cBhvr>
                                      <p:tavLst>
                                        <p:tav tm="0">
                                          <p:val>
                                            <p:strVal val="ppt_y"/>
                                          </p:val>
                                        </p:tav>
                                        <p:tav tm="100000">
                                          <p:val>
                                            <p:strVal val="1+ppt_h/2"/>
                                          </p:val>
                                        </p:tav>
                                      </p:tavLst>
                                    </p:anim>
                                    <p:set>
                                      <p:cBhvr>
                                        <p:cTn id="520" dur="1" fill="hold">
                                          <p:stCondLst>
                                            <p:cond delay="3999"/>
                                          </p:stCondLst>
                                        </p:cTn>
                                        <p:tgtEl>
                                          <p:spTgt spid="20"/>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19"/>
                                        </p:tgtEl>
                                        <p:attrNameLst>
                                          <p:attrName>style.visibility</p:attrName>
                                        </p:attrNameLst>
                                      </p:cBhvr>
                                      <p:to>
                                        <p:strVal val="visible"/>
                                      </p:to>
                                    </p:set>
                                    <p:anim calcmode="lin" valueType="num">
                                      <p:cBhvr>
                                        <p:cTn id="523" dur="3000" fill="hold"/>
                                        <p:tgtEl>
                                          <p:spTgt spid="19"/>
                                        </p:tgtEl>
                                        <p:attrNameLst>
                                          <p:attrName>ppt_x</p:attrName>
                                        </p:attrNameLst>
                                      </p:cBhvr>
                                      <p:tavLst>
                                        <p:tav tm="0">
                                          <p:val>
                                            <p:strVal val="#ppt_x"/>
                                          </p:val>
                                        </p:tav>
                                        <p:tav tm="100000">
                                          <p:val>
                                            <p:strVal val="#ppt_x"/>
                                          </p:val>
                                        </p:tav>
                                      </p:tavLst>
                                    </p:anim>
                                    <p:anim calcmode="lin" valueType="num">
                                      <p:cBhvr>
                                        <p:cTn id="524" dur="3000" fill="hold"/>
                                        <p:tgtEl>
                                          <p:spTgt spid="19"/>
                                        </p:tgtEl>
                                        <p:attrNameLst>
                                          <p:attrName>ppt_y</p:attrName>
                                        </p:attrNameLst>
                                      </p:cBhvr>
                                      <p:tavLst>
                                        <p:tav tm="0">
                                          <p:val>
                                            <p:strVal val="#ppt_y+#ppt_h/2"/>
                                          </p:val>
                                        </p:tav>
                                        <p:tav tm="100000">
                                          <p:val>
                                            <p:strVal val="#ppt_y"/>
                                          </p:val>
                                        </p:tav>
                                      </p:tavLst>
                                    </p:anim>
                                    <p:anim calcmode="lin" valueType="num">
                                      <p:cBhvr>
                                        <p:cTn id="525" dur="3000" fill="hold"/>
                                        <p:tgtEl>
                                          <p:spTgt spid="19"/>
                                        </p:tgtEl>
                                        <p:attrNameLst>
                                          <p:attrName>ppt_w</p:attrName>
                                        </p:attrNameLst>
                                      </p:cBhvr>
                                      <p:tavLst>
                                        <p:tav tm="0">
                                          <p:val>
                                            <p:strVal val="#ppt_w"/>
                                          </p:val>
                                        </p:tav>
                                        <p:tav tm="100000">
                                          <p:val>
                                            <p:strVal val="#ppt_w"/>
                                          </p:val>
                                        </p:tav>
                                      </p:tavLst>
                                    </p:anim>
                                    <p:anim calcmode="lin" valueType="num">
                                      <p:cBhvr>
                                        <p:cTn id="526" dur="3000" fill="hold"/>
                                        <p:tgtEl>
                                          <p:spTgt spid="19"/>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19"/>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19"/>
                                        </p:tgtEl>
                                        <p:attrNameLst>
                                          <p:attrName>ppt_x</p:attrName>
                                        </p:attrNameLst>
                                      </p:cBhvr>
                                      <p:tavLst>
                                        <p:tav tm="0">
                                          <p:val>
                                            <p:strVal val="ppt_x"/>
                                          </p:val>
                                        </p:tav>
                                        <p:tav tm="100000">
                                          <p:val>
                                            <p:strVal val="1+ppt_w/2"/>
                                          </p:val>
                                        </p:tav>
                                      </p:tavLst>
                                    </p:anim>
                                    <p:anim calcmode="lin" valueType="num">
                                      <p:cBhvr additive="base">
                                        <p:cTn id="531" dur="4000"/>
                                        <p:tgtEl>
                                          <p:spTgt spid="19"/>
                                        </p:tgtEl>
                                        <p:attrNameLst>
                                          <p:attrName>ppt_y</p:attrName>
                                        </p:attrNameLst>
                                      </p:cBhvr>
                                      <p:tavLst>
                                        <p:tav tm="0">
                                          <p:val>
                                            <p:strVal val="ppt_y"/>
                                          </p:val>
                                        </p:tav>
                                        <p:tav tm="100000">
                                          <p:val>
                                            <p:strVal val="1+ppt_h/2"/>
                                          </p:val>
                                        </p:tav>
                                      </p:tavLst>
                                    </p:anim>
                                    <p:set>
                                      <p:cBhvr>
                                        <p:cTn id="532" dur="1" fill="hold">
                                          <p:stCondLst>
                                            <p:cond delay="3999"/>
                                          </p:stCondLst>
                                        </p:cTn>
                                        <p:tgtEl>
                                          <p:spTgt spid="19"/>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18"/>
                                        </p:tgtEl>
                                        <p:attrNameLst>
                                          <p:attrName>style.visibility</p:attrName>
                                        </p:attrNameLst>
                                      </p:cBhvr>
                                      <p:to>
                                        <p:strVal val="visible"/>
                                      </p:to>
                                    </p:set>
                                    <p:anim calcmode="lin" valueType="num">
                                      <p:cBhvr>
                                        <p:cTn id="535" dur="3000" fill="hold"/>
                                        <p:tgtEl>
                                          <p:spTgt spid="18"/>
                                        </p:tgtEl>
                                        <p:attrNameLst>
                                          <p:attrName>ppt_x</p:attrName>
                                        </p:attrNameLst>
                                      </p:cBhvr>
                                      <p:tavLst>
                                        <p:tav tm="0">
                                          <p:val>
                                            <p:strVal val="#ppt_x"/>
                                          </p:val>
                                        </p:tav>
                                        <p:tav tm="100000">
                                          <p:val>
                                            <p:strVal val="#ppt_x"/>
                                          </p:val>
                                        </p:tav>
                                      </p:tavLst>
                                    </p:anim>
                                    <p:anim calcmode="lin" valueType="num">
                                      <p:cBhvr>
                                        <p:cTn id="536" dur="3000" fill="hold"/>
                                        <p:tgtEl>
                                          <p:spTgt spid="18"/>
                                        </p:tgtEl>
                                        <p:attrNameLst>
                                          <p:attrName>ppt_y</p:attrName>
                                        </p:attrNameLst>
                                      </p:cBhvr>
                                      <p:tavLst>
                                        <p:tav tm="0">
                                          <p:val>
                                            <p:strVal val="#ppt_y+#ppt_h/2"/>
                                          </p:val>
                                        </p:tav>
                                        <p:tav tm="100000">
                                          <p:val>
                                            <p:strVal val="#ppt_y"/>
                                          </p:val>
                                        </p:tav>
                                      </p:tavLst>
                                    </p:anim>
                                    <p:anim calcmode="lin" valueType="num">
                                      <p:cBhvr>
                                        <p:cTn id="537" dur="3000" fill="hold"/>
                                        <p:tgtEl>
                                          <p:spTgt spid="18"/>
                                        </p:tgtEl>
                                        <p:attrNameLst>
                                          <p:attrName>ppt_w</p:attrName>
                                        </p:attrNameLst>
                                      </p:cBhvr>
                                      <p:tavLst>
                                        <p:tav tm="0">
                                          <p:val>
                                            <p:strVal val="#ppt_w"/>
                                          </p:val>
                                        </p:tav>
                                        <p:tav tm="100000">
                                          <p:val>
                                            <p:strVal val="#ppt_w"/>
                                          </p:val>
                                        </p:tav>
                                      </p:tavLst>
                                    </p:anim>
                                    <p:anim calcmode="lin" valueType="num">
                                      <p:cBhvr>
                                        <p:cTn id="538" dur="3000" fill="hold"/>
                                        <p:tgtEl>
                                          <p:spTgt spid="18"/>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18"/>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18"/>
                                        </p:tgtEl>
                                        <p:attrNameLst>
                                          <p:attrName>ppt_x</p:attrName>
                                        </p:attrNameLst>
                                      </p:cBhvr>
                                      <p:tavLst>
                                        <p:tav tm="0">
                                          <p:val>
                                            <p:strVal val="ppt_x"/>
                                          </p:val>
                                        </p:tav>
                                        <p:tav tm="100000">
                                          <p:val>
                                            <p:strVal val="1+ppt_w/2"/>
                                          </p:val>
                                        </p:tav>
                                      </p:tavLst>
                                    </p:anim>
                                    <p:anim calcmode="lin" valueType="num">
                                      <p:cBhvr additive="base">
                                        <p:cTn id="543" dur="4000"/>
                                        <p:tgtEl>
                                          <p:spTgt spid="18"/>
                                        </p:tgtEl>
                                        <p:attrNameLst>
                                          <p:attrName>ppt_y</p:attrName>
                                        </p:attrNameLst>
                                      </p:cBhvr>
                                      <p:tavLst>
                                        <p:tav tm="0">
                                          <p:val>
                                            <p:strVal val="ppt_y"/>
                                          </p:val>
                                        </p:tav>
                                        <p:tav tm="100000">
                                          <p:val>
                                            <p:strVal val="1+ppt_h/2"/>
                                          </p:val>
                                        </p:tav>
                                      </p:tavLst>
                                    </p:anim>
                                    <p:set>
                                      <p:cBhvr>
                                        <p:cTn id="544" dur="1" fill="hold">
                                          <p:stCondLst>
                                            <p:cond delay="3999"/>
                                          </p:stCondLst>
                                        </p:cTn>
                                        <p:tgtEl>
                                          <p:spTgt spid="18"/>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17"/>
                                        </p:tgtEl>
                                        <p:attrNameLst>
                                          <p:attrName>style.visibility</p:attrName>
                                        </p:attrNameLst>
                                      </p:cBhvr>
                                      <p:to>
                                        <p:strVal val="visible"/>
                                      </p:to>
                                    </p:set>
                                    <p:anim calcmode="lin" valueType="num">
                                      <p:cBhvr>
                                        <p:cTn id="547" dur="3000" fill="hold"/>
                                        <p:tgtEl>
                                          <p:spTgt spid="17"/>
                                        </p:tgtEl>
                                        <p:attrNameLst>
                                          <p:attrName>ppt_x</p:attrName>
                                        </p:attrNameLst>
                                      </p:cBhvr>
                                      <p:tavLst>
                                        <p:tav tm="0">
                                          <p:val>
                                            <p:strVal val="#ppt_x"/>
                                          </p:val>
                                        </p:tav>
                                        <p:tav tm="100000">
                                          <p:val>
                                            <p:strVal val="#ppt_x"/>
                                          </p:val>
                                        </p:tav>
                                      </p:tavLst>
                                    </p:anim>
                                    <p:anim calcmode="lin" valueType="num">
                                      <p:cBhvr>
                                        <p:cTn id="548" dur="3000" fill="hold"/>
                                        <p:tgtEl>
                                          <p:spTgt spid="17"/>
                                        </p:tgtEl>
                                        <p:attrNameLst>
                                          <p:attrName>ppt_y</p:attrName>
                                        </p:attrNameLst>
                                      </p:cBhvr>
                                      <p:tavLst>
                                        <p:tav tm="0">
                                          <p:val>
                                            <p:strVal val="#ppt_y+#ppt_h/2"/>
                                          </p:val>
                                        </p:tav>
                                        <p:tav tm="100000">
                                          <p:val>
                                            <p:strVal val="#ppt_y"/>
                                          </p:val>
                                        </p:tav>
                                      </p:tavLst>
                                    </p:anim>
                                    <p:anim calcmode="lin" valueType="num">
                                      <p:cBhvr>
                                        <p:cTn id="549" dur="3000" fill="hold"/>
                                        <p:tgtEl>
                                          <p:spTgt spid="17"/>
                                        </p:tgtEl>
                                        <p:attrNameLst>
                                          <p:attrName>ppt_w</p:attrName>
                                        </p:attrNameLst>
                                      </p:cBhvr>
                                      <p:tavLst>
                                        <p:tav tm="0">
                                          <p:val>
                                            <p:strVal val="#ppt_w"/>
                                          </p:val>
                                        </p:tav>
                                        <p:tav tm="100000">
                                          <p:val>
                                            <p:strVal val="#ppt_w"/>
                                          </p:val>
                                        </p:tav>
                                      </p:tavLst>
                                    </p:anim>
                                    <p:anim calcmode="lin" valueType="num">
                                      <p:cBhvr>
                                        <p:cTn id="550" dur="3000" fill="hold"/>
                                        <p:tgtEl>
                                          <p:spTgt spid="17"/>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17"/>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17"/>
                                        </p:tgtEl>
                                        <p:attrNameLst>
                                          <p:attrName>ppt_x</p:attrName>
                                        </p:attrNameLst>
                                      </p:cBhvr>
                                      <p:tavLst>
                                        <p:tav tm="0">
                                          <p:val>
                                            <p:strVal val="ppt_x"/>
                                          </p:val>
                                        </p:tav>
                                        <p:tav tm="100000">
                                          <p:val>
                                            <p:strVal val="1+ppt_w/2"/>
                                          </p:val>
                                        </p:tav>
                                      </p:tavLst>
                                    </p:anim>
                                    <p:anim calcmode="lin" valueType="num">
                                      <p:cBhvr additive="base">
                                        <p:cTn id="555" dur="4000"/>
                                        <p:tgtEl>
                                          <p:spTgt spid="17"/>
                                        </p:tgtEl>
                                        <p:attrNameLst>
                                          <p:attrName>ppt_y</p:attrName>
                                        </p:attrNameLst>
                                      </p:cBhvr>
                                      <p:tavLst>
                                        <p:tav tm="0">
                                          <p:val>
                                            <p:strVal val="ppt_y"/>
                                          </p:val>
                                        </p:tav>
                                        <p:tav tm="100000">
                                          <p:val>
                                            <p:strVal val="1+ppt_h/2"/>
                                          </p:val>
                                        </p:tav>
                                      </p:tavLst>
                                    </p:anim>
                                    <p:set>
                                      <p:cBhvr>
                                        <p:cTn id="556" dur="1" fill="hold">
                                          <p:stCondLst>
                                            <p:cond delay="3999"/>
                                          </p:stCondLst>
                                        </p:cTn>
                                        <p:tgtEl>
                                          <p:spTgt spid="17"/>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6"/>
                                        </p:tgtEl>
                                        <p:attrNameLst>
                                          <p:attrName>style.visibility</p:attrName>
                                        </p:attrNameLst>
                                      </p:cBhvr>
                                      <p:to>
                                        <p:strVal val="visible"/>
                                      </p:to>
                                    </p:set>
                                    <p:anim calcmode="lin" valueType="num">
                                      <p:cBhvr>
                                        <p:cTn id="559" dur="3000" fill="hold"/>
                                        <p:tgtEl>
                                          <p:spTgt spid="16"/>
                                        </p:tgtEl>
                                        <p:attrNameLst>
                                          <p:attrName>ppt_x</p:attrName>
                                        </p:attrNameLst>
                                      </p:cBhvr>
                                      <p:tavLst>
                                        <p:tav tm="0">
                                          <p:val>
                                            <p:strVal val="#ppt_x"/>
                                          </p:val>
                                        </p:tav>
                                        <p:tav tm="100000">
                                          <p:val>
                                            <p:strVal val="#ppt_x"/>
                                          </p:val>
                                        </p:tav>
                                      </p:tavLst>
                                    </p:anim>
                                    <p:anim calcmode="lin" valueType="num">
                                      <p:cBhvr>
                                        <p:cTn id="560" dur="3000" fill="hold"/>
                                        <p:tgtEl>
                                          <p:spTgt spid="16"/>
                                        </p:tgtEl>
                                        <p:attrNameLst>
                                          <p:attrName>ppt_y</p:attrName>
                                        </p:attrNameLst>
                                      </p:cBhvr>
                                      <p:tavLst>
                                        <p:tav tm="0">
                                          <p:val>
                                            <p:strVal val="#ppt_y+#ppt_h/2"/>
                                          </p:val>
                                        </p:tav>
                                        <p:tav tm="100000">
                                          <p:val>
                                            <p:strVal val="#ppt_y"/>
                                          </p:val>
                                        </p:tav>
                                      </p:tavLst>
                                    </p:anim>
                                    <p:anim calcmode="lin" valueType="num">
                                      <p:cBhvr>
                                        <p:cTn id="561" dur="3000" fill="hold"/>
                                        <p:tgtEl>
                                          <p:spTgt spid="16"/>
                                        </p:tgtEl>
                                        <p:attrNameLst>
                                          <p:attrName>ppt_w</p:attrName>
                                        </p:attrNameLst>
                                      </p:cBhvr>
                                      <p:tavLst>
                                        <p:tav tm="0">
                                          <p:val>
                                            <p:strVal val="#ppt_w"/>
                                          </p:val>
                                        </p:tav>
                                        <p:tav tm="100000">
                                          <p:val>
                                            <p:strVal val="#ppt_w"/>
                                          </p:val>
                                        </p:tav>
                                      </p:tavLst>
                                    </p:anim>
                                    <p:anim calcmode="lin" valueType="num">
                                      <p:cBhvr>
                                        <p:cTn id="562" dur="3000" fill="hold"/>
                                        <p:tgtEl>
                                          <p:spTgt spid="16"/>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6"/>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6"/>
                                        </p:tgtEl>
                                        <p:attrNameLst>
                                          <p:attrName>ppt_x</p:attrName>
                                        </p:attrNameLst>
                                      </p:cBhvr>
                                      <p:tavLst>
                                        <p:tav tm="0">
                                          <p:val>
                                            <p:strVal val="ppt_x"/>
                                          </p:val>
                                        </p:tav>
                                        <p:tav tm="100000">
                                          <p:val>
                                            <p:strVal val="1+ppt_w/2"/>
                                          </p:val>
                                        </p:tav>
                                      </p:tavLst>
                                    </p:anim>
                                    <p:anim calcmode="lin" valueType="num">
                                      <p:cBhvr additive="base">
                                        <p:cTn id="567" dur="4000"/>
                                        <p:tgtEl>
                                          <p:spTgt spid="16"/>
                                        </p:tgtEl>
                                        <p:attrNameLst>
                                          <p:attrName>ppt_y</p:attrName>
                                        </p:attrNameLst>
                                      </p:cBhvr>
                                      <p:tavLst>
                                        <p:tav tm="0">
                                          <p:val>
                                            <p:strVal val="ppt_y"/>
                                          </p:val>
                                        </p:tav>
                                        <p:tav tm="100000">
                                          <p:val>
                                            <p:strVal val="1+ppt_h/2"/>
                                          </p:val>
                                        </p:tav>
                                      </p:tavLst>
                                    </p:anim>
                                    <p:set>
                                      <p:cBhvr>
                                        <p:cTn id="568" dur="1" fill="hold">
                                          <p:stCondLst>
                                            <p:cond delay="3999"/>
                                          </p:stCondLst>
                                        </p:cTn>
                                        <p:tgtEl>
                                          <p:spTgt spid="16"/>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5"/>
                                        </p:tgtEl>
                                        <p:attrNameLst>
                                          <p:attrName>style.visibility</p:attrName>
                                        </p:attrNameLst>
                                      </p:cBhvr>
                                      <p:to>
                                        <p:strVal val="visible"/>
                                      </p:to>
                                    </p:set>
                                    <p:anim calcmode="lin" valueType="num">
                                      <p:cBhvr>
                                        <p:cTn id="571" dur="3000" fill="hold"/>
                                        <p:tgtEl>
                                          <p:spTgt spid="15"/>
                                        </p:tgtEl>
                                        <p:attrNameLst>
                                          <p:attrName>ppt_x</p:attrName>
                                        </p:attrNameLst>
                                      </p:cBhvr>
                                      <p:tavLst>
                                        <p:tav tm="0">
                                          <p:val>
                                            <p:strVal val="#ppt_x"/>
                                          </p:val>
                                        </p:tav>
                                        <p:tav tm="100000">
                                          <p:val>
                                            <p:strVal val="#ppt_x"/>
                                          </p:val>
                                        </p:tav>
                                      </p:tavLst>
                                    </p:anim>
                                    <p:anim calcmode="lin" valueType="num">
                                      <p:cBhvr>
                                        <p:cTn id="572" dur="3000" fill="hold"/>
                                        <p:tgtEl>
                                          <p:spTgt spid="15"/>
                                        </p:tgtEl>
                                        <p:attrNameLst>
                                          <p:attrName>ppt_y</p:attrName>
                                        </p:attrNameLst>
                                      </p:cBhvr>
                                      <p:tavLst>
                                        <p:tav tm="0">
                                          <p:val>
                                            <p:strVal val="#ppt_y+#ppt_h/2"/>
                                          </p:val>
                                        </p:tav>
                                        <p:tav tm="100000">
                                          <p:val>
                                            <p:strVal val="#ppt_y"/>
                                          </p:val>
                                        </p:tav>
                                      </p:tavLst>
                                    </p:anim>
                                    <p:anim calcmode="lin" valueType="num">
                                      <p:cBhvr>
                                        <p:cTn id="573" dur="3000" fill="hold"/>
                                        <p:tgtEl>
                                          <p:spTgt spid="15"/>
                                        </p:tgtEl>
                                        <p:attrNameLst>
                                          <p:attrName>ppt_w</p:attrName>
                                        </p:attrNameLst>
                                      </p:cBhvr>
                                      <p:tavLst>
                                        <p:tav tm="0">
                                          <p:val>
                                            <p:strVal val="#ppt_w"/>
                                          </p:val>
                                        </p:tav>
                                        <p:tav tm="100000">
                                          <p:val>
                                            <p:strVal val="#ppt_w"/>
                                          </p:val>
                                        </p:tav>
                                      </p:tavLst>
                                    </p:anim>
                                    <p:anim calcmode="lin" valueType="num">
                                      <p:cBhvr>
                                        <p:cTn id="574" dur="3000" fill="hold"/>
                                        <p:tgtEl>
                                          <p:spTgt spid="15"/>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5"/>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5"/>
                                        </p:tgtEl>
                                        <p:attrNameLst>
                                          <p:attrName>ppt_x</p:attrName>
                                        </p:attrNameLst>
                                      </p:cBhvr>
                                      <p:tavLst>
                                        <p:tav tm="0">
                                          <p:val>
                                            <p:strVal val="ppt_x"/>
                                          </p:val>
                                        </p:tav>
                                        <p:tav tm="100000">
                                          <p:val>
                                            <p:strVal val="1+ppt_w/2"/>
                                          </p:val>
                                        </p:tav>
                                      </p:tavLst>
                                    </p:anim>
                                    <p:anim calcmode="lin" valueType="num">
                                      <p:cBhvr additive="base">
                                        <p:cTn id="579" dur="4000"/>
                                        <p:tgtEl>
                                          <p:spTgt spid="15"/>
                                        </p:tgtEl>
                                        <p:attrNameLst>
                                          <p:attrName>ppt_y</p:attrName>
                                        </p:attrNameLst>
                                      </p:cBhvr>
                                      <p:tavLst>
                                        <p:tav tm="0">
                                          <p:val>
                                            <p:strVal val="ppt_y"/>
                                          </p:val>
                                        </p:tav>
                                        <p:tav tm="100000">
                                          <p:val>
                                            <p:strVal val="1+ppt_h/2"/>
                                          </p:val>
                                        </p:tav>
                                      </p:tavLst>
                                    </p:anim>
                                    <p:set>
                                      <p:cBhvr>
                                        <p:cTn id="580" dur="1" fill="hold">
                                          <p:stCondLst>
                                            <p:cond delay="3999"/>
                                          </p:stCondLst>
                                        </p:cTn>
                                        <p:tgtEl>
                                          <p:spTgt spid="15"/>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4"/>
                                        </p:tgtEl>
                                        <p:attrNameLst>
                                          <p:attrName>style.visibility</p:attrName>
                                        </p:attrNameLst>
                                      </p:cBhvr>
                                      <p:to>
                                        <p:strVal val="visible"/>
                                      </p:to>
                                    </p:set>
                                    <p:anim calcmode="lin" valueType="num">
                                      <p:cBhvr>
                                        <p:cTn id="583" dur="3000" fill="hold"/>
                                        <p:tgtEl>
                                          <p:spTgt spid="14"/>
                                        </p:tgtEl>
                                        <p:attrNameLst>
                                          <p:attrName>ppt_x</p:attrName>
                                        </p:attrNameLst>
                                      </p:cBhvr>
                                      <p:tavLst>
                                        <p:tav tm="0">
                                          <p:val>
                                            <p:strVal val="#ppt_x"/>
                                          </p:val>
                                        </p:tav>
                                        <p:tav tm="100000">
                                          <p:val>
                                            <p:strVal val="#ppt_x"/>
                                          </p:val>
                                        </p:tav>
                                      </p:tavLst>
                                    </p:anim>
                                    <p:anim calcmode="lin" valueType="num">
                                      <p:cBhvr>
                                        <p:cTn id="584" dur="3000" fill="hold"/>
                                        <p:tgtEl>
                                          <p:spTgt spid="14"/>
                                        </p:tgtEl>
                                        <p:attrNameLst>
                                          <p:attrName>ppt_y</p:attrName>
                                        </p:attrNameLst>
                                      </p:cBhvr>
                                      <p:tavLst>
                                        <p:tav tm="0">
                                          <p:val>
                                            <p:strVal val="#ppt_y+#ppt_h/2"/>
                                          </p:val>
                                        </p:tav>
                                        <p:tav tm="100000">
                                          <p:val>
                                            <p:strVal val="#ppt_y"/>
                                          </p:val>
                                        </p:tav>
                                      </p:tavLst>
                                    </p:anim>
                                    <p:anim calcmode="lin" valueType="num">
                                      <p:cBhvr>
                                        <p:cTn id="585" dur="3000" fill="hold"/>
                                        <p:tgtEl>
                                          <p:spTgt spid="14"/>
                                        </p:tgtEl>
                                        <p:attrNameLst>
                                          <p:attrName>ppt_w</p:attrName>
                                        </p:attrNameLst>
                                      </p:cBhvr>
                                      <p:tavLst>
                                        <p:tav tm="0">
                                          <p:val>
                                            <p:strVal val="#ppt_w"/>
                                          </p:val>
                                        </p:tav>
                                        <p:tav tm="100000">
                                          <p:val>
                                            <p:strVal val="#ppt_w"/>
                                          </p:val>
                                        </p:tav>
                                      </p:tavLst>
                                    </p:anim>
                                    <p:anim calcmode="lin" valueType="num">
                                      <p:cBhvr>
                                        <p:cTn id="586" dur="3000" fill="hold"/>
                                        <p:tgtEl>
                                          <p:spTgt spid="14"/>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4"/>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4"/>
                                        </p:tgtEl>
                                        <p:attrNameLst>
                                          <p:attrName>ppt_x</p:attrName>
                                        </p:attrNameLst>
                                      </p:cBhvr>
                                      <p:tavLst>
                                        <p:tav tm="0">
                                          <p:val>
                                            <p:strVal val="ppt_x"/>
                                          </p:val>
                                        </p:tav>
                                        <p:tav tm="100000">
                                          <p:val>
                                            <p:strVal val="1+ppt_w/2"/>
                                          </p:val>
                                        </p:tav>
                                      </p:tavLst>
                                    </p:anim>
                                    <p:anim calcmode="lin" valueType="num">
                                      <p:cBhvr additive="base">
                                        <p:cTn id="591" dur="4000"/>
                                        <p:tgtEl>
                                          <p:spTgt spid="14"/>
                                        </p:tgtEl>
                                        <p:attrNameLst>
                                          <p:attrName>ppt_y</p:attrName>
                                        </p:attrNameLst>
                                      </p:cBhvr>
                                      <p:tavLst>
                                        <p:tav tm="0">
                                          <p:val>
                                            <p:strVal val="ppt_y"/>
                                          </p:val>
                                        </p:tav>
                                        <p:tav tm="100000">
                                          <p:val>
                                            <p:strVal val="1+ppt_h/2"/>
                                          </p:val>
                                        </p:tav>
                                      </p:tavLst>
                                    </p:anim>
                                    <p:set>
                                      <p:cBhvr>
                                        <p:cTn id="592" dur="1" fill="hold">
                                          <p:stCondLst>
                                            <p:cond delay="3999"/>
                                          </p:stCondLst>
                                        </p:cTn>
                                        <p:tgtEl>
                                          <p:spTgt spid="14"/>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3"/>
                                        </p:tgtEl>
                                        <p:attrNameLst>
                                          <p:attrName>style.visibility</p:attrName>
                                        </p:attrNameLst>
                                      </p:cBhvr>
                                      <p:to>
                                        <p:strVal val="visible"/>
                                      </p:to>
                                    </p:set>
                                    <p:anim calcmode="lin" valueType="num">
                                      <p:cBhvr>
                                        <p:cTn id="595" dur="3000" fill="hold"/>
                                        <p:tgtEl>
                                          <p:spTgt spid="13"/>
                                        </p:tgtEl>
                                        <p:attrNameLst>
                                          <p:attrName>ppt_x</p:attrName>
                                        </p:attrNameLst>
                                      </p:cBhvr>
                                      <p:tavLst>
                                        <p:tav tm="0">
                                          <p:val>
                                            <p:strVal val="#ppt_x"/>
                                          </p:val>
                                        </p:tav>
                                        <p:tav tm="100000">
                                          <p:val>
                                            <p:strVal val="#ppt_x"/>
                                          </p:val>
                                        </p:tav>
                                      </p:tavLst>
                                    </p:anim>
                                    <p:anim calcmode="lin" valueType="num">
                                      <p:cBhvr>
                                        <p:cTn id="596" dur="3000" fill="hold"/>
                                        <p:tgtEl>
                                          <p:spTgt spid="13"/>
                                        </p:tgtEl>
                                        <p:attrNameLst>
                                          <p:attrName>ppt_y</p:attrName>
                                        </p:attrNameLst>
                                      </p:cBhvr>
                                      <p:tavLst>
                                        <p:tav tm="0">
                                          <p:val>
                                            <p:strVal val="#ppt_y+#ppt_h/2"/>
                                          </p:val>
                                        </p:tav>
                                        <p:tav tm="100000">
                                          <p:val>
                                            <p:strVal val="#ppt_y"/>
                                          </p:val>
                                        </p:tav>
                                      </p:tavLst>
                                    </p:anim>
                                    <p:anim calcmode="lin" valueType="num">
                                      <p:cBhvr>
                                        <p:cTn id="597" dur="3000" fill="hold"/>
                                        <p:tgtEl>
                                          <p:spTgt spid="13"/>
                                        </p:tgtEl>
                                        <p:attrNameLst>
                                          <p:attrName>ppt_w</p:attrName>
                                        </p:attrNameLst>
                                      </p:cBhvr>
                                      <p:tavLst>
                                        <p:tav tm="0">
                                          <p:val>
                                            <p:strVal val="#ppt_w"/>
                                          </p:val>
                                        </p:tav>
                                        <p:tav tm="100000">
                                          <p:val>
                                            <p:strVal val="#ppt_w"/>
                                          </p:val>
                                        </p:tav>
                                      </p:tavLst>
                                    </p:anim>
                                    <p:anim calcmode="lin" valueType="num">
                                      <p:cBhvr>
                                        <p:cTn id="598" dur="3000" fill="hold"/>
                                        <p:tgtEl>
                                          <p:spTgt spid="13"/>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3"/>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3"/>
                                        </p:tgtEl>
                                        <p:attrNameLst>
                                          <p:attrName>ppt_x</p:attrName>
                                        </p:attrNameLst>
                                      </p:cBhvr>
                                      <p:tavLst>
                                        <p:tav tm="0">
                                          <p:val>
                                            <p:strVal val="ppt_x"/>
                                          </p:val>
                                        </p:tav>
                                        <p:tav tm="100000">
                                          <p:val>
                                            <p:strVal val="1+ppt_w/2"/>
                                          </p:val>
                                        </p:tav>
                                      </p:tavLst>
                                    </p:anim>
                                    <p:anim calcmode="lin" valueType="num">
                                      <p:cBhvr additive="base">
                                        <p:cTn id="603" dur="4000"/>
                                        <p:tgtEl>
                                          <p:spTgt spid="13"/>
                                        </p:tgtEl>
                                        <p:attrNameLst>
                                          <p:attrName>ppt_y</p:attrName>
                                        </p:attrNameLst>
                                      </p:cBhvr>
                                      <p:tavLst>
                                        <p:tav tm="0">
                                          <p:val>
                                            <p:strVal val="ppt_y"/>
                                          </p:val>
                                        </p:tav>
                                        <p:tav tm="100000">
                                          <p:val>
                                            <p:strVal val="1+ppt_h/2"/>
                                          </p:val>
                                        </p:tav>
                                      </p:tavLst>
                                    </p:anim>
                                    <p:set>
                                      <p:cBhvr>
                                        <p:cTn id="604" dur="1" fill="hold">
                                          <p:stCondLst>
                                            <p:cond delay="3999"/>
                                          </p:stCondLst>
                                        </p:cTn>
                                        <p:tgtEl>
                                          <p:spTgt spid="13"/>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2"/>
                                        </p:tgtEl>
                                        <p:attrNameLst>
                                          <p:attrName>style.visibility</p:attrName>
                                        </p:attrNameLst>
                                      </p:cBhvr>
                                      <p:to>
                                        <p:strVal val="visible"/>
                                      </p:to>
                                    </p:set>
                                    <p:anim calcmode="lin" valueType="num">
                                      <p:cBhvr>
                                        <p:cTn id="607" dur="3000" fill="hold"/>
                                        <p:tgtEl>
                                          <p:spTgt spid="12"/>
                                        </p:tgtEl>
                                        <p:attrNameLst>
                                          <p:attrName>ppt_x</p:attrName>
                                        </p:attrNameLst>
                                      </p:cBhvr>
                                      <p:tavLst>
                                        <p:tav tm="0">
                                          <p:val>
                                            <p:strVal val="#ppt_x"/>
                                          </p:val>
                                        </p:tav>
                                        <p:tav tm="100000">
                                          <p:val>
                                            <p:strVal val="#ppt_x"/>
                                          </p:val>
                                        </p:tav>
                                      </p:tavLst>
                                    </p:anim>
                                    <p:anim calcmode="lin" valueType="num">
                                      <p:cBhvr>
                                        <p:cTn id="608" dur="3000" fill="hold"/>
                                        <p:tgtEl>
                                          <p:spTgt spid="12"/>
                                        </p:tgtEl>
                                        <p:attrNameLst>
                                          <p:attrName>ppt_y</p:attrName>
                                        </p:attrNameLst>
                                      </p:cBhvr>
                                      <p:tavLst>
                                        <p:tav tm="0">
                                          <p:val>
                                            <p:strVal val="#ppt_y+#ppt_h/2"/>
                                          </p:val>
                                        </p:tav>
                                        <p:tav tm="100000">
                                          <p:val>
                                            <p:strVal val="#ppt_y"/>
                                          </p:val>
                                        </p:tav>
                                      </p:tavLst>
                                    </p:anim>
                                    <p:anim calcmode="lin" valueType="num">
                                      <p:cBhvr>
                                        <p:cTn id="609" dur="3000" fill="hold"/>
                                        <p:tgtEl>
                                          <p:spTgt spid="12"/>
                                        </p:tgtEl>
                                        <p:attrNameLst>
                                          <p:attrName>ppt_w</p:attrName>
                                        </p:attrNameLst>
                                      </p:cBhvr>
                                      <p:tavLst>
                                        <p:tav tm="0">
                                          <p:val>
                                            <p:strVal val="#ppt_w"/>
                                          </p:val>
                                        </p:tav>
                                        <p:tav tm="100000">
                                          <p:val>
                                            <p:strVal val="#ppt_w"/>
                                          </p:val>
                                        </p:tav>
                                      </p:tavLst>
                                    </p:anim>
                                    <p:anim calcmode="lin" valueType="num">
                                      <p:cBhvr>
                                        <p:cTn id="610" dur="3000" fill="hold"/>
                                        <p:tgtEl>
                                          <p:spTgt spid="12"/>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2"/>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2"/>
                                        </p:tgtEl>
                                        <p:attrNameLst>
                                          <p:attrName>ppt_x</p:attrName>
                                        </p:attrNameLst>
                                      </p:cBhvr>
                                      <p:tavLst>
                                        <p:tav tm="0">
                                          <p:val>
                                            <p:strVal val="ppt_x"/>
                                          </p:val>
                                        </p:tav>
                                        <p:tav tm="100000">
                                          <p:val>
                                            <p:strVal val="1+ppt_w/2"/>
                                          </p:val>
                                        </p:tav>
                                      </p:tavLst>
                                    </p:anim>
                                    <p:anim calcmode="lin" valueType="num">
                                      <p:cBhvr additive="base">
                                        <p:cTn id="615" dur="4000"/>
                                        <p:tgtEl>
                                          <p:spTgt spid="12"/>
                                        </p:tgtEl>
                                        <p:attrNameLst>
                                          <p:attrName>ppt_y</p:attrName>
                                        </p:attrNameLst>
                                      </p:cBhvr>
                                      <p:tavLst>
                                        <p:tav tm="0">
                                          <p:val>
                                            <p:strVal val="ppt_y"/>
                                          </p:val>
                                        </p:tav>
                                        <p:tav tm="100000">
                                          <p:val>
                                            <p:strVal val="1+ppt_h/2"/>
                                          </p:val>
                                        </p:tav>
                                      </p:tavLst>
                                    </p:anim>
                                    <p:set>
                                      <p:cBhvr>
                                        <p:cTn id="616" dur="1" fill="hold">
                                          <p:stCondLst>
                                            <p:cond delay="3999"/>
                                          </p:stCondLst>
                                        </p:cTn>
                                        <p:tgtEl>
                                          <p:spTgt spid="12"/>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1"/>
                                        </p:tgtEl>
                                        <p:attrNameLst>
                                          <p:attrName>style.visibility</p:attrName>
                                        </p:attrNameLst>
                                      </p:cBhvr>
                                      <p:to>
                                        <p:strVal val="visible"/>
                                      </p:to>
                                    </p:set>
                                    <p:anim calcmode="lin" valueType="num">
                                      <p:cBhvr>
                                        <p:cTn id="619" dur="3000" fill="hold"/>
                                        <p:tgtEl>
                                          <p:spTgt spid="11"/>
                                        </p:tgtEl>
                                        <p:attrNameLst>
                                          <p:attrName>ppt_x</p:attrName>
                                        </p:attrNameLst>
                                      </p:cBhvr>
                                      <p:tavLst>
                                        <p:tav tm="0">
                                          <p:val>
                                            <p:strVal val="#ppt_x"/>
                                          </p:val>
                                        </p:tav>
                                        <p:tav tm="100000">
                                          <p:val>
                                            <p:strVal val="#ppt_x"/>
                                          </p:val>
                                        </p:tav>
                                      </p:tavLst>
                                    </p:anim>
                                    <p:anim calcmode="lin" valueType="num">
                                      <p:cBhvr>
                                        <p:cTn id="620" dur="3000" fill="hold"/>
                                        <p:tgtEl>
                                          <p:spTgt spid="11"/>
                                        </p:tgtEl>
                                        <p:attrNameLst>
                                          <p:attrName>ppt_y</p:attrName>
                                        </p:attrNameLst>
                                      </p:cBhvr>
                                      <p:tavLst>
                                        <p:tav tm="0">
                                          <p:val>
                                            <p:strVal val="#ppt_y+#ppt_h/2"/>
                                          </p:val>
                                        </p:tav>
                                        <p:tav tm="100000">
                                          <p:val>
                                            <p:strVal val="#ppt_y"/>
                                          </p:val>
                                        </p:tav>
                                      </p:tavLst>
                                    </p:anim>
                                    <p:anim calcmode="lin" valueType="num">
                                      <p:cBhvr>
                                        <p:cTn id="621" dur="3000" fill="hold"/>
                                        <p:tgtEl>
                                          <p:spTgt spid="11"/>
                                        </p:tgtEl>
                                        <p:attrNameLst>
                                          <p:attrName>ppt_w</p:attrName>
                                        </p:attrNameLst>
                                      </p:cBhvr>
                                      <p:tavLst>
                                        <p:tav tm="0">
                                          <p:val>
                                            <p:strVal val="#ppt_w"/>
                                          </p:val>
                                        </p:tav>
                                        <p:tav tm="100000">
                                          <p:val>
                                            <p:strVal val="#ppt_w"/>
                                          </p:val>
                                        </p:tav>
                                      </p:tavLst>
                                    </p:anim>
                                    <p:anim calcmode="lin" valueType="num">
                                      <p:cBhvr>
                                        <p:cTn id="622" dur="3000" fill="hold"/>
                                        <p:tgtEl>
                                          <p:spTgt spid="11"/>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1"/>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1"/>
                                        </p:tgtEl>
                                        <p:attrNameLst>
                                          <p:attrName>ppt_x</p:attrName>
                                        </p:attrNameLst>
                                      </p:cBhvr>
                                      <p:tavLst>
                                        <p:tav tm="0">
                                          <p:val>
                                            <p:strVal val="ppt_x"/>
                                          </p:val>
                                        </p:tav>
                                        <p:tav tm="100000">
                                          <p:val>
                                            <p:strVal val="1+ppt_w/2"/>
                                          </p:val>
                                        </p:tav>
                                      </p:tavLst>
                                    </p:anim>
                                    <p:anim calcmode="lin" valueType="num">
                                      <p:cBhvr additive="base">
                                        <p:cTn id="627" dur="4000"/>
                                        <p:tgtEl>
                                          <p:spTgt spid="11"/>
                                        </p:tgtEl>
                                        <p:attrNameLst>
                                          <p:attrName>ppt_y</p:attrName>
                                        </p:attrNameLst>
                                      </p:cBhvr>
                                      <p:tavLst>
                                        <p:tav tm="0">
                                          <p:val>
                                            <p:strVal val="ppt_y"/>
                                          </p:val>
                                        </p:tav>
                                        <p:tav tm="100000">
                                          <p:val>
                                            <p:strVal val="1+ppt_h/2"/>
                                          </p:val>
                                        </p:tav>
                                      </p:tavLst>
                                    </p:anim>
                                    <p:set>
                                      <p:cBhvr>
                                        <p:cTn id="628" dur="1" fill="hold">
                                          <p:stCondLst>
                                            <p:cond delay="3999"/>
                                          </p:stCondLst>
                                        </p:cTn>
                                        <p:tgtEl>
                                          <p:spTgt spid="11"/>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0"/>
                                        </p:tgtEl>
                                        <p:attrNameLst>
                                          <p:attrName>style.visibility</p:attrName>
                                        </p:attrNameLst>
                                      </p:cBhvr>
                                      <p:to>
                                        <p:strVal val="visible"/>
                                      </p:to>
                                    </p:set>
                                    <p:anim calcmode="lin" valueType="num">
                                      <p:cBhvr>
                                        <p:cTn id="631" dur="3000" fill="hold"/>
                                        <p:tgtEl>
                                          <p:spTgt spid="10"/>
                                        </p:tgtEl>
                                        <p:attrNameLst>
                                          <p:attrName>ppt_x</p:attrName>
                                        </p:attrNameLst>
                                      </p:cBhvr>
                                      <p:tavLst>
                                        <p:tav tm="0">
                                          <p:val>
                                            <p:strVal val="#ppt_x"/>
                                          </p:val>
                                        </p:tav>
                                        <p:tav tm="100000">
                                          <p:val>
                                            <p:strVal val="#ppt_x"/>
                                          </p:val>
                                        </p:tav>
                                      </p:tavLst>
                                    </p:anim>
                                    <p:anim calcmode="lin" valueType="num">
                                      <p:cBhvr>
                                        <p:cTn id="632" dur="3000" fill="hold"/>
                                        <p:tgtEl>
                                          <p:spTgt spid="10"/>
                                        </p:tgtEl>
                                        <p:attrNameLst>
                                          <p:attrName>ppt_y</p:attrName>
                                        </p:attrNameLst>
                                      </p:cBhvr>
                                      <p:tavLst>
                                        <p:tav tm="0">
                                          <p:val>
                                            <p:strVal val="#ppt_y+#ppt_h/2"/>
                                          </p:val>
                                        </p:tav>
                                        <p:tav tm="100000">
                                          <p:val>
                                            <p:strVal val="#ppt_y"/>
                                          </p:val>
                                        </p:tav>
                                      </p:tavLst>
                                    </p:anim>
                                    <p:anim calcmode="lin" valueType="num">
                                      <p:cBhvr>
                                        <p:cTn id="633" dur="3000" fill="hold"/>
                                        <p:tgtEl>
                                          <p:spTgt spid="10"/>
                                        </p:tgtEl>
                                        <p:attrNameLst>
                                          <p:attrName>ppt_w</p:attrName>
                                        </p:attrNameLst>
                                      </p:cBhvr>
                                      <p:tavLst>
                                        <p:tav tm="0">
                                          <p:val>
                                            <p:strVal val="#ppt_w"/>
                                          </p:val>
                                        </p:tav>
                                        <p:tav tm="100000">
                                          <p:val>
                                            <p:strVal val="#ppt_w"/>
                                          </p:val>
                                        </p:tav>
                                      </p:tavLst>
                                    </p:anim>
                                    <p:anim calcmode="lin" valueType="num">
                                      <p:cBhvr>
                                        <p:cTn id="634" dur="3000" fill="hold"/>
                                        <p:tgtEl>
                                          <p:spTgt spid="10"/>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0"/>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0"/>
                                        </p:tgtEl>
                                        <p:attrNameLst>
                                          <p:attrName>ppt_x</p:attrName>
                                        </p:attrNameLst>
                                      </p:cBhvr>
                                      <p:tavLst>
                                        <p:tav tm="0">
                                          <p:val>
                                            <p:strVal val="ppt_x"/>
                                          </p:val>
                                        </p:tav>
                                        <p:tav tm="100000">
                                          <p:val>
                                            <p:strVal val="1+ppt_w/2"/>
                                          </p:val>
                                        </p:tav>
                                      </p:tavLst>
                                    </p:anim>
                                    <p:anim calcmode="lin" valueType="num">
                                      <p:cBhvr additive="base">
                                        <p:cTn id="639" dur="4000"/>
                                        <p:tgtEl>
                                          <p:spTgt spid="10"/>
                                        </p:tgtEl>
                                        <p:attrNameLst>
                                          <p:attrName>ppt_y</p:attrName>
                                        </p:attrNameLst>
                                      </p:cBhvr>
                                      <p:tavLst>
                                        <p:tav tm="0">
                                          <p:val>
                                            <p:strVal val="ppt_y"/>
                                          </p:val>
                                        </p:tav>
                                        <p:tav tm="100000">
                                          <p:val>
                                            <p:strVal val="1+ppt_h/2"/>
                                          </p:val>
                                        </p:tav>
                                      </p:tavLst>
                                    </p:anim>
                                    <p:set>
                                      <p:cBhvr>
                                        <p:cTn id="640" dur="1" fill="hold">
                                          <p:stCondLst>
                                            <p:cond delay="3999"/>
                                          </p:stCondLst>
                                        </p:cTn>
                                        <p:tgtEl>
                                          <p:spTgt spid="10"/>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9"/>
                                        </p:tgtEl>
                                        <p:attrNameLst>
                                          <p:attrName>style.visibility</p:attrName>
                                        </p:attrNameLst>
                                      </p:cBhvr>
                                      <p:to>
                                        <p:strVal val="visible"/>
                                      </p:to>
                                    </p:set>
                                    <p:anim calcmode="lin" valueType="num">
                                      <p:cBhvr>
                                        <p:cTn id="643" dur="3000" fill="hold"/>
                                        <p:tgtEl>
                                          <p:spTgt spid="9"/>
                                        </p:tgtEl>
                                        <p:attrNameLst>
                                          <p:attrName>ppt_x</p:attrName>
                                        </p:attrNameLst>
                                      </p:cBhvr>
                                      <p:tavLst>
                                        <p:tav tm="0">
                                          <p:val>
                                            <p:strVal val="#ppt_x"/>
                                          </p:val>
                                        </p:tav>
                                        <p:tav tm="100000">
                                          <p:val>
                                            <p:strVal val="#ppt_x"/>
                                          </p:val>
                                        </p:tav>
                                      </p:tavLst>
                                    </p:anim>
                                    <p:anim calcmode="lin" valueType="num">
                                      <p:cBhvr>
                                        <p:cTn id="644" dur="3000" fill="hold"/>
                                        <p:tgtEl>
                                          <p:spTgt spid="9"/>
                                        </p:tgtEl>
                                        <p:attrNameLst>
                                          <p:attrName>ppt_y</p:attrName>
                                        </p:attrNameLst>
                                      </p:cBhvr>
                                      <p:tavLst>
                                        <p:tav tm="0">
                                          <p:val>
                                            <p:strVal val="#ppt_y+#ppt_h/2"/>
                                          </p:val>
                                        </p:tav>
                                        <p:tav tm="100000">
                                          <p:val>
                                            <p:strVal val="#ppt_y"/>
                                          </p:val>
                                        </p:tav>
                                      </p:tavLst>
                                    </p:anim>
                                    <p:anim calcmode="lin" valueType="num">
                                      <p:cBhvr>
                                        <p:cTn id="645" dur="3000" fill="hold"/>
                                        <p:tgtEl>
                                          <p:spTgt spid="9"/>
                                        </p:tgtEl>
                                        <p:attrNameLst>
                                          <p:attrName>ppt_w</p:attrName>
                                        </p:attrNameLst>
                                      </p:cBhvr>
                                      <p:tavLst>
                                        <p:tav tm="0">
                                          <p:val>
                                            <p:strVal val="#ppt_w"/>
                                          </p:val>
                                        </p:tav>
                                        <p:tav tm="100000">
                                          <p:val>
                                            <p:strVal val="#ppt_w"/>
                                          </p:val>
                                        </p:tav>
                                      </p:tavLst>
                                    </p:anim>
                                    <p:anim calcmode="lin" valueType="num">
                                      <p:cBhvr>
                                        <p:cTn id="646" dur="3000" fill="hold"/>
                                        <p:tgtEl>
                                          <p:spTgt spid="9"/>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9"/>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9"/>
                                        </p:tgtEl>
                                        <p:attrNameLst>
                                          <p:attrName>ppt_x</p:attrName>
                                        </p:attrNameLst>
                                      </p:cBhvr>
                                      <p:tavLst>
                                        <p:tav tm="0">
                                          <p:val>
                                            <p:strVal val="ppt_x"/>
                                          </p:val>
                                        </p:tav>
                                        <p:tav tm="100000">
                                          <p:val>
                                            <p:strVal val="1+ppt_w/2"/>
                                          </p:val>
                                        </p:tav>
                                      </p:tavLst>
                                    </p:anim>
                                    <p:anim calcmode="lin" valueType="num">
                                      <p:cBhvr additive="base">
                                        <p:cTn id="651" dur="4000"/>
                                        <p:tgtEl>
                                          <p:spTgt spid="9"/>
                                        </p:tgtEl>
                                        <p:attrNameLst>
                                          <p:attrName>ppt_y</p:attrName>
                                        </p:attrNameLst>
                                      </p:cBhvr>
                                      <p:tavLst>
                                        <p:tav tm="0">
                                          <p:val>
                                            <p:strVal val="ppt_y"/>
                                          </p:val>
                                        </p:tav>
                                        <p:tav tm="100000">
                                          <p:val>
                                            <p:strVal val="1+ppt_h/2"/>
                                          </p:val>
                                        </p:tav>
                                      </p:tavLst>
                                    </p:anim>
                                    <p:set>
                                      <p:cBhvr>
                                        <p:cTn id="652" dur="1" fill="hold">
                                          <p:stCondLst>
                                            <p:cond delay="3999"/>
                                          </p:stCondLst>
                                        </p:cTn>
                                        <p:tgtEl>
                                          <p:spTgt spid="9"/>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2"/>
                                        </p:tgtEl>
                                        <p:attrNameLst>
                                          <p:attrName>style.visibility</p:attrName>
                                        </p:attrNameLst>
                                      </p:cBhvr>
                                      <p:to>
                                        <p:strVal val="visible"/>
                                      </p:to>
                                    </p:set>
                                    <p:anim calcmode="lin" valueType="num">
                                      <p:cBhvr>
                                        <p:cTn id="655" dur="3000" fill="hold"/>
                                        <p:tgtEl>
                                          <p:spTgt spid="22"/>
                                        </p:tgtEl>
                                        <p:attrNameLst>
                                          <p:attrName>ppt_x</p:attrName>
                                        </p:attrNameLst>
                                      </p:cBhvr>
                                      <p:tavLst>
                                        <p:tav tm="0">
                                          <p:val>
                                            <p:strVal val="#ppt_x"/>
                                          </p:val>
                                        </p:tav>
                                        <p:tav tm="100000">
                                          <p:val>
                                            <p:strVal val="#ppt_x"/>
                                          </p:val>
                                        </p:tav>
                                      </p:tavLst>
                                    </p:anim>
                                    <p:anim calcmode="lin" valueType="num">
                                      <p:cBhvr>
                                        <p:cTn id="656" dur="3000" fill="hold"/>
                                        <p:tgtEl>
                                          <p:spTgt spid="22"/>
                                        </p:tgtEl>
                                        <p:attrNameLst>
                                          <p:attrName>ppt_y</p:attrName>
                                        </p:attrNameLst>
                                      </p:cBhvr>
                                      <p:tavLst>
                                        <p:tav tm="0">
                                          <p:val>
                                            <p:strVal val="#ppt_y+#ppt_h/2"/>
                                          </p:val>
                                        </p:tav>
                                        <p:tav tm="100000">
                                          <p:val>
                                            <p:strVal val="#ppt_y"/>
                                          </p:val>
                                        </p:tav>
                                      </p:tavLst>
                                    </p:anim>
                                    <p:anim calcmode="lin" valueType="num">
                                      <p:cBhvr>
                                        <p:cTn id="657" dur="3000" fill="hold"/>
                                        <p:tgtEl>
                                          <p:spTgt spid="22"/>
                                        </p:tgtEl>
                                        <p:attrNameLst>
                                          <p:attrName>ppt_w</p:attrName>
                                        </p:attrNameLst>
                                      </p:cBhvr>
                                      <p:tavLst>
                                        <p:tav tm="0">
                                          <p:val>
                                            <p:strVal val="#ppt_w"/>
                                          </p:val>
                                        </p:tav>
                                        <p:tav tm="100000">
                                          <p:val>
                                            <p:strVal val="#ppt_w"/>
                                          </p:val>
                                        </p:tav>
                                      </p:tavLst>
                                    </p:anim>
                                    <p:anim calcmode="lin" valueType="num">
                                      <p:cBhvr>
                                        <p:cTn id="658" dur="3000" fill="hold"/>
                                        <p:tgtEl>
                                          <p:spTgt spid="22"/>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2"/>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2"/>
                                        </p:tgtEl>
                                        <p:attrNameLst>
                                          <p:attrName>ppt_x</p:attrName>
                                        </p:attrNameLst>
                                      </p:cBhvr>
                                      <p:tavLst>
                                        <p:tav tm="0">
                                          <p:val>
                                            <p:strVal val="ppt_x"/>
                                          </p:val>
                                        </p:tav>
                                        <p:tav tm="100000">
                                          <p:val>
                                            <p:strVal val="1+ppt_w/2"/>
                                          </p:val>
                                        </p:tav>
                                      </p:tavLst>
                                    </p:anim>
                                    <p:anim calcmode="lin" valueType="num">
                                      <p:cBhvr additive="base">
                                        <p:cTn id="663" dur="4000"/>
                                        <p:tgtEl>
                                          <p:spTgt spid="22"/>
                                        </p:tgtEl>
                                        <p:attrNameLst>
                                          <p:attrName>ppt_y</p:attrName>
                                        </p:attrNameLst>
                                      </p:cBhvr>
                                      <p:tavLst>
                                        <p:tav tm="0">
                                          <p:val>
                                            <p:strVal val="ppt_y"/>
                                          </p:val>
                                        </p:tav>
                                        <p:tav tm="100000">
                                          <p:val>
                                            <p:strVal val="1+ppt_h/2"/>
                                          </p:val>
                                        </p:tav>
                                      </p:tavLst>
                                    </p:anim>
                                    <p:set>
                                      <p:cBhvr>
                                        <p:cTn id="664" dur="1" fill="hold">
                                          <p:stCondLst>
                                            <p:cond delay="3999"/>
                                          </p:stCondLst>
                                        </p:cTn>
                                        <p:tgtEl>
                                          <p:spTgt spid="22"/>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4"/>
                                        </p:tgtEl>
                                        <p:attrNameLst>
                                          <p:attrName>style.visibility</p:attrName>
                                        </p:attrNameLst>
                                      </p:cBhvr>
                                      <p:to>
                                        <p:strVal val="visible"/>
                                      </p:to>
                                    </p:set>
                                    <p:anim calcmode="lin" valueType="num">
                                      <p:cBhvr>
                                        <p:cTn id="667" dur="3000" fill="hold"/>
                                        <p:tgtEl>
                                          <p:spTgt spid="24"/>
                                        </p:tgtEl>
                                        <p:attrNameLst>
                                          <p:attrName>ppt_x</p:attrName>
                                        </p:attrNameLst>
                                      </p:cBhvr>
                                      <p:tavLst>
                                        <p:tav tm="0">
                                          <p:val>
                                            <p:strVal val="#ppt_x"/>
                                          </p:val>
                                        </p:tav>
                                        <p:tav tm="100000">
                                          <p:val>
                                            <p:strVal val="#ppt_x"/>
                                          </p:val>
                                        </p:tav>
                                      </p:tavLst>
                                    </p:anim>
                                    <p:anim calcmode="lin" valueType="num">
                                      <p:cBhvr>
                                        <p:cTn id="668" dur="3000" fill="hold"/>
                                        <p:tgtEl>
                                          <p:spTgt spid="24"/>
                                        </p:tgtEl>
                                        <p:attrNameLst>
                                          <p:attrName>ppt_y</p:attrName>
                                        </p:attrNameLst>
                                      </p:cBhvr>
                                      <p:tavLst>
                                        <p:tav tm="0">
                                          <p:val>
                                            <p:strVal val="#ppt_y+#ppt_h/2"/>
                                          </p:val>
                                        </p:tav>
                                        <p:tav tm="100000">
                                          <p:val>
                                            <p:strVal val="#ppt_y"/>
                                          </p:val>
                                        </p:tav>
                                      </p:tavLst>
                                    </p:anim>
                                    <p:anim calcmode="lin" valueType="num">
                                      <p:cBhvr>
                                        <p:cTn id="669" dur="3000" fill="hold"/>
                                        <p:tgtEl>
                                          <p:spTgt spid="24"/>
                                        </p:tgtEl>
                                        <p:attrNameLst>
                                          <p:attrName>ppt_w</p:attrName>
                                        </p:attrNameLst>
                                      </p:cBhvr>
                                      <p:tavLst>
                                        <p:tav tm="0">
                                          <p:val>
                                            <p:strVal val="#ppt_w"/>
                                          </p:val>
                                        </p:tav>
                                        <p:tav tm="100000">
                                          <p:val>
                                            <p:strVal val="#ppt_w"/>
                                          </p:val>
                                        </p:tav>
                                      </p:tavLst>
                                    </p:anim>
                                    <p:anim calcmode="lin" valueType="num">
                                      <p:cBhvr>
                                        <p:cTn id="670" dur="3000" fill="hold"/>
                                        <p:tgtEl>
                                          <p:spTgt spid="24"/>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4"/>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4"/>
                                        </p:tgtEl>
                                        <p:attrNameLst>
                                          <p:attrName>ppt_x</p:attrName>
                                        </p:attrNameLst>
                                      </p:cBhvr>
                                      <p:tavLst>
                                        <p:tav tm="0">
                                          <p:val>
                                            <p:strVal val="ppt_x"/>
                                          </p:val>
                                        </p:tav>
                                        <p:tav tm="100000">
                                          <p:val>
                                            <p:strVal val="1+ppt_w/2"/>
                                          </p:val>
                                        </p:tav>
                                      </p:tavLst>
                                    </p:anim>
                                    <p:anim calcmode="lin" valueType="num">
                                      <p:cBhvr additive="base">
                                        <p:cTn id="675" dur="4000"/>
                                        <p:tgtEl>
                                          <p:spTgt spid="24"/>
                                        </p:tgtEl>
                                        <p:attrNameLst>
                                          <p:attrName>ppt_y</p:attrName>
                                        </p:attrNameLst>
                                      </p:cBhvr>
                                      <p:tavLst>
                                        <p:tav tm="0">
                                          <p:val>
                                            <p:strVal val="ppt_y"/>
                                          </p:val>
                                        </p:tav>
                                        <p:tav tm="100000">
                                          <p:val>
                                            <p:strVal val="1+ppt_h/2"/>
                                          </p:val>
                                        </p:tav>
                                      </p:tavLst>
                                    </p:anim>
                                    <p:set>
                                      <p:cBhvr>
                                        <p:cTn id="676" dur="1" fill="hold">
                                          <p:stCondLst>
                                            <p:cond delay="3999"/>
                                          </p:stCondLst>
                                        </p:cTn>
                                        <p:tgtEl>
                                          <p:spTgt spid="24"/>
                                        </p:tgtEl>
                                        <p:attrNameLst>
                                          <p:attrName>style.visibility</p:attrName>
                                        </p:attrNameLst>
                                      </p:cBhvr>
                                      <p:to>
                                        <p:strVal val="hidden"/>
                                      </p:to>
                                    </p:set>
                                  </p:childTnLst>
                                </p:cTn>
                              </p:par>
                              <p:par>
                                <p:cTn id="677" presetID="16" presetClass="entr" presetSubtype="37" fill="hold" nodeType="withEffect">
                                  <p:stCondLst>
                                    <p:cond delay="500"/>
                                  </p:stCondLst>
                                  <p:childTnLst>
                                    <p:set>
                                      <p:cBhvr>
                                        <p:cTn id="678" dur="1" fill="hold">
                                          <p:stCondLst>
                                            <p:cond delay="0"/>
                                          </p:stCondLst>
                                        </p:cTn>
                                        <p:tgtEl>
                                          <p:spTgt spid="58"/>
                                        </p:tgtEl>
                                        <p:attrNameLst>
                                          <p:attrName>style.visibility</p:attrName>
                                        </p:attrNameLst>
                                      </p:cBhvr>
                                      <p:to>
                                        <p:strVal val="visible"/>
                                      </p:to>
                                    </p:set>
                                    <p:animEffect transition="in" filter="barn(outVertical)">
                                      <p:cBhvr>
                                        <p:cTn id="679" dur="3500"/>
                                        <p:tgtEl>
                                          <p:spTgt spid="58"/>
                                        </p:tgtEl>
                                      </p:cBhvr>
                                    </p:animEffect>
                                  </p:childTnLst>
                                </p:cTn>
                              </p:par>
                              <p:par>
                                <p:cTn id="680" presetID="23" presetClass="entr" presetSubtype="272" fill="hold" nodeType="withEffect">
                                  <p:stCondLst>
                                    <p:cond delay="500"/>
                                  </p:stCondLst>
                                  <p:childTnLst>
                                    <p:set>
                                      <p:cBhvr>
                                        <p:cTn id="681" dur="1" fill="hold">
                                          <p:stCondLst>
                                            <p:cond delay="0"/>
                                          </p:stCondLst>
                                        </p:cTn>
                                        <p:tgtEl>
                                          <p:spTgt spid="58"/>
                                        </p:tgtEl>
                                        <p:attrNameLst>
                                          <p:attrName>style.visibility</p:attrName>
                                        </p:attrNameLst>
                                      </p:cBhvr>
                                      <p:to>
                                        <p:strVal val="visible"/>
                                      </p:to>
                                    </p:set>
                                    <p:anim calcmode="lin" valueType="num">
                                      <p:cBhvr>
                                        <p:cTn id="682" dur="3500" fill="hold"/>
                                        <p:tgtEl>
                                          <p:spTgt spid="58"/>
                                        </p:tgtEl>
                                        <p:attrNameLst>
                                          <p:attrName>ppt_w</p:attrName>
                                        </p:attrNameLst>
                                      </p:cBhvr>
                                      <p:tavLst>
                                        <p:tav tm="0">
                                          <p:val>
                                            <p:strVal val="2/3*#ppt_w"/>
                                          </p:val>
                                        </p:tav>
                                        <p:tav tm="100000">
                                          <p:val>
                                            <p:strVal val="#ppt_w"/>
                                          </p:val>
                                        </p:tav>
                                      </p:tavLst>
                                    </p:anim>
                                    <p:anim calcmode="lin" valueType="num">
                                      <p:cBhvr>
                                        <p:cTn id="683" dur="3500" fill="hold"/>
                                        <p:tgtEl>
                                          <p:spTgt spid="58"/>
                                        </p:tgtEl>
                                        <p:attrNameLst>
                                          <p:attrName>ppt_h</p:attrName>
                                        </p:attrNameLst>
                                      </p:cBhvr>
                                      <p:tavLst>
                                        <p:tav tm="0">
                                          <p:val>
                                            <p:strVal val="2/3*#ppt_h"/>
                                          </p:val>
                                        </p:tav>
                                        <p:tav tm="100000">
                                          <p:val>
                                            <p:strVal val="#ppt_h"/>
                                          </p:val>
                                        </p:tav>
                                      </p:tavLst>
                                    </p:anim>
                                  </p:childTnLst>
                                </p:cTn>
                              </p:par>
                              <p:par>
                                <p:cTn id="684" presetID="9" presetClass="emph" presetSubtype="0" nodeType="withEffect">
                                  <p:stCondLst>
                                    <p:cond delay="0"/>
                                  </p:stCondLst>
                                  <p:childTnLst>
                                    <p:set>
                                      <p:cBhvr rctx="PPT">
                                        <p:cTn id="685" dur="indefinite"/>
                                        <p:tgtEl>
                                          <p:spTgt spid="59"/>
                                        </p:tgtEl>
                                        <p:attrNameLst>
                                          <p:attrName>style.opacity</p:attrName>
                                        </p:attrNameLst>
                                      </p:cBhvr>
                                      <p:to>
                                        <p:strVal val="0"/>
                                      </p:to>
                                    </p:set>
                                    <p:animEffect filter="image" prLst="opacity: 0">
                                      <p:cBhvr rctx="IE">
                                        <p:cTn id="686" dur="indefinite"/>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 name="92 Imagen" descr="Diapositiva4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1710"/>
            <a:ext cx="9144000" cy="5121790"/>
          </a:xfrm>
          <a:prstGeom prst="rect">
            <a:avLst/>
          </a:prstGeom>
          <a:noFill/>
          <a:ln>
            <a:noFill/>
          </a:ln>
        </p:spPr>
      </p:pic>
      <p:sp>
        <p:nvSpPr>
          <p:cNvPr id="3" name="2 Rectángulo"/>
          <p:cNvSpPr/>
          <p:nvPr/>
        </p:nvSpPr>
        <p:spPr>
          <a:xfrm>
            <a:off x="701609"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52413"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50804"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701609"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1403218"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409513"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760317"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4058708"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409513"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5111122"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3707904"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537305"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888109"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186500"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2537305"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3238914"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1835696"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8117417"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8468221"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7766612"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8117417"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8819026"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7415808"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281721"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6632525"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5930916"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6281721"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6983330"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5580112"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flipV="1">
            <a:off x="8115101"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7764297"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flipV="1">
            <a:off x="8465906"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flipV="1">
            <a:off x="8115101"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flipV="1">
            <a:off x="7413492"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flipV="1">
            <a:off x="8816710"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flipV="1">
            <a:off x="4407197"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flipV="1">
            <a:off x="4056393"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flipV="1">
            <a:off x="4758002"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flipV="1">
            <a:off x="4407197"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flipV="1">
            <a:off x="3705588"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flipV="1">
            <a:off x="5108806"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flipV="1">
            <a:off x="6279405"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H="1" flipV="1">
            <a:off x="5928601"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6630210"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flipV="1">
            <a:off x="6279405"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H="1" flipV="1">
            <a:off x="557779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flipH="1" flipV="1">
            <a:off x="6981014"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H="1" flipV="1">
            <a:off x="699293"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H="1" flipV="1">
            <a:off x="348489"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H="1" flipV="1">
            <a:off x="1050098"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H="1" flipV="1">
            <a:off x="699293"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H="1" flipV="1">
            <a:off x="-231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H="1" flipV="1">
            <a:off x="1400902"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flipV="1">
            <a:off x="2534989"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flipV="1">
            <a:off x="2184185"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flipV="1">
            <a:off x="2885794"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flipV="1">
            <a:off x="2534989"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H="1" flipV="1">
            <a:off x="1833380"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flipV="1">
            <a:off x="3236598"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4" name="93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356560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p:val>
                                            <p:strVal val="#ppt_w"/>
                                          </p:val>
                                        </p:tav>
                                        <p:tav tm="100000">
                                          <p:val>
                                            <p:strVal val="#ppt_w"/>
                                          </p:val>
                                        </p:tav>
                                      </p:tavLst>
                                    </p:anim>
                                    <p:anim calcmode="lin" valueType="num">
                                      <p:cBhvr>
                                        <p:cTn id="12" dur="4000" fill="hold"/>
                                        <p:tgtEl>
                                          <p:spTgt spid="81"/>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p:val>
                                            <p:strVal val="#ppt_w"/>
                                          </p:val>
                                        </p:tav>
                                        <p:tav tm="100000">
                                          <p:val>
                                            <p:strVal val="#ppt_w"/>
                                          </p:val>
                                        </p:tav>
                                      </p:tavLst>
                                    </p:anim>
                                    <p:anim calcmode="lin" valueType="num">
                                      <p:cBhvr>
                                        <p:cTn id="27" dur="4000" fill="hold"/>
                                        <p:tgtEl>
                                          <p:spTgt spid="87"/>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5"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p:val>
                                            <p:strVal val="#ppt_w"/>
                                          </p:val>
                                        </p:tav>
                                        <p:tav tm="100000">
                                          <p:val>
                                            <p:strVal val="#ppt_w"/>
                                          </p:val>
                                        </p:tav>
                                      </p:tavLst>
                                    </p:anim>
                                    <p:anim calcmode="lin" valueType="num">
                                      <p:cBhvr>
                                        <p:cTn id="42" dur="4000" fill="hold"/>
                                        <p:tgtEl>
                                          <p:spTgt spid="69"/>
                                        </p:tgtEl>
                                        <p:attrNameLst>
                                          <p:attrName>ppt_h</p:attrName>
                                        </p:attrNameLst>
                                      </p:cBhvr>
                                      <p:tavLst>
                                        <p:tav tm="0" fmla="#ppt_h*sin(2.5*pi*$)">
                                          <p:val>
                                            <p:fltVal val="0"/>
                                          </p:val>
                                        </p:tav>
                                        <p:tav tm="100000">
                                          <p:val>
                                            <p:fltVal val="1"/>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5"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p:val>
                                            <p:strVal val="#ppt_w"/>
                                          </p:val>
                                        </p:tav>
                                        <p:tav tm="100000">
                                          <p:val>
                                            <p:strVal val="#ppt_w"/>
                                          </p:val>
                                        </p:tav>
                                      </p:tavLst>
                                    </p:anim>
                                    <p:anim calcmode="lin" valueType="num">
                                      <p:cBhvr>
                                        <p:cTn id="57" dur="4000" fill="hold"/>
                                        <p:tgtEl>
                                          <p:spTgt spid="75"/>
                                        </p:tgtEl>
                                        <p:attrNameLst>
                                          <p:attrName>ppt_h</p:attrName>
                                        </p:attrNameLst>
                                      </p:cBhvr>
                                      <p:tavLst>
                                        <p:tav tm="0" fmla="#ppt_h*sin(2.5*pi*$)">
                                          <p:val>
                                            <p:fltVal val="0"/>
                                          </p:val>
                                        </p:tav>
                                        <p:tav tm="100000">
                                          <p:val>
                                            <p:fltVal val="1"/>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p:val>
                                            <p:strVal val="#ppt_w"/>
                                          </p:val>
                                        </p:tav>
                                        <p:tav tm="100000">
                                          <p:val>
                                            <p:strVal val="#ppt_w"/>
                                          </p:val>
                                        </p:tav>
                                      </p:tavLst>
                                    </p:anim>
                                    <p:anim calcmode="lin" valueType="num">
                                      <p:cBhvr>
                                        <p:cTn id="72" dur="4000" fill="hold"/>
                                        <p:tgtEl>
                                          <p:spTgt spid="63"/>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p:val>
                                            <p:strVal val="#ppt_w"/>
                                          </p:val>
                                        </p:tav>
                                        <p:tav tm="100000">
                                          <p:val>
                                            <p:strVal val="#ppt_w"/>
                                          </p:val>
                                        </p:tav>
                                      </p:tavLst>
                                    </p:anim>
                                    <p:anim calcmode="lin" valueType="num">
                                      <p:cBhvr>
                                        <p:cTn id="87" dur="4000" fill="hold"/>
                                        <p:tgtEl>
                                          <p:spTgt spid="82"/>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5"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p:val>
                                            <p:strVal val="#ppt_w"/>
                                          </p:val>
                                        </p:tav>
                                        <p:tav tm="100000">
                                          <p:val>
                                            <p:strVal val="#ppt_w"/>
                                          </p:val>
                                        </p:tav>
                                      </p:tavLst>
                                    </p:anim>
                                    <p:anim calcmode="lin" valueType="num">
                                      <p:cBhvr>
                                        <p:cTn id="102" dur="4000" fill="hold"/>
                                        <p:tgtEl>
                                          <p:spTgt spid="83"/>
                                        </p:tgtEl>
                                        <p:attrNameLst>
                                          <p:attrName>ppt_h</p:attrName>
                                        </p:attrNameLst>
                                      </p:cBhvr>
                                      <p:tavLst>
                                        <p:tav tm="0" fmla="#ppt_h*sin(2.5*pi*$)">
                                          <p:val>
                                            <p:fltVal val="0"/>
                                          </p:val>
                                        </p:tav>
                                        <p:tav tm="100000">
                                          <p:val>
                                            <p:fltVal val="1"/>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5"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p:val>
                                            <p:strVal val="#ppt_w"/>
                                          </p:val>
                                        </p:tav>
                                        <p:tav tm="100000">
                                          <p:val>
                                            <p:strVal val="#ppt_w"/>
                                          </p:val>
                                        </p:tav>
                                      </p:tavLst>
                                    </p:anim>
                                    <p:anim calcmode="lin" valueType="num">
                                      <p:cBhvr>
                                        <p:cTn id="117" dur="4000" fill="hold"/>
                                        <p:tgtEl>
                                          <p:spTgt spid="88"/>
                                        </p:tgtEl>
                                        <p:attrNameLst>
                                          <p:attrName>ppt_h</p:attrName>
                                        </p:attrNameLst>
                                      </p:cBhvr>
                                      <p:tavLst>
                                        <p:tav tm="0" fmla="#ppt_h*sin(2.5*pi*$)">
                                          <p:val>
                                            <p:fltVal val="0"/>
                                          </p:val>
                                        </p:tav>
                                        <p:tav tm="100000">
                                          <p:val>
                                            <p:fltVal val="1"/>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p:val>
                                            <p:strVal val="#ppt_w"/>
                                          </p:val>
                                        </p:tav>
                                        <p:tav tm="100000">
                                          <p:val>
                                            <p:strVal val="#ppt_w"/>
                                          </p:val>
                                        </p:tav>
                                      </p:tavLst>
                                    </p:anim>
                                    <p:anim calcmode="lin" valueType="num">
                                      <p:cBhvr>
                                        <p:cTn id="132" dur="4000" fill="hold"/>
                                        <p:tgtEl>
                                          <p:spTgt spid="89"/>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p:val>
                                            <p:strVal val="#ppt_w"/>
                                          </p:val>
                                        </p:tav>
                                        <p:tav tm="100000">
                                          <p:val>
                                            <p:strVal val="#ppt_w"/>
                                          </p:val>
                                        </p:tav>
                                      </p:tavLst>
                                    </p:anim>
                                    <p:anim calcmode="lin" valueType="num">
                                      <p:cBhvr>
                                        <p:cTn id="147" dur="4000" fill="hold"/>
                                        <p:tgtEl>
                                          <p:spTgt spid="70"/>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5"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p:val>
                                            <p:strVal val="#ppt_w"/>
                                          </p:val>
                                        </p:tav>
                                        <p:tav tm="100000">
                                          <p:val>
                                            <p:strVal val="#ppt_w"/>
                                          </p:val>
                                        </p:tav>
                                      </p:tavLst>
                                    </p:anim>
                                    <p:anim calcmode="lin" valueType="num">
                                      <p:cBhvr>
                                        <p:cTn id="162" dur="4000" fill="hold"/>
                                        <p:tgtEl>
                                          <p:spTgt spid="71"/>
                                        </p:tgtEl>
                                        <p:attrNameLst>
                                          <p:attrName>ppt_h</p:attrName>
                                        </p:attrNameLst>
                                      </p:cBhvr>
                                      <p:tavLst>
                                        <p:tav tm="0" fmla="#ppt_h*sin(2.5*pi*$)">
                                          <p:val>
                                            <p:fltVal val="0"/>
                                          </p:val>
                                        </p:tav>
                                        <p:tav tm="100000">
                                          <p:val>
                                            <p:fltVal val="1"/>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5"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p:val>
                                            <p:strVal val="#ppt_w"/>
                                          </p:val>
                                        </p:tav>
                                        <p:tav tm="100000">
                                          <p:val>
                                            <p:strVal val="#ppt_w"/>
                                          </p:val>
                                        </p:tav>
                                      </p:tavLst>
                                    </p:anim>
                                    <p:anim calcmode="lin" valueType="num">
                                      <p:cBhvr>
                                        <p:cTn id="177" dur="4000" fill="hold"/>
                                        <p:tgtEl>
                                          <p:spTgt spid="76"/>
                                        </p:tgtEl>
                                        <p:attrNameLst>
                                          <p:attrName>ppt_h</p:attrName>
                                        </p:attrNameLst>
                                      </p:cBhvr>
                                      <p:tavLst>
                                        <p:tav tm="0" fmla="#ppt_h*sin(2.5*pi*$)">
                                          <p:val>
                                            <p:fltVal val="0"/>
                                          </p:val>
                                        </p:tav>
                                        <p:tav tm="100000">
                                          <p:val>
                                            <p:fltVal val="1"/>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5"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p:val>
                                            <p:strVal val="#ppt_w"/>
                                          </p:val>
                                        </p:tav>
                                        <p:tav tm="100000">
                                          <p:val>
                                            <p:strVal val="#ppt_w"/>
                                          </p:val>
                                        </p:tav>
                                      </p:tavLst>
                                    </p:anim>
                                    <p:anim calcmode="lin" valueType="num">
                                      <p:cBhvr>
                                        <p:cTn id="192" dur="4000" fill="hold"/>
                                        <p:tgtEl>
                                          <p:spTgt spid="77"/>
                                        </p:tgtEl>
                                        <p:attrNameLst>
                                          <p:attrName>ppt_h</p:attrName>
                                        </p:attrNameLst>
                                      </p:cBhvr>
                                      <p:tavLst>
                                        <p:tav tm="0" fmla="#ppt_h*sin(2.5*pi*$)">
                                          <p:val>
                                            <p:fltVal val="0"/>
                                          </p:val>
                                        </p:tav>
                                        <p:tav tm="100000">
                                          <p:val>
                                            <p:fltVal val="1"/>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p:val>
                                            <p:strVal val="#ppt_w"/>
                                          </p:val>
                                        </p:tav>
                                        <p:tav tm="100000">
                                          <p:val>
                                            <p:strVal val="#ppt_w"/>
                                          </p:val>
                                        </p:tav>
                                      </p:tavLst>
                                    </p:anim>
                                    <p:anim calcmode="lin" valueType="num">
                                      <p:cBhvr>
                                        <p:cTn id="207" dur="4000" fill="hold"/>
                                        <p:tgtEl>
                                          <p:spTgt spid="64"/>
                                        </p:tgtEl>
                                        <p:attrNameLst>
                                          <p:attrName>ppt_h</p:attrName>
                                        </p:attrNameLst>
                                      </p:cBhvr>
                                      <p:tavLst>
                                        <p:tav tm="0" fmla="#ppt_h*sin(2.5*pi*$)">
                                          <p:val>
                                            <p:fltVal val="0"/>
                                          </p:val>
                                        </p:tav>
                                        <p:tav tm="100000">
                                          <p:val>
                                            <p:fltVal val="1"/>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p:val>
                                            <p:strVal val="#ppt_w"/>
                                          </p:val>
                                        </p:tav>
                                        <p:tav tm="100000">
                                          <p:val>
                                            <p:strVal val="#ppt_w"/>
                                          </p:val>
                                        </p:tav>
                                      </p:tavLst>
                                    </p:anim>
                                    <p:anim calcmode="lin" valueType="num">
                                      <p:cBhvr>
                                        <p:cTn id="222" dur="4000" fill="hold"/>
                                        <p:tgtEl>
                                          <p:spTgt spid="65"/>
                                        </p:tgtEl>
                                        <p:attrNameLst>
                                          <p:attrName>ppt_h</p:attrName>
                                        </p:attrNameLst>
                                      </p:cBhvr>
                                      <p:tavLst>
                                        <p:tav tm="0" fmla="#ppt_h*sin(2.5*pi*$)">
                                          <p:val>
                                            <p:fltVal val="0"/>
                                          </p:val>
                                        </p:tav>
                                        <p:tav tm="100000">
                                          <p:val>
                                            <p:fltVal val="1"/>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5"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p:val>
                                            <p:strVal val="#ppt_w"/>
                                          </p:val>
                                        </p:tav>
                                        <p:tav tm="100000">
                                          <p:val>
                                            <p:strVal val="#ppt_w"/>
                                          </p:val>
                                        </p:tav>
                                      </p:tavLst>
                                    </p:anim>
                                    <p:anim calcmode="lin" valueType="num">
                                      <p:cBhvr>
                                        <p:cTn id="237" dur="4000" fill="hold"/>
                                        <p:tgtEl>
                                          <p:spTgt spid="85"/>
                                        </p:tgtEl>
                                        <p:attrNameLst>
                                          <p:attrName>ppt_h</p:attrName>
                                        </p:attrNameLst>
                                      </p:cBhvr>
                                      <p:tavLst>
                                        <p:tav tm="0" fmla="#ppt_h*sin(2.5*pi*$)">
                                          <p:val>
                                            <p:fltVal val="0"/>
                                          </p:val>
                                        </p:tav>
                                        <p:tav tm="100000">
                                          <p:val>
                                            <p:fltVal val="1"/>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p:val>
                                            <p:strVal val="#ppt_w"/>
                                          </p:val>
                                        </p:tav>
                                        <p:tav tm="100000">
                                          <p:val>
                                            <p:strVal val="#ppt_w"/>
                                          </p:val>
                                        </p:tav>
                                      </p:tavLst>
                                    </p:anim>
                                    <p:anim calcmode="lin" valueType="num">
                                      <p:cBhvr>
                                        <p:cTn id="252" dur="4000" fill="hold"/>
                                        <p:tgtEl>
                                          <p:spTgt spid="84"/>
                                        </p:tgtEl>
                                        <p:attrNameLst>
                                          <p:attrName>ppt_h</p:attrName>
                                        </p:attrNameLst>
                                      </p:cBhvr>
                                      <p:tavLst>
                                        <p:tav tm="0" fmla="#ppt_h*sin(2.5*pi*$)">
                                          <p:val>
                                            <p:fltVal val="0"/>
                                          </p:val>
                                        </p:tav>
                                        <p:tav tm="100000">
                                          <p:val>
                                            <p:fltVal val="1"/>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p:val>
                                            <p:strVal val="#ppt_w"/>
                                          </p:val>
                                        </p:tav>
                                        <p:tav tm="100000">
                                          <p:val>
                                            <p:strVal val="#ppt_w"/>
                                          </p:val>
                                        </p:tav>
                                      </p:tavLst>
                                    </p:anim>
                                    <p:anim calcmode="lin" valueType="num">
                                      <p:cBhvr>
                                        <p:cTn id="267" dur="4000" fill="hold"/>
                                        <p:tgtEl>
                                          <p:spTgt spid="86"/>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5"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p:val>
                                            <p:strVal val="#ppt_w"/>
                                          </p:val>
                                        </p:tav>
                                        <p:tav tm="100000">
                                          <p:val>
                                            <p:strVal val="#ppt_w"/>
                                          </p:val>
                                        </p:tav>
                                      </p:tavLst>
                                    </p:anim>
                                    <p:anim calcmode="lin" valueType="num">
                                      <p:cBhvr>
                                        <p:cTn id="282" dur="4000" fill="hold"/>
                                        <p:tgtEl>
                                          <p:spTgt spid="91"/>
                                        </p:tgtEl>
                                        <p:attrNameLst>
                                          <p:attrName>ppt_h</p:attrName>
                                        </p:attrNameLst>
                                      </p:cBhvr>
                                      <p:tavLst>
                                        <p:tav tm="0" fmla="#ppt_h*sin(2.5*pi*$)">
                                          <p:val>
                                            <p:fltVal val="0"/>
                                          </p:val>
                                        </p:tav>
                                        <p:tav tm="100000">
                                          <p:val>
                                            <p:fltVal val="1"/>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5"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p:val>
                                            <p:strVal val="#ppt_w"/>
                                          </p:val>
                                        </p:tav>
                                        <p:tav tm="100000">
                                          <p:val>
                                            <p:strVal val="#ppt_w"/>
                                          </p:val>
                                        </p:tav>
                                      </p:tavLst>
                                    </p:anim>
                                    <p:anim calcmode="lin" valueType="num">
                                      <p:cBhvr>
                                        <p:cTn id="297" dur="4000" fill="hold"/>
                                        <p:tgtEl>
                                          <p:spTgt spid="90"/>
                                        </p:tgtEl>
                                        <p:attrNameLst>
                                          <p:attrName>ppt_h</p:attrName>
                                        </p:attrNameLst>
                                      </p:cBhvr>
                                      <p:tavLst>
                                        <p:tav tm="0" fmla="#ppt_h*sin(2.5*pi*$)">
                                          <p:val>
                                            <p:fltVal val="0"/>
                                          </p:val>
                                        </p:tav>
                                        <p:tav tm="100000">
                                          <p:val>
                                            <p:fltVal val="1"/>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5"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p:val>
                                            <p:strVal val="#ppt_w"/>
                                          </p:val>
                                        </p:tav>
                                        <p:tav tm="100000">
                                          <p:val>
                                            <p:strVal val="#ppt_w"/>
                                          </p:val>
                                        </p:tav>
                                      </p:tavLst>
                                    </p:anim>
                                    <p:anim calcmode="lin" valueType="num">
                                      <p:cBhvr>
                                        <p:cTn id="312" dur="4000" fill="hold"/>
                                        <p:tgtEl>
                                          <p:spTgt spid="92"/>
                                        </p:tgtEl>
                                        <p:attrNameLst>
                                          <p:attrName>ppt_h</p:attrName>
                                        </p:attrNameLst>
                                      </p:cBhvr>
                                      <p:tavLst>
                                        <p:tav tm="0" fmla="#ppt_h*sin(2.5*pi*$)">
                                          <p:val>
                                            <p:fltVal val="0"/>
                                          </p:val>
                                        </p:tav>
                                        <p:tav tm="100000">
                                          <p:val>
                                            <p:fltVal val="1"/>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5"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p:val>
                                            <p:strVal val="#ppt_w"/>
                                          </p:val>
                                        </p:tav>
                                        <p:tav tm="100000">
                                          <p:val>
                                            <p:strVal val="#ppt_w"/>
                                          </p:val>
                                        </p:tav>
                                      </p:tavLst>
                                    </p:anim>
                                    <p:anim calcmode="lin" valueType="num">
                                      <p:cBhvr>
                                        <p:cTn id="327" dur="4000" fill="hold"/>
                                        <p:tgtEl>
                                          <p:spTgt spid="73"/>
                                        </p:tgtEl>
                                        <p:attrNameLst>
                                          <p:attrName>ppt_h</p:attrName>
                                        </p:attrNameLst>
                                      </p:cBhvr>
                                      <p:tavLst>
                                        <p:tav tm="0" fmla="#ppt_h*sin(2.5*pi*$)">
                                          <p:val>
                                            <p:fltVal val="0"/>
                                          </p:val>
                                        </p:tav>
                                        <p:tav tm="100000">
                                          <p:val>
                                            <p:fltVal val="1"/>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5"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p:val>
                                            <p:strVal val="#ppt_w"/>
                                          </p:val>
                                        </p:tav>
                                        <p:tav tm="100000">
                                          <p:val>
                                            <p:strVal val="#ppt_w"/>
                                          </p:val>
                                        </p:tav>
                                      </p:tavLst>
                                    </p:anim>
                                    <p:anim calcmode="lin" valueType="num">
                                      <p:cBhvr>
                                        <p:cTn id="342" dur="4000" fill="hold"/>
                                        <p:tgtEl>
                                          <p:spTgt spid="72"/>
                                        </p:tgtEl>
                                        <p:attrNameLst>
                                          <p:attrName>ppt_h</p:attrName>
                                        </p:attrNameLst>
                                      </p:cBhvr>
                                      <p:tavLst>
                                        <p:tav tm="0" fmla="#ppt_h*sin(2.5*pi*$)">
                                          <p:val>
                                            <p:fltVal val="0"/>
                                          </p:val>
                                        </p:tav>
                                        <p:tav tm="100000">
                                          <p:val>
                                            <p:fltVal val="1"/>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5"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p:val>
                                            <p:strVal val="#ppt_w"/>
                                          </p:val>
                                        </p:tav>
                                        <p:tav tm="100000">
                                          <p:val>
                                            <p:strVal val="#ppt_w"/>
                                          </p:val>
                                        </p:tav>
                                      </p:tavLst>
                                    </p:anim>
                                    <p:anim calcmode="lin" valueType="num">
                                      <p:cBhvr>
                                        <p:cTn id="357" dur="4000" fill="hold"/>
                                        <p:tgtEl>
                                          <p:spTgt spid="74"/>
                                        </p:tgtEl>
                                        <p:attrNameLst>
                                          <p:attrName>ppt_h</p:attrName>
                                        </p:attrNameLst>
                                      </p:cBhvr>
                                      <p:tavLst>
                                        <p:tav tm="0" fmla="#ppt_h*sin(2.5*pi*$)">
                                          <p:val>
                                            <p:fltVal val="0"/>
                                          </p:val>
                                        </p:tav>
                                        <p:tav tm="100000">
                                          <p:val>
                                            <p:fltVal val="1"/>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5"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p:val>
                                            <p:strVal val="#ppt_w"/>
                                          </p:val>
                                        </p:tav>
                                        <p:tav tm="100000">
                                          <p:val>
                                            <p:strVal val="#ppt_w"/>
                                          </p:val>
                                        </p:tav>
                                      </p:tavLst>
                                    </p:anim>
                                    <p:anim calcmode="lin" valueType="num">
                                      <p:cBhvr>
                                        <p:cTn id="372" dur="4000" fill="hold"/>
                                        <p:tgtEl>
                                          <p:spTgt spid="79"/>
                                        </p:tgtEl>
                                        <p:attrNameLst>
                                          <p:attrName>ppt_h</p:attrName>
                                        </p:attrNameLst>
                                      </p:cBhvr>
                                      <p:tavLst>
                                        <p:tav tm="0" fmla="#ppt_h*sin(2.5*pi*$)">
                                          <p:val>
                                            <p:fltVal val="0"/>
                                          </p:val>
                                        </p:tav>
                                        <p:tav tm="100000">
                                          <p:val>
                                            <p:fltVal val="1"/>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5"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p:val>
                                            <p:strVal val="#ppt_w"/>
                                          </p:val>
                                        </p:tav>
                                        <p:tav tm="100000">
                                          <p:val>
                                            <p:strVal val="#ppt_w"/>
                                          </p:val>
                                        </p:tav>
                                      </p:tavLst>
                                    </p:anim>
                                    <p:anim calcmode="lin" valueType="num">
                                      <p:cBhvr>
                                        <p:cTn id="387" dur="4000" fill="hold"/>
                                        <p:tgtEl>
                                          <p:spTgt spid="78"/>
                                        </p:tgtEl>
                                        <p:attrNameLst>
                                          <p:attrName>ppt_h</p:attrName>
                                        </p:attrNameLst>
                                      </p:cBhvr>
                                      <p:tavLst>
                                        <p:tav tm="0" fmla="#ppt_h*sin(2.5*pi*$)">
                                          <p:val>
                                            <p:fltVal val="0"/>
                                          </p:val>
                                        </p:tav>
                                        <p:tav tm="100000">
                                          <p:val>
                                            <p:fltVal val="1"/>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5"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p:val>
                                            <p:strVal val="#ppt_w"/>
                                          </p:val>
                                        </p:tav>
                                        <p:tav tm="100000">
                                          <p:val>
                                            <p:strVal val="#ppt_w"/>
                                          </p:val>
                                        </p:tav>
                                      </p:tavLst>
                                    </p:anim>
                                    <p:anim calcmode="lin" valueType="num">
                                      <p:cBhvr>
                                        <p:cTn id="402" dur="4000" fill="hold"/>
                                        <p:tgtEl>
                                          <p:spTgt spid="80"/>
                                        </p:tgtEl>
                                        <p:attrNameLst>
                                          <p:attrName>ppt_h</p:attrName>
                                        </p:attrNameLst>
                                      </p:cBhvr>
                                      <p:tavLst>
                                        <p:tav tm="0" fmla="#ppt_h*sin(2.5*pi*$)">
                                          <p:val>
                                            <p:fltVal val="0"/>
                                          </p:val>
                                        </p:tav>
                                        <p:tav tm="100000">
                                          <p:val>
                                            <p:fltVal val="1"/>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5"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p:val>
                                            <p:strVal val="#ppt_w"/>
                                          </p:val>
                                        </p:tav>
                                        <p:tav tm="100000">
                                          <p:val>
                                            <p:strVal val="#ppt_w"/>
                                          </p:val>
                                        </p:tav>
                                      </p:tavLst>
                                    </p:anim>
                                    <p:anim calcmode="lin" valueType="num">
                                      <p:cBhvr>
                                        <p:cTn id="417" dur="4000" fill="hold"/>
                                        <p:tgtEl>
                                          <p:spTgt spid="67"/>
                                        </p:tgtEl>
                                        <p:attrNameLst>
                                          <p:attrName>ppt_h</p:attrName>
                                        </p:attrNameLst>
                                      </p:cBhvr>
                                      <p:tavLst>
                                        <p:tav tm="0" fmla="#ppt_h*sin(2.5*pi*$)">
                                          <p:val>
                                            <p:fltVal val="0"/>
                                          </p:val>
                                        </p:tav>
                                        <p:tav tm="100000">
                                          <p:val>
                                            <p:fltVal val="1"/>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p:val>
                                            <p:strVal val="#ppt_w"/>
                                          </p:val>
                                        </p:tav>
                                        <p:tav tm="100000">
                                          <p:val>
                                            <p:strVal val="#ppt_w"/>
                                          </p:val>
                                        </p:tav>
                                      </p:tavLst>
                                    </p:anim>
                                    <p:anim calcmode="lin" valueType="num">
                                      <p:cBhvr>
                                        <p:cTn id="432" dur="4000" fill="hold"/>
                                        <p:tgtEl>
                                          <p:spTgt spid="66"/>
                                        </p:tgtEl>
                                        <p:attrNameLst>
                                          <p:attrName>ppt_h</p:attrName>
                                        </p:attrNameLst>
                                      </p:cBhvr>
                                      <p:tavLst>
                                        <p:tav tm="0" fmla="#ppt_h*sin(2.5*pi*$)">
                                          <p:val>
                                            <p:fltVal val="0"/>
                                          </p:val>
                                        </p:tav>
                                        <p:tav tm="100000">
                                          <p:val>
                                            <p:fltVal val="1"/>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5"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p:val>
                                            <p:strVal val="#ppt_w"/>
                                          </p:val>
                                        </p:tav>
                                        <p:tav tm="100000">
                                          <p:val>
                                            <p:strVal val="#ppt_w"/>
                                          </p:val>
                                        </p:tav>
                                      </p:tavLst>
                                    </p:anim>
                                    <p:anim calcmode="lin" valueType="num">
                                      <p:cBhvr>
                                        <p:cTn id="447" dur="4000" fill="hold"/>
                                        <p:tgtEl>
                                          <p:spTgt spid="68"/>
                                        </p:tgtEl>
                                        <p:attrNameLst>
                                          <p:attrName>ppt_h</p:attrName>
                                        </p:attrNameLst>
                                      </p:cBhvr>
                                      <p:tavLst>
                                        <p:tav tm="0" fmla="#ppt_h*sin(2.5*pi*$)">
                                          <p:val>
                                            <p:fltVal val="0"/>
                                          </p:val>
                                        </p:tav>
                                        <p:tav tm="100000">
                                          <p:val>
                                            <p:fltVal val="1"/>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5"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p:val>
                                            <p:strVal val="#ppt_w"/>
                                          </p:val>
                                        </p:tav>
                                        <p:tav tm="100000">
                                          <p:val>
                                            <p:strVal val="#ppt_w"/>
                                          </p:val>
                                        </p:tav>
                                      </p:tavLst>
                                    </p:anim>
                                    <p:anim calcmode="lin" valueType="num">
                                      <p:cBhvr>
                                        <p:cTn id="462" dur="4000" fill="hold"/>
                                        <p:tgtEl>
                                          <p:spTgt spid="8"/>
                                        </p:tgtEl>
                                        <p:attrNameLst>
                                          <p:attrName>ppt_h</p:attrName>
                                        </p:attrNameLst>
                                      </p:cBhvr>
                                      <p:tavLst>
                                        <p:tav tm="0" fmla="#ppt_h*sin(2.5*pi*$)">
                                          <p:val>
                                            <p:fltVal val="0"/>
                                          </p:val>
                                        </p:tav>
                                        <p:tav tm="100000">
                                          <p:val>
                                            <p:fltVal val="1"/>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5"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p:val>
                                            <p:strVal val="#ppt_w"/>
                                          </p:val>
                                        </p:tav>
                                        <p:tav tm="100000">
                                          <p:val>
                                            <p:strVal val="#ppt_w"/>
                                          </p:val>
                                        </p:tav>
                                      </p:tavLst>
                                    </p:anim>
                                    <p:anim calcmode="lin" valueType="num">
                                      <p:cBhvr>
                                        <p:cTn id="477" dur="4000" fill="hold"/>
                                        <p:tgtEl>
                                          <p:spTgt spid="6"/>
                                        </p:tgtEl>
                                        <p:attrNameLst>
                                          <p:attrName>ppt_h</p:attrName>
                                        </p:attrNameLst>
                                      </p:cBhvr>
                                      <p:tavLst>
                                        <p:tav tm="0" fmla="#ppt_h*sin(2.5*pi*$)">
                                          <p:val>
                                            <p:fltVal val="0"/>
                                          </p:val>
                                        </p:tav>
                                        <p:tav tm="100000">
                                          <p:val>
                                            <p:fltVal val="1"/>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5"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p:val>
                                            <p:strVal val="#ppt_w"/>
                                          </p:val>
                                        </p:tav>
                                        <p:tav tm="100000">
                                          <p:val>
                                            <p:strVal val="#ppt_w"/>
                                          </p:val>
                                        </p:tav>
                                      </p:tavLst>
                                    </p:anim>
                                    <p:anim calcmode="lin" valueType="num">
                                      <p:cBhvr>
                                        <p:cTn id="492" dur="4000" fill="hold"/>
                                        <p:tgtEl>
                                          <p:spTgt spid="49"/>
                                        </p:tgtEl>
                                        <p:attrNameLst>
                                          <p:attrName>ppt_h</p:attrName>
                                        </p:attrNameLst>
                                      </p:cBhvr>
                                      <p:tavLst>
                                        <p:tav tm="0" fmla="#ppt_h*sin(2.5*pi*$)">
                                          <p:val>
                                            <p:fltVal val="0"/>
                                          </p:val>
                                        </p:tav>
                                        <p:tav tm="100000">
                                          <p:val>
                                            <p:fltVal val="1"/>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5"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p:val>
                                            <p:strVal val="#ppt_w"/>
                                          </p:val>
                                        </p:tav>
                                        <p:tav tm="100000">
                                          <p:val>
                                            <p:strVal val="#ppt_w"/>
                                          </p:val>
                                        </p:tav>
                                      </p:tavLst>
                                    </p:anim>
                                    <p:anim calcmode="lin" valueType="num">
                                      <p:cBhvr>
                                        <p:cTn id="507" dur="4000" fill="hold"/>
                                        <p:tgtEl>
                                          <p:spTgt spid="56"/>
                                        </p:tgtEl>
                                        <p:attrNameLst>
                                          <p:attrName>ppt_h</p:attrName>
                                        </p:attrNameLst>
                                      </p:cBhvr>
                                      <p:tavLst>
                                        <p:tav tm="0" fmla="#ppt_h*sin(2.5*pi*$)">
                                          <p:val>
                                            <p:fltVal val="0"/>
                                          </p:val>
                                        </p:tav>
                                        <p:tav tm="100000">
                                          <p:val>
                                            <p:fltVal val="1"/>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5"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p:val>
                                            <p:strVal val="#ppt_w"/>
                                          </p:val>
                                        </p:tav>
                                        <p:tav tm="100000">
                                          <p:val>
                                            <p:strVal val="#ppt_w"/>
                                          </p:val>
                                        </p:tav>
                                      </p:tavLst>
                                    </p:anim>
                                    <p:anim calcmode="lin" valueType="num">
                                      <p:cBhvr>
                                        <p:cTn id="522" dur="4000" fill="hold"/>
                                        <p:tgtEl>
                                          <p:spTgt spid="35"/>
                                        </p:tgtEl>
                                        <p:attrNameLst>
                                          <p:attrName>ppt_h</p:attrName>
                                        </p:attrNameLst>
                                      </p:cBhvr>
                                      <p:tavLst>
                                        <p:tav tm="0" fmla="#ppt_h*sin(2.5*pi*$)">
                                          <p:val>
                                            <p:fltVal val="0"/>
                                          </p:val>
                                        </p:tav>
                                        <p:tav tm="100000">
                                          <p:val>
                                            <p:fltVal val="1"/>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5"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p:val>
                                            <p:strVal val="#ppt_w"/>
                                          </p:val>
                                        </p:tav>
                                        <p:tav tm="100000">
                                          <p:val>
                                            <p:strVal val="#ppt_w"/>
                                          </p:val>
                                        </p:tav>
                                      </p:tavLst>
                                    </p:anim>
                                    <p:anim calcmode="lin" valueType="num">
                                      <p:cBhvr>
                                        <p:cTn id="537" dur="4000" fill="hold"/>
                                        <p:tgtEl>
                                          <p:spTgt spid="42"/>
                                        </p:tgtEl>
                                        <p:attrNameLst>
                                          <p:attrName>ppt_h</p:attrName>
                                        </p:attrNameLst>
                                      </p:cBhvr>
                                      <p:tavLst>
                                        <p:tav tm="0" fmla="#ppt_h*sin(2.5*pi*$)">
                                          <p:val>
                                            <p:fltVal val="0"/>
                                          </p:val>
                                        </p:tav>
                                        <p:tav tm="100000">
                                          <p:val>
                                            <p:fltVal val="1"/>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5"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p:val>
                                            <p:strVal val="#ppt_w"/>
                                          </p:val>
                                        </p:tav>
                                        <p:tav tm="100000">
                                          <p:val>
                                            <p:strVal val="#ppt_w"/>
                                          </p:val>
                                        </p:tav>
                                      </p:tavLst>
                                    </p:anim>
                                    <p:anim calcmode="lin" valueType="num">
                                      <p:cBhvr>
                                        <p:cTn id="552" dur="4000" fill="hold"/>
                                        <p:tgtEl>
                                          <p:spTgt spid="3"/>
                                        </p:tgtEl>
                                        <p:attrNameLst>
                                          <p:attrName>ppt_h</p:attrName>
                                        </p:attrNameLst>
                                      </p:cBhvr>
                                      <p:tavLst>
                                        <p:tav tm="0" fmla="#ppt_h*sin(2.5*pi*$)">
                                          <p:val>
                                            <p:fltVal val="0"/>
                                          </p:val>
                                        </p:tav>
                                        <p:tav tm="100000">
                                          <p:val>
                                            <p:fltVal val="1"/>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5"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p:val>
                                            <p:strVal val="#ppt_w"/>
                                          </p:val>
                                        </p:tav>
                                        <p:tav tm="100000">
                                          <p:val>
                                            <p:strVal val="#ppt_w"/>
                                          </p:val>
                                        </p:tav>
                                      </p:tavLst>
                                    </p:anim>
                                    <p:anim calcmode="lin" valueType="num">
                                      <p:cBhvr>
                                        <p:cTn id="567" dur="4000" fill="hold"/>
                                        <p:tgtEl>
                                          <p:spTgt spid="50"/>
                                        </p:tgtEl>
                                        <p:attrNameLst>
                                          <p:attrName>ppt_h</p:attrName>
                                        </p:attrNameLst>
                                      </p:cBhvr>
                                      <p:tavLst>
                                        <p:tav tm="0" fmla="#ppt_h*sin(2.5*pi*$)">
                                          <p:val>
                                            <p:fltVal val="0"/>
                                          </p:val>
                                        </p:tav>
                                        <p:tav tm="100000">
                                          <p:val>
                                            <p:fltVal val="1"/>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5"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p:val>
                                            <p:strVal val="#ppt_w"/>
                                          </p:val>
                                        </p:tav>
                                        <p:tav tm="100000">
                                          <p:val>
                                            <p:strVal val="#ppt_w"/>
                                          </p:val>
                                        </p:tav>
                                      </p:tavLst>
                                    </p:anim>
                                    <p:anim calcmode="lin" valueType="num">
                                      <p:cBhvr>
                                        <p:cTn id="582" dur="4000" fill="hold"/>
                                        <p:tgtEl>
                                          <p:spTgt spid="51"/>
                                        </p:tgtEl>
                                        <p:attrNameLst>
                                          <p:attrName>ppt_h</p:attrName>
                                        </p:attrNameLst>
                                      </p:cBhvr>
                                      <p:tavLst>
                                        <p:tav tm="0" fmla="#ppt_h*sin(2.5*pi*$)">
                                          <p:val>
                                            <p:fltVal val="0"/>
                                          </p:val>
                                        </p:tav>
                                        <p:tav tm="100000">
                                          <p:val>
                                            <p:fltVal val="1"/>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5"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p:val>
                                            <p:strVal val="#ppt_w"/>
                                          </p:val>
                                        </p:tav>
                                        <p:tav tm="100000">
                                          <p:val>
                                            <p:strVal val="#ppt_w"/>
                                          </p:val>
                                        </p:tav>
                                      </p:tavLst>
                                    </p:anim>
                                    <p:anim calcmode="lin" valueType="num">
                                      <p:cBhvr>
                                        <p:cTn id="597" dur="4000" fill="hold"/>
                                        <p:tgtEl>
                                          <p:spTgt spid="57"/>
                                        </p:tgtEl>
                                        <p:attrNameLst>
                                          <p:attrName>ppt_h</p:attrName>
                                        </p:attrNameLst>
                                      </p:cBhvr>
                                      <p:tavLst>
                                        <p:tav tm="0" fmla="#ppt_h*sin(2.5*pi*$)">
                                          <p:val>
                                            <p:fltVal val="0"/>
                                          </p:val>
                                        </p:tav>
                                        <p:tav tm="100000">
                                          <p:val>
                                            <p:fltVal val="1"/>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5"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p:val>
                                            <p:strVal val="#ppt_w"/>
                                          </p:val>
                                        </p:tav>
                                        <p:tav tm="100000">
                                          <p:val>
                                            <p:strVal val="#ppt_w"/>
                                          </p:val>
                                        </p:tav>
                                      </p:tavLst>
                                    </p:anim>
                                    <p:anim calcmode="lin" valueType="num">
                                      <p:cBhvr>
                                        <p:cTn id="612" dur="4000" fill="hold"/>
                                        <p:tgtEl>
                                          <p:spTgt spid="58"/>
                                        </p:tgtEl>
                                        <p:attrNameLst>
                                          <p:attrName>ppt_h</p:attrName>
                                        </p:attrNameLst>
                                      </p:cBhvr>
                                      <p:tavLst>
                                        <p:tav tm="0" fmla="#ppt_h*sin(2.5*pi*$)">
                                          <p:val>
                                            <p:fltVal val="0"/>
                                          </p:val>
                                        </p:tav>
                                        <p:tav tm="100000">
                                          <p:val>
                                            <p:fltVal val="1"/>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5"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p:val>
                                            <p:strVal val="#ppt_w"/>
                                          </p:val>
                                        </p:tav>
                                        <p:tav tm="100000">
                                          <p:val>
                                            <p:strVal val="#ppt_w"/>
                                          </p:val>
                                        </p:tav>
                                      </p:tavLst>
                                    </p:anim>
                                    <p:anim calcmode="lin" valueType="num">
                                      <p:cBhvr>
                                        <p:cTn id="627" dur="4000" fill="hold"/>
                                        <p:tgtEl>
                                          <p:spTgt spid="36"/>
                                        </p:tgtEl>
                                        <p:attrNameLst>
                                          <p:attrName>ppt_h</p:attrName>
                                        </p:attrNameLst>
                                      </p:cBhvr>
                                      <p:tavLst>
                                        <p:tav tm="0" fmla="#ppt_h*sin(2.5*pi*$)">
                                          <p:val>
                                            <p:fltVal val="0"/>
                                          </p:val>
                                        </p:tav>
                                        <p:tav tm="100000">
                                          <p:val>
                                            <p:fltVal val="1"/>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p:val>
                                            <p:strVal val="#ppt_w"/>
                                          </p:val>
                                        </p:tav>
                                        <p:tav tm="100000">
                                          <p:val>
                                            <p:strVal val="#ppt_w"/>
                                          </p:val>
                                        </p:tav>
                                      </p:tavLst>
                                    </p:anim>
                                    <p:anim calcmode="lin" valueType="num">
                                      <p:cBhvr>
                                        <p:cTn id="642" dur="4000" fill="hold"/>
                                        <p:tgtEl>
                                          <p:spTgt spid="37"/>
                                        </p:tgtEl>
                                        <p:attrNameLst>
                                          <p:attrName>ppt_h</p:attrName>
                                        </p:attrNameLst>
                                      </p:cBhvr>
                                      <p:tavLst>
                                        <p:tav tm="0" fmla="#ppt_h*sin(2.5*pi*$)">
                                          <p:val>
                                            <p:fltVal val="0"/>
                                          </p:val>
                                        </p:tav>
                                        <p:tav tm="100000">
                                          <p:val>
                                            <p:fltVal val="1"/>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5"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p:val>
                                            <p:strVal val="#ppt_w"/>
                                          </p:val>
                                        </p:tav>
                                        <p:tav tm="100000">
                                          <p:val>
                                            <p:strVal val="#ppt_w"/>
                                          </p:val>
                                        </p:tav>
                                      </p:tavLst>
                                    </p:anim>
                                    <p:anim calcmode="lin" valueType="num">
                                      <p:cBhvr>
                                        <p:cTn id="657" dur="4000" fill="hold"/>
                                        <p:tgtEl>
                                          <p:spTgt spid="43"/>
                                        </p:tgtEl>
                                        <p:attrNameLst>
                                          <p:attrName>ppt_h</p:attrName>
                                        </p:attrNameLst>
                                      </p:cBhvr>
                                      <p:tavLst>
                                        <p:tav tm="0" fmla="#ppt_h*sin(2.5*pi*$)">
                                          <p:val>
                                            <p:fltVal val="0"/>
                                          </p:val>
                                        </p:tav>
                                        <p:tav tm="100000">
                                          <p:val>
                                            <p:fltVal val="1"/>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5"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p:val>
                                            <p:strVal val="#ppt_w"/>
                                          </p:val>
                                        </p:tav>
                                        <p:tav tm="100000">
                                          <p:val>
                                            <p:strVal val="#ppt_w"/>
                                          </p:val>
                                        </p:tav>
                                      </p:tavLst>
                                    </p:anim>
                                    <p:anim calcmode="lin" valueType="num">
                                      <p:cBhvr>
                                        <p:cTn id="672" dur="4000" fill="hold"/>
                                        <p:tgtEl>
                                          <p:spTgt spid="44"/>
                                        </p:tgtEl>
                                        <p:attrNameLst>
                                          <p:attrName>ppt_h</p:attrName>
                                        </p:attrNameLst>
                                      </p:cBhvr>
                                      <p:tavLst>
                                        <p:tav tm="0" fmla="#ppt_h*sin(2.5*pi*$)">
                                          <p:val>
                                            <p:fltVal val="0"/>
                                          </p:val>
                                        </p:tav>
                                        <p:tav tm="100000">
                                          <p:val>
                                            <p:fltVal val="1"/>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5"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p:val>
                                            <p:strVal val="#ppt_w"/>
                                          </p:val>
                                        </p:tav>
                                        <p:tav tm="100000">
                                          <p:val>
                                            <p:strVal val="#ppt_w"/>
                                          </p:val>
                                        </p:tav>
                                      </p:tavLst>
                                    </p:anim>
                                    <p:anim calcmode="lin" valueType="num">
                                      <p:cBhvr>
                                        <p:cTn id="687" dur="4000" fill="hold"/>
                                        <p:tgtEl>
                                          <p:spTgt spid="4"/>
                                        </p:tgtEl>
                                        <p:attrNameLst>
                                          <p:attrName>ppt_h</p:attrName>
                                        </p:attrNameLst>
                                      </p:cBhvr>
                                      <p:tavLst>
                                        <p:tav tm="0" fmla="#ppt_h*sin(2.5*pi*$)">
                                          <p:val>
                                            <p:fltVal val="0"/>
                                          </p:val>
                                        </p:tav>
                                        <p:tav tm="100000">
                                          <p:val>
                                            <p:fltVal val="1"/>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5"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p:val>
                                            <p:strVal val="#ppt_w"/>
                                          </p:val>
                                        </p:tav>
                                        <p:tav tm="100000">
                                          <p:val>
                                            <p:strVal val="#ppt_w"/>
                                          </p:val>
                                        </p:tav>
                                      </p:tavLst>
                                    </p:anim>
                                    <p:anim calcmode="lin" valueType="num">
                                      <p:cBhvr>
                                        <p:cTn id="702" dur="4000" fill="hold"/>
                                        <p:tgtEl>
                                          <p:spTgt spid="5"/>
                                        </p:tgtEl>
                                        <p:attrNameLst>
                                          <p:attrName>ppt_h</p:attrName>
                                        </p:attrNameLst>
                                      </p:cBhvr>
                                      <p:tavLst>
                                        <p:tav tm="0" fmla="#ppt_h*sin(2.5*pi*$)">
                                          <p:val>
                                            <p:fltVal val="0"/>
                                          </p:val>
                                        </p:tav>
                                        <p:tav tm="100000">
                                          <p:val>
                                            <p:fltVal val="1"/>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5"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p:val>
                                            <p:strVal val="#ppt_w"/>
                                          </p:val>
                                        </p:tav>
                                        <p:tav tm="100000">
                                          <p:val>
                                            <p:strVal val="#ppt_w"/>
                                          </p:val>
                                        </p:tav>
                                      </p:tavLst>
                                    </p:anim>
                                    <p:anim calcmode="lin" valueType="num">
                                      <p:cBhvr>
                                        <p:cTn id="717" dur="4000" fill="hold"/>
                                        <p:tgtEl>
                                          <p:spTgt spid="53"/>
                                        </p:tgtEl>
                                        <p:attrNameLst>
                                          <p:attrName>ppt_h</p:attrName>
                                        </p:attrNameLst>
                                      </p:cBhvr>
                                      <p:tavLst>
                                        <p:tav tm="0" fmla="#ppt_h*sin(2.5*pi*$)">
                                          <p:val>
                                            <p:fltVal val="0"/>
                                          </p:val>
                                        </p:tav>
                                        <p:tav tm="100000">
                                          <p:val>
                                            <p:fltVal val="1"/>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p:val>
                                            <p:strVal val="#ppt_w"/>
                                          </p:val>
                                        </p:tav>
                                        <p:tav tm="100000">
                                          <p:val>
                                            <p:strVal val="#ppt_w"/>
                                          </p:val>
                                        </p:tav>
                                      </p:tavLst>
                                    </p:anim>
                                    <p:anim calcmode="lin" valueType="num">
                                      <p:cBhvr>
                                        <p:cTn id="732" dur="4000" fill="hold"/>
                                        <p:tgtEl>
                                          <p:spTgt spid="52"/>
                                        </p:tgtEl>
                                        <p:attrNameLst>
                                          <p:attrName>ppt_h</p:attrName>
                                        </p:attrNameLst>
                                      </p:cBhvr>
                                      <p:tavLst>
                                        <p:tav tm="0" fmla="#ppt_h*sin(2.5*pi*$)">
                                          <p:val>
                                            <p:fltVal val="0"/>
                                          </p:val>
                                        </p:tav>
                                        <p:tav tm="100000">
                                          <p:val>
                                            <p:fltVal val="1"/>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p:val>
                                            <p:strVal val="#ppt_w"/>
                                          </p:val>
                                        </p:tav>
                                        <p:tav tm="100000">
                                          <p:val>
                                            <p:strVal val="#ppt_w"/>
                                          </p:val>
                                        </p:tav>
                                      </p:tavLst>
                                    </p:anim>
                                    <p:anim calcmode="lin" valueType="num">
                                      <p:cBhvr>
                                        <p:cTn id="747" dur="4000" fill="hold"/>
                                        <p:tgtEl>
                                          <p:spTgt spid="54"/>
                                        </p:tgtEl>
                                        <p:attrNameLst>
                                          <p:attrName>ppt_h</p:attrName>
                                        </p:attrNameLst>
                                      </p:cBhvr>
                                      <p:tavLst>
                                        <p:tav tm="0" fmla="#ppt_h*sin(2.5*pi*$)">
                                          <p:val>
                                            <p:fltVal val="0"/>
                                          </p:val>
                                        </p:tav>
                                        <p:tav tm="100000">
                                          <p:val>
                                            <p:fltVal val="1"/>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p:val>
                                            <p:strVal val="#ppt_w"/>
                                          </p:val>
                                        </p:tav>
                                        <p:tav tm="100000">
                                          <p:val>
                                            <p:strVal val="#ppt_w"/>
                                          </p:val>
                                        </p:tav>
                                      </p:tavLst>
                                    </p:anim>
                                    <p:anim calcmode="lin" valueType="num">
                                      <p:cBhvr>
                                        <p:cTn id="762" dur="4000" fill="hold"/>
                                        <p:tgtEl>
                                          <p:spTgt spid="60"/>
                                        </p:tgtEl>
                                        <p:attrNameLst>
                                          <p:attrName>ppt_h</p:attrName>
                                        </p:attrNameLst>
                                      </p:cBhvr>
                                      <p:tavLst>
                                        <p:tav tm="0" fmla="#ppt_h*sin(2.5*pi*$)">
                                          <p:val>
                                            <p:fltVal val="0"/>
                                          </p:val>
                                        </p:tav>
                                        <p:tav tm="100000">
                                          <p:val>
                                            <p:fltVal val="1"/>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p:val>
                                            <p:strVal val="#ppt_w"/>
                                          </p:val>
                                        </p:tav>
                                        <p:tav tm="100000">
                                          <p:val>
                                            <p:strVal val="#ppt_w"/>
                                          </p:val>
                                        </p:tav>
                                      </p:tavLst>
                                    </p:anim>
                                    <p:anim calcmode="lin" valueType="num">
                                      <p:cBhvr>
                                        <p:cTn id="777" dur="4000" fill="hold"/>
                                        <p:tgtEl>
                                          <p:spTgt spid="59"/>
                                        </p:tgtEl>
                                        <p:attrNameLst>
                                          <p:attrName>ppt_h</p:attrName>
                                        </p:attrNameLst>
                                      </p:cBhvr>
                                      <p:tavLst>
                                        <p:tav tm="0" fmla="#ppt_h*sin(2.5*pi*$)">
                                          <p:val>
                                            <p:fltVal val="0"/>
                                          </p:val>
                                        </p:tav>
                                        <p:tav tm="100000">
                                          <p:val>
                                            <p:fltVal val="1"/>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p:val>
                                            <p:strVal val="#ppt_w"/>
                                          </p:val>
                                        </p:tav>
                                        <p:tav tm="100000">
                                          <p:val>
                                            <p:strVal val="#ppt_w"/>
                                          </p:val>
                                        </p:tav>
                                      </p:tavLst>
                                    </p:anim>
                                    <p:anim calcmode="lin" valueType="num">
                                      <p:cBhvr>
                                        <p:cTn id="792" dur="4000" fill="hold"/>
                                        <p:tgtEl>
                                          <p:spTgt spid="61"/>
                                        </p:tgtEl>
                                        <p:attrNameLst>
                                          <p:attrName>ppt_h</p:attrName>
                                        </p:attrNameLst>
                                      </p:cBhvr>
                                      <p:tavLst>
                                        <p:tav tm="0" fmla="#ppt_h*sin(2.5*pi*$)">
                                          <p:val>
                                            <p:fltVal val="0"/>
                                          </p:val>
                                        </p:tav>
                                        <p:tav tm="100000">
                                          <p:val>
                                            <p:fltVal val="1"/>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p:val>
                                            <p:strVal val="#ppt_w"/>
                                          </p:val>
                                        </p:tav>
                                        <p:tav tm="100000">
                                          <p:val>
                                            <p:strVal val="#ppt_w"/>
                                          </p:val>
                                        </p:tav>
                                      </p:tavLst>
                                    </p:anim>
                                    <p:anim calcmode="lin" valueType="num">
                                      <p:cBhvr>
                                        <p:cTn id="807" dur="4000" fill="hold"/>
                                        <p:tgtEl>
                                          <p:spTgt spid="39"/>
                                        </p:tgtEl>
                                        <p:attrNameLst>
                                          <p:attrName>ppt_h</p:attrName>
                                        </p:attrNameLst>
                                      </p:cBhvr>
                                      <p:tavLst>
                                        <p:tav tm="0" fmla="#ppt_h*sin(2.5*pi*$)">
                                          <p:val>
                                            <p:fltVal val="0"/>
                                          </p:val>
                                        </p:tav>
                                        <p:tav tm="100000">
                                          <p:val>
                                            <p:fltVal val="1"/>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p:val>
                                            <p:strVal val="#ppt_w"/>
                                          </p:val>
                                        </p:tav>
                                        <p:tav tm="100000">
                                          <p:val>
                                            <p:strVal val="#ppt_w"/>
                                          </p:val>
                                        </p:tav>
                                      </p:tavLst>
                                    </p:anim>
                                    <p:anim calcmode="lin" valueType="num">
                                      <p:cBhvr>
                                        <p:cTn id="822" dur="4000" fill="hold"/>
                                        <p:tgtEl>
                                          <p:spTgt spid="38"/>
                                        </p:tgtEl>
                                        <p:attrNameLst>
                                          <p:attrName>ppt_h</p:attrName>
                                        </p:attrNameLst>
                                      </p:cBhvr>
                                      <p:tavLst>
                                        <p:tav tm="0" fmla="#ppt_h*sin(2.5*pi*$)">
                                          <p:val>
                                            <p:fltVal val="0"/>
                                          </p:val>
                                        </p:tav>
                                        <p:tav tm="100000">
                                          <p:val>
                                            <p:fltVal val="1"/>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p:val>
                                            <p:strVal val="#ppt_w"/>
                                          </p:val>
                                        </p:tav>
                                        <p:tav tm="100000">
                                          <p:val>
                                            <p:strVal val="#ppt_w"/>
                                          </p:val>
                                        </p:tav>
                                      </p:tavLst>
                                    </p:anim>
                                    <p:anim calcmode="lin" valueType="num">
                                      <p:cBhvr>
                                        <p:cTn id="837" dur="4000" fill="hold"/>
                                        <p:tgtEl>
                                          <p:spTgt spid="40"/>
                                        </p:tgtEl>
                                        <p:attrNameLst>
                                          <p:attrName>ppt_h</p:attrName>
                                        </p:attrNameLst>
                                      </p:cBhvr>
                                      <p:tavLst>
                                        <p:tav tm="0" fmla="#ppt_h*sin(2.5*pi*$)">
                                          <p:val>
                                            <p:fltVal val="0"/>
                                          </p:val>
                                        </p:tav>
                                        <p:tav tm="100000">
                                          <p:val>
                                            <p:fltVal val="1"/>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p:val>
                                            <p:strVal val="#ppt_w"/>
                                          </p:val>
                                        </p:tav>
                                        <p:tav tm="100000">
                                          <p:val>
                                            <p:strVal val="#ppt_w"/>
                                          </p:val>
                                        </p:tav>
                                      </p:tavLst>
                                    </p:anim>
                                    <p:anim calcmode="lin" valueType="num">
                                      <p:cBhvr>
                                        <p:cTn id="852" dur="4000" fill="hold"/>
                                        <p:tgtEl>
                                          <p:spTgt spid="46"/>
                                        </p:tgtEl>
                                        <p:attrNameLst>
                                          <p:attrName>ppt_h</p:attrName>
                                        </p:attrNameLst>
                                      </p:cBhvr>
                                      <p:tavLst>
                                        <p:tav tm="0" fmla="#ppt_h*sin(2.5*pi*$)">
                                          <p:val>
                                            <p:fltVal val="0"/>
                                          </p:val>
                                        </p:tav>
                                        <p:tav tm="100000">
                                          <p:val>
                                            <p:fltVal val="1"/>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p:val>
                                            <p:strVal val="#ppt_w"/>
                                          </p:val>
                                        </p:tav>
                                        <p:tav tm="100000">
                                          <p:val>
                                            <p:strVal val="#ppt_w"/>
                                          </p:val>
                                        </p:tav>
                                      </p:tavLst>
                                    </p:anim>
                                    <p:anim calcmode="lin" valueType="num">
                                      <p:cBhvr>
                                        <p:cTn id="867" dur="4000" fill="hold"/>
                                        <p:tgtEl>
                                          <p:spTgt spid="45"/>
                                        </p:tgtEl>
                                        <p:attrNameLst>
                                          <p:attrName>ppt_h</p:attrName>
                                        </p:attrNameLst>
                                      </p:cBhvr>
                                      <p:tavLst>
                                        <p:tav tm="0" fmla="#ppt_h*sin(2.5*pi*$)">
                                          <p:val>
                                            <p:fltVal val="0"/>
                                          </p:val>
                                        </p:tav>
                                        <p:tav tm="100000">
                                          <p:val>
                                            <p:fltVal val="1"/>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p:val>
                                            <p:strVal val="#ppt_w"/>
                                          </p:val>
                                        </p:tav>
                                        <p:tav tm="100000">
                                          <p:val>
                                            <p:strVal val="#ppt_w"/>
                                          </p:val>
                                        </p:tav>
                                      </p:tavLst>
                                    </p:anim>
                                    <p:anim calcmode="lin" valueType="num">
                                      <p:cBhvr>
                                        <p:cTn id="882" dur="4000" fill="hold"/>
                                        <p:tgtEl>
                                          <p:spTgt spid="47"/>
                                        </p:tgtEl>
                                        <p:attrNameLst>
                                          <p:attrName>ppt_h</p:attrName>
                                        </p:attrNameLst>
                                      </p:cBhvr>
                                      <p:tavLst>
                                        <p:tav tm="0" fmla="#ppt_h*sin(2.5*pi*$)">
                                          <p:val>
                                            <p:fltVal val="0"/>
                                          </p:val>
                                        </p:tav>
                                        <p:tav tm="100000">
                                          <p:val>
                                            <p:fltVal val="1"/>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p:val>
                                            <p:strVal val="#ppt_w"/>
                                          </p:val>
                                        </p:tav>
                                        <p:tav tm="100000">
                                          <p:val>
                                            <p:strVal val="#ppt_w"/>
                                          </p:val>
                                        </p:tav>
                                      </p:tavLst>
                                    </p:anim>
                                    <p:anim calcmode="lin" valueType="num">
                                      <p:cBhvr>
                                        <p:cTn id="897" dur="4000" fill="hold"/>
                                        <p:tgtEl>
                                          <p:spTgt spid="7"/>
                                        </p:tgtEl>
                                        <p:attrNameLst>
                                          <p:attrName>ppt_h</p:attrName>
                                        </p:attrNameLst>
                                      </p:cBhvr>
                                      <p:tavLst>
                                        <p:tav tm="0" fmla="#ppt_h*sin(2.5*pi*$)">
                                          <p:val>
                                            <p:fltVal val="0"/>
                                          </p:val>
                                        </p:tav>
                                        <p:tav tm="100000">
                                          <p:val>
                                            <p:fltVal val="1"/>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4500" fill="hold"/>
                                        <p:tgtEl>
                                          <p:spTgt spid="93"/>
                                        </p:tgtEl>
                                        <p:attrNameLst>
                                          <p:attrName>ppt_w</p:attrName>
                                        </p:attrNameLst>
                                      </p:cBhvr>
                                      <p:tavLst>
                                        <p:tav tm="0">
                                          <p:val>
                                            <p:strVal val="2/3*#ppt_w"/>
                                          </p:val>
                                        </p:tav>
                                        <p:tav tm="100000">
                                          <p:val>
                                            <p:strVal val="#ppt_w"/>
                                          </p:val>
                                        </p:tav>
                                      </p:tavLst>
                                    </p:anim>
                                    <p:anim calcmode="lin" valueType="num">
                                      <p:cBhvr>
                                        <p:cTn id="908" dur="4500" fill="hold"/>
                                        <p:tgtEl>
                                          <p:spTgt spid="93"/>
                                        </p:tgtEl>
                                        <p:attrNameLst>
                                          <p:attrName>ppt_h</p:attrName>
                                        </p:attrNameLst>
                                      </p:cBhvr>
                                      <p:tavLst>
                                        <p:tav tm="0">
                                          <p:val>
                                            <p:strVal val="2/3*#ppt_h"/>
                                          </p:val>
                                        </p:tav>
                                        <p:tav tm="100000">
                                          <p:val>
                                            <p:strVal val="#ppt_h"/>
                                          </p:val>
                                        </p:tav>
                                      </p:tavLst>
                                    </p:anim>
                                  </p:childTnLst>
                                </p:cTn>
                              </p:par>
                              <p:par>
                                <p:cTn id="909" presetID="16" presetClass="entr" presetSubtype="42" fill="hold" nodeType="withEffect">
                                  <p:stCondLst>
                                    <p:cond delay="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4500"/>
                                        <p:tgtEl>
                                          <p:spTgt spid="93"/>
                                        </p:tgtEl>
                                      </p:cBhvr>
                                    </p:animEffect>
                                  </p:childTnLst>
                                </p:cTn>
                              </p:par>
                              <p:par>
                                <p:cTn id="912" presetID="9" presetClass="emph" presetSubtype="0" nodeType="withEffect">
                                  <p:stCondLst>
                                    <p:cond delay="0"/>
                                  </p:stCondLst>
                                  <p:childTnLst>
                                    <p:set>
                                      <p:cBhvr rctx="PPT">
                                        <p:cTn id="913" dur="indefinite"/>
                                        <p:tgtEl>
                                          <p:spTgt spid="94"/>
                                        </p:tgtEl>
                                        <p:attrNameLst>
                                          <p:attrName>style.opacity</p:attrName>
                                        </p:attrNameLst>
                                      </p:cBhvr>
                                      <p:to>
                                        <p:strVal val="0"/>
                                      </p:to>
                                    </p:set>
                                    <p:animEffect filter="image" prLst="opacity: 0">
                                      <p:cBhvr rctx="IE">
                                        <p:cTn id="91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899592" y="1275606"/>
            <a:ext cx="5328592" cy="2739211"/>
          </a:xfrm>
          <a:prstGeom prst="rect">
            <a:avLst/>
          </a:prstGeom>
        </p:spPr>
        <p:txBody>
          <a:bodyPr wrap="square">
            <a:spAutoFit/>
            <a:scene3d>
              <a:camera prst="obliqueBottomLeft"/>
              <a:lightRig rig="threePt" dir="t"/>
            </a:scene3d>
            <a:sp3d extrusionH="31750">
              <a:extrusionClr>
                <a:srgbClr val="F88699"/>
              </a:extrusionClr>
            </a:sp3d>
          </a:bodyPr>
          <a:lstStyle/>
          <a:p>
            <a:pPr algn="ctr"/>
            <a:r>
              <a:rPr lang="es-ES" dirty="0" smtClean="0">
                <a:solidFill>
                  <a:schemeClr val="bg1"/>
                </a:solidFill>
                <a:latin typeface="Hobo Std" pitchFamily="34" charset="0"/>
              </a:rPr>
              <a:t>Para </a:t>
            </a:r>
            <a:r>
              <a:rPr lang="es-ES" dirty="0">
                <a:solidFill>
                  <a:schemeClr val="bg1"/>
                </a:solidFill>
                <a:latin typeface="Hobo Std" pitchFamily="34" charset="0"/>
              </a:rPr>
              <a:t>la digestión y la regularidad intestinal:</a:t>
            </a:r>
          </a:p>
          <a:p>
            <a:pPr algn="ctr"/>
            <a:r>
              <a:rPr lang="es-ES" sz="1400" dirty="0">
                <a:solidFill>
                  <a:schemeClr val="bg1"/>
                </a:solidFill>
                <a:latin typeface="Hobo Std" pitchFamily="34" charset="0"/>
              </a:rPr>
              <a:t>El rico contenido de fibra y agua de las frambuesas ayuda a prevenir el estreñimiento y mantener un sistema digestivo saludable ya que la fibra promueve la regularidad, crucial para eliminar las toxinas del organismo a través de la bilis y las heces. Además, el consumo elevado de fibra está asociado a un menor riesgo de accidente cerebrovascular, hipertensión, diabetes, obesidad, enfermedad coronaria y algunas enfermedades gastrointestinales. Aumentar el consumo de fibra natural ayuda a reducir la presión arterial, los niveles </a:t>
            </a: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de </a:t>
            </a:r>
            <a:r>
              <a:rPr lang="es-ES" sz="1400" dirty="0">
                <a:solidFill>
                  <a:schemeClr val="bg1"/>
                </a:solidFill>
                <a:latin typeface="Hobo Std" pitchFamily="34" charset="0"/>
              </a:rPr>
              <a:t>colesterol y mejorar la pérdida de peso en </a:t>
            </a:r>
            <a:r>
              <a:rPr lang="es-ES" sz="1400" dirty="0" smtClean="0">
                <a:solidFill>
                  <a:schemeClr val="bg1"/>
                </a:solidFill>
                <a:latin typeface="Hobo Std" pitchFamily="34" charset="0"/>
              </a:rPr>
              <a:t>las</a:t>
            </a:r>
          </a:p>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personas obesas.</a:t>
            </a:r>
          </a:p>
        </p:txBody>
      </p:sp>
    </p:spTree>
    <p:extLst>
      <p:ext uri="{BB962C8B-B14F-4D97-AF65-F5344CB8AC3E}">
        <p14:creationId xmlns:p14="http://schemas.microsoft.com/office/powerpoint/2010/main" val="3676930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18 Imagen" descr="Diapositiva47"/>
          <p:cNvPicPr>
            <a:picLocks noGrp="1" noChangeAspect="1"/>
          </p:cNvPicPr>
          <p:nvPr isPhoto="1"/>
        </p:nvPicPr>
        <p:blipFill rotWithShape="1">
          <a:blip r:embed="rId2">
            <a:lum/>
            <a:extLst>
              <a:ext uri="{28A0092B-C50C-407E-A947-70E740481C1C}">
                <a14:useLocalDpi xmlns:a14="http://schemas.microsoft.com/office/drawing/2010/main" val="0"/>
              </a:ext>
            </a:extLst>
          </a:blip>
          <a:srcRect t="457" b="457"/>
          <a:stretch/>
        </p:blipFill>
        <p:spPr>
          <a:xfrm>
            <a:off x="0" y="15699"/>
            <a:ext cx="9144000" cy="5136662"/>
          </a:xfrm>
          <a:prstGeom prst="rect">
            <a:avLst/>
          </a:prstGeom>
          <a:noFill/>
          <a:ln>
            <a:noFill/>
          </a:ln>
        </p:spPr>
      </p:pic>
      <p:sp>
        <p:nvSpPr>
          <p:cNvPr id="20" name="19 Arco de bloque"/>
          <p:cNvSpPr/>
          <p:nvPr/>
        </p:nvSpPr>
        <p:spPr>
          <a:xfrm rot="5400000">
            <a:off x="-1749416" y="1287130"/>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a:off x="-2217026" y="844809"/>
            <a:ext cx="4434052" cy="3500480"/>
          </a:xfrm>
          <a:prstGeom prst="blockArc">
            <a:avLst>
              <a:gd name="adj1" fmla="val 10802897"/>
              <a:gd name="adj2" fmla="val 12346"/>
              <a:gd name="adj3" fmla="val 6954"/>
            </a:avLst>
          </a:prstGeom>
          <a:solidFill>
            <a:schemeClr val="tx1"/>
          </a:solidFill>
          <a:ln>
            <a:solidFill>
              <a:schemeClr val="tx1">
                <a:lumMod val="95000"/>
              </a:schemeClr>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a:off x="-2571750" y="471067"/>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0800000">
            <a:off x="2748281" y="-2463079"/>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0800000">
            <a:off x="2334436" y="-2959164"/>
            <a:ext cx="4434052" cy="3500480"/>
          </a:xfrm>
          <a:prstGeom prst="blockArc">
            <a:avLst>
              <a:gd name="adj1" fmla="val 10802897"/>
              <a:gd name="adj2" fmla="val 12346"/>
              <a:gd name="adj3" fmla="val 6954"/>
            </a:avLst>
          </a:prstGeom>
          <a:solidFill>
            <a:schemeClr val="tx1"/>
          </a:solidFill>
          <a:ln>
            <a:solidFill>
              <a:schemeClr val="tx1">
                <a:lumMod val="95000"/>
              </a:schemeClr>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0800000">
            <a:off x="1979712" y="-3332906"/>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a:off x="2820289" y="4990232"/>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a:off x="2406444" y="4601677"/>
            <a:ext cx="4434052" cy="3500480"/>
          </a:xfrm>
          <a:prstGeom prst="blockArc">
            <a:avLst>
              <a:gd name="adj1" fmla="val 10802897"/>
              <a:gd name="adj2" fmla="val 12346"/>
              <a:gd name="adj3" fmla="val 6954"/>
            </a:avLst>
          </a:prstGeom>
          <a:solidFill>
            <a:schemeClr val="tx1"/>
          </a:solidFill>
          <a:ln>
            <a:solidFill>
              <a:schemeClr val="tx1">
                <a:lumMod val="95000"/>
              </a:schemeClr>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a:off x="2051720" y="4227934"/>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16200000" flipH="1">
            <a:off x="7287054" y="1231890"/>
            <a:ext cx="3606362" cy="2615838"/>
          </a:xfrm>
          <a:prstGeom prst="blockArc">
            <a:avLst>
              <a:gd name="adj1" fmla="val 10733983"/>
              <a:gd name="adj2" fmla="val 89243"/>
              <a:gd name="adj3" fmla="val 8873"/>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16200000" flipH="1">
            <a:off x="6926975" y="789569"/>
            <a:ext cx="4434052" cy="3500480"/>
          </a:xfrm>
          <a:prstGeom prst="blockArc">
            <a:avLst>
              <a:gd name="adj1" fmla="val 10802897"/>
              <a:gd name="adj2" fmla="val 12346"/>
              <a:gd name="adj3" fmla="val 6954"/>
            </a:avLst>
          </a:prstGeom>
          <a:solidFill>
            <a:schemeClr val="tx1"/>
          </a:solidFill>
          <a:ln>
            <a:solidFill>
              <a:schemeClr val="tx1">
                <a:lumMod val="95000"/>
              </a:schemeClr>
            </a:solid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16200000" flipH="1">
            <a:off x="6572250" y="415827"/>
            <a:ext cx="5143500" cy="4247964"/>
          </a:xfrm>
          <a:prstGeom prst="blockArc">
            <a:avLst>
              <a:gd name="adj1" fmla="val 10802897"/>
              <a:gd name="adj2" fmla="val 29958"/>
              <a:gd name="adj3" fmla="val 5167"/>
            </a:avLst>
          </a:prstGeom>
          <a:gradFill>
            <a:gsLst>
              <a:gs pos="77917">
                <a:srgbClr val="CC0000"/>
              </a:gs>
              <a:gs pos="28000">
                <a:srgbClr val="CC0000"/>
              </a:gs>
              <a:gs pos="94583">
                <a:srgbClr val="FF0000">
                  <a:alpha val="22000"/>
                </a:srgbClr>
              </a:gs>
              <a:gs pos="8000">
                <a:srgbClr val="F80518">
                  <a:alpha val="41000"/>
                </a:srgbClr>
              </a:gs>
              <a:gs pos="52000">
                <a:srgbClr val="FF0000">
                  <a:alpha val="0"/>
                </a:srgbClr>
              </a:gs>
            </a:gsLst>
            <a:path path="circle">
              <a:fillToRect l="100000" t="100000"/>
            </a:path>
          </a:gradFill>
          <a:ln>
            <a:solidFill>
              <a:schemeClr val="tx1">
                <a:lumMod val="95000"/>
              </a:schemeClr>
            </a:solidFill>
          </a:ln>
          <a:scene3d>
            <a:camera prst="orthographicFront"/>
            <a:lightRig rig="flat"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18936" y="-1316682"/>
            <a:ext cx="9285130" cy="7776864"/>
          </a:xfrm>
          <a:prstGeom prst="rect">
            <a:avLst/>
          </a:prstGeom>
          <a:noFill/>
          <a:ln>
            <a:noFill/>
          </a:ln>
        </p:spPr>
      </p:pic>
    </p:spTree>
    <p:extLst>
      <p:ext uri="{BB962C8B-B14F-4D97-AF65-F5344CB8AC3E}">
        <p14:creationId xmlns:p14="http://schemas.microsoft.com/office/powerpoint/2010/main" val="3509645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3000" fill="hold"/>
                                        <p:tgtEl>
                                          <p:spTgt spid="25"/>
                                        </p:tgtEl>
                                        <p:attrNameLst>
                                          <p:attrName>ppt_x</p:attrName>
                                        </p:attrNameLst>
                                      </p:cBhvr>
                                      <p:tavLst>
                                        <p:tav tm="0">
                                          <p:val>
                                            <p:strVal val="#ppt_x"/>
                                          </p:val>
                                        </p:tav>
                                        <p:tav tm="100000">
                                          <p:val>
                                            <p:strVal val="#ppt_x"/>
                                          </p:val>
                                        </p:tav>
                                      </p:tavLst>
                                    </p:anim>
                                    <p:anim calcmode="lin" valueType="num">
                                      <p:cBhvr>
                                        <p:cTn id="8" dur="3000" fill="hold"/>
                                        <p:tgtEl>
                                          <p:spTgt spid="25"/>
                                        </p:tgtEl>
                                        <p:attrNameLst>
                                          <p:attrName>ppt_y</p:attrName>
                                        </p:attrNameLst>
                                      </p:cBhvr>
                                      <p:tavLst>
                                        <p:tav tm="0">
                                          <p:val>
                                            <p:strVal val="#ppt_y-#ppt_h/2"/>
                                          </p:val>
                                        </p:tav>
                                        <p:tav tm="100000">
                                          <p:val>
                                            <p:strVal val="#ppt_y"/>
                                          </p:val>
                                        </p:tav>
                                      </p:tavLst>
                                    </p:anim>
                                    <p:anim calcmode="lin" valueType="num">
                                      <p:cBhvr>
                                        <p:cTn id="9" dur="3000" fill="hold"/>
                                        <p:tgtEl>
                                          <p:spTgt spid="25"/>
                                        </p:tgtEl>
                                        <p:attrNameLst>
                                          <p:attrName>ppt_w</p:attrName>
                                        </p:attrNameLst>
                                      </p:cBhvr>
                                      <p:tavLst>
                                        <p:tav tm="0">
                                          <p:val>
                                            <p:strVal val="#ppt_w"/>
                                          </p:val>
                                        </p:tav>
                                        <p:tav tm="100000">
                                          <p:val>
                                            <p:strVal val="#ppt_w"/>
                                          </p:val>
                                        </p:tav>
                                      </p:tavLst>
                                    </p:anim>
                                    <p:anim calcmode="lin" valueType="num">
                                      <p:cBhvr>
                                        <p:cTn id="10" dur="3000" fill="hold"/>
                                        <p:tgtEl>
                                          <p:spTgt spid="25"/>
                                        </p:tgtEl>
                                        <p:attrNameLst>
                                          <p:attrName>ppt_h</p:attrName>
                                        </p:attrNameLst>
                                      </p:cBhvr>
                                      <p:tavLst>
                                        <p:tav tm="0">
                                          <p:val>
                                            <p:fltVal val="0"/>
                                          </p:val>
                                        </p:tav>
                                        <p:tav tm="100000">
                                          <p:val>
                                            <p:strVal val="#ppt_h"/>
                                          </p:val>
                                        </p:tav>
                                      </p:tavLst>
                                    </p:anim>
                                  </p:childTnLst>
                                </p:cTn>
                              </p:par>
                              <p:par>
                                <p:cTn id="11" presetID="2" presetClass="exit" presetSubtype="4" fill="hold" grpId="1" nodeType="withEffect">
                                  <p:stCondLst>
                                    <p:cond delay="0"/>
                                  </p:stCondLst>
                                  <p:childTnLst>
                                    <p:anim calcmode="lin" valueType="num">
                                      <p:cBhvr additive="base">
                                        <p:cTn id="12" dur="3000"/>
                                        <p:tgtEl>
                                          <p:spTgt spid="25"/>
                                        </p:tgtEl>
                                        <p:attrNameLst>
                                          <p:attrName>ppt_x</p:attrName>
                                        </p:attrNameLst>
                                      </p:cBhvr>
                                      <p:tavLst>
                                        <p:tav tm="0">
                                          <p:val>
                                            <p:strVal val="ppt_x"/>
                                          </p:val>
                                        </p:tav>
                                        <p:tav tm="100000">
                                          <p:val>
                                            <p:strVal val="ppt_x"/>
                                          </p:val>
                                        </p:tav>
                                      </p:tavLst>
                                    </p:anim>
                                    <p:anim calcmode="lin" valueType="num">
                                      <p:cBhvr additive="base">
                                        <p:cTn id="13" dur="3000"/>
                                        <p:tgtEl>
                                          <p:spTgt spid="25"/>
                                        </p:tgtEl>
                                        <p:attrNameLst>
                                          <p:attrName>ppt_y</p:attrName>
                                        </p:attrNameLst>
                                      </p:cBhvr>
                                      <p:tavLst>
                                        <p:tav tm="0">
                                          <p:val>
                                            <p:strVal val="ppt_y"/>
                                          </p:val>
                                        </p:tav>
                                        <p:tav tm="100000">
                                          <p:val>
                                            <p:strVal val="1+ppt_h/2"/>
                                          </p:val>
                                        </p:tav>
                                      </p:tavLst>
                                    </p:anim>
                                    <p:set>
                                      <p:cBhvr>
                                        <p:cTn id="14" dur="1" fill="hold">
                                          <p:stCondLst>
                                            <p:cond delay="2999"/>
                                          </p:stCondLst>
                                        </p:cTn>
                                        <p:tgtEl>
                                          <p:spTgt spid="25"/>
                                        </p:tgtEl>
                                        <p:attrNameLst>
                                          <p:attrName>style.visibility</p:attrName>
                                        </p:attrNameLst>
                                      </p:cBhvr>
                                      <p:to>
                                        <p:strVal val="hidden"/>
                                      </p:to>
                                    </p:set>
                                  </p:childTnLst>
                                </p:cTn>
                              </p:par>
                              <p:par>
                                <p:cTn id="15" presetID="17" presetClass="entr" presetSubtype="1"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p:cTn id="17" dur="3000" fill="hold"/>
                                        <p:tgtEl>
                                          <p:spTgt spid="24"/>
                                        </p:tgtEl>
                                        <p:attrNameLst>
                                          <p:attrName>ppt_x</p:attrName>
                                        </p:attrNameLst>
                                      </p:cBhvr>
                                      <p:tavLst>
                                        <p:tav tm="0">
                                          <p:val>
                                            <p:strVal val="#ppt_x"/>
                                          </p:val>
                                        </p:tav>
                                        <p:tav tm="100000">
                                          <p:val>
                                            <p:strVal val="#ppt_x"/>
                                          </p:val>
                                        </p:tav>
                                      </p:tavLst>
                                    </p:anim>
                                    <p:anim calcmode="lin" valueType="num">
                                      <p:cBhvr>
                                        <p:cTn id="18" dur="3000" fill="hold"/>
                                        <p:tgtEl>
                                          <p:spTgt spid="24"/>
                                        </p:tgtEl>
                                        <p:attrNameLst>
                                          <p:attrName>ppt_y</p:attrName>
                                        </p:attrNameLst>
                                      </p:cBhvr>
                                      <p:tavLst>
                                        <p:tav tm="0">
                                          <p:val>
                                            <p:strVal val="#ppt_y-#ppt_h/2"/>
                                          </p:val>
                                        </p:tav>
                                        <p:tav tm="100000">
                                          <p:val>
                                            <p:strVal val="#ppt_y"/>
                                          </p:val>
                                        </p:tav>
                                      </p:tavLst>
                                    </p:anim>
                                    <p:anim calcmode="lin" valueType="num">
                                      <p:cBhvr>
                                        <p:cTn id="19" dur="3000" fill="hold"/>
                                        <p:tgtEl>
                                          <p:spTgt spid="24"/>
                                        </p:tgtEl>
                                        <p:attrNameLst>
                                          <p:attrName>ppt_w</p:attrName>
                                        </p:attrNameLst>
                                      </p:cBhvr>
                                      <p:tavLst>
                                        <p:tav tm="0">
                                          <p:val>
                                            <p:strVal val="#ppt_w"/>
                                          </p:val>
                                        </p:tav>
                                        <p:tav tm="100000">
                                          <p:val>
                                            <p:strVal val="#ppt_w"/>
                                          </p:val>
                                        </p:tav>
                                      </p:tavLst>
                                    </p:anim>
                                    <p:anim calcmode="lin" valueType="num">
                                      <p:cBhvr>
                                        <p:cTn id="20" dur="3000" fill="hold"/>
                                        <p:tgtEl>
                                          <p:spTgt spid="24"/>
                                        </p:tgtEl>
                                        <p:attrNameLst>
                                          <p:attrName>ppt_h</p:attrName>
                                        </p:attrNameLst>
                                      </p:cBhvr>
                                      <p:tavLst>
                                        <p:tav tm="0">
                                          <p:val>
                                            <p:fltVal val="0"/>
                                          </p:val>
                                        </p:tav>
                                        <p:tav tm="100000">
                                          <p:val>
                                            <p:strVal val="#ppt_h"/>
                                          </p:val>
                                        </p:tav>
                                      </p:tavLst>
                                    </p:anim>
                                  </p:childTnLst>
                                </p:cTn>
                              </p:par>
                              <p:par>
                                <p:cTn id="21" presetID="2" presetClass="exit" presetSubtype="4" fill="hold" grpId="1" nodeType="withEffect">
                                  <p:stCondLst>
                                    <p:cond delay="0"/>
                                  </p:stCondLst>
                                  <p:childTnLst>
                                    <p:anim calcmode="lin" valueType="num">
                                      <p:cBhvr additive="base">
                                        <p:cTn id="22" dur="3000"/>
                                        <p:tgtEl>
                                          <p:spTgt spid="24"/>
                                        </p:tgtEl>
                                        <p:attrNameLst>
                                          <p:attrName>ppt_x</p:attrName>
                                        </p:attrNameLst>
                                      </p:cBhvr>
                                      <p:tavLst>
                                        <p:tav tm="0">
                                          <p:val>
                                            <p:strVal val="ppt_x"/>
                                          </p:val>
                                        </p:tav>
                                        <p:tav tm="100000">
                                          <p:val>
                                            <p:strVal val="ppt_x"/>
                                          </p:val>
                                        </p:tav>
                                      </p:tavLst>
                                    </p:anim>
                                    <p:anim calcmode="lin" valueType="num">
                                      <p:cBhvr additive="base">
                                        <p:cTn id="23" dur="3000"/>
                                        <p:tgtEl>
                                          <p:spTgt spid="24"/>
                                        </p:tgtEl>
                                        <p:attrNameLst>
                                          <p:attrName>ppt_y</p:attrName>
                                        </p:attrNameLst>
                                      </p:cBhvr>
                                      <p:tavLst>
                                        <p:tav tm="0">
                                          <p:val>
                                            <p:strVal val="ppt_y"/>
                                          </p:val>
                                        </p:tav>
                                        <p:tav tm="100000">
                                          <p:val>
                                            <p:strVal val="1+ppt_h/2"/>
                                          </p:val>
                                        </p:tav>
                                      </p:tavLst>
                                    </p:anim>
                                    <p:set>
                                      <p:cBhvr>
                                        <p:cTn id="24" dur="1" fill="hold">
                                          <p:stCondLst>
                                            <p:cond delay="2999"/>
                                          </p:stCondLst>
                                        </p:cTn>
                                        <p:tgtEl>
                                          <p:spTgt spid="24"/>
                                        </p:tgtEl>
                                        <p:attrNameLst>
                                          <p:attrName>style.visibility</p:attrName>
                                        </p:attrNameLst>
                                      </p:cBhvr>
                                      <p:to>
                                        <p:strVal val="hidden"/>
                                      </p:to>
                                    </p:set>
                                  </p:childTnLst>
                                </p:cTn>
                              </p:par>
                              <p:par>
                                <p:cTn id="25" presetID="17" presetClass="entr" presetSubtype="1"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anim calcmode="lin" valueType="num">
                                      <p:cBhvr>
                                        <p:cTn id="27" dur="3000" fill="hold"/>
                                        <p:tgtEl>
                                          <p:spTgt spid="23"/>
                                        </p:tgtEl>
                                        <p:attrNameLst>
                                          <p:attrName>ppt_x</p:attrName>
                                        </p:attrNameLst>
                                      </p:cBhvr>
                                      <p:tavLst>
                                        <p:tav tm="0">
                                          <p:val>
                                            <p:strVal val="#ppt_x"/>
                                          </p:val>
                                        </p:tav>
                                        <p:tav tm="100000">
                                          <p:val>
                                            <p:strVal val="#ppt_x"/>
                                          </p:val>
                                        </p:tav>
                                      </p:tavLst>
                                    </p:anim>
                                    <p:anim calcmode="lin" valueType="num">
                                      <p:cBhvr>
                                        <p:cTn id="28" dur="3000" fill="hold"/>
                                        <p:tgtEl>
                                          <p:spTgt spid="23"/>
                                        </p:tgtEl>
                                        <p:attrNameLst>
                                          <p:attrName>ppt_y</p:attrName>
                                        </p:attrNameLst>
                                      </p:cBhvr>
                                      <p:tavLst>
                                        <p:tav tm="0">
                                          <p:val>
                                            <p:strVal val="#ppt_y-#ppt_h/2"/>
                                          </p:val>
                                        </p:tav>
                                        <p:tav tm="100000">
                                          <p:val>
                                            <p:strVal val="#ppt_y"/>
                                          </p:val>
                                        </p:tav>
                                      </p:tavLst>
                                    </p:anim>
                                    <p:anim calcmode="lin" valueType="num">
                                      <p:cBhvr>
                                        <p:cTn id="29" dur="3000" fill="hold"/>
                                        <p:tgtEl>
                                          <p:spTgt spid="23"/>
                                        </p:tgtEl>
                                        <p:attrNameLst>
                                          <p:attrName>ppt_w</p:attrName>
                                        </p:attrNameLst>
                                      </p:cBhvr>
                                      <p:tavLst>
                                        <p:tav tm="0">
                                          <p:val>
                                            <p:strVal val="#ppt_w"/>
                                          </p:val>
                                        </p:tav>
                                        <p:tav tm="100000">
                                          <p:val>
                                            <p:strVal val="#ppt_w"/>
                                          </p:val>
                                        </p:tav>
                                      </p:tavLst>
                                    </p:anim>
                                    <p:anim calcmode="lin" valueType="num">
                                      <p:cBhvr>
                                        <p:cTn id="30" dur="3000" fill="hold"/>
                                        <p:tgtEl>
                                          <p:spTgt spid="23"/>
                                        </p:tgtEl>
                                        <p:attrNameLst>
                                          <p:attrName>ppt_h</p:attrName>
                                        </p:attrNameLst>
                                      </p:cBhvr>
                                      <p:tavLst>
                                        <p:tav tm="0">
                                          <p:val>
                                            <p:fltVal val="0"/>
                                          </p:val>
                                        </p:tav>
                                        <p:tav tm="100000">
                                          <p:val>
                                            <p:strVal val="#ppt_h"/>
                                          </p:val>
                                        </p:tav>
                                      </p:tavLst>
                                    </p:anim>
                                  </p:childTnLst>
                                </p:cTn>
                              </p:par>
                              <p:par>
                                <p:cTn id="31" presetID="2" presetClass="exit" presetSubtype="4" fill="hold" grpId="1" nodeType="withEffect">
                                  <p:stCondLst>
                                    <p:cond delay="0"/>
                                  </p:stCondLst>
                                  <p:childTnLst>
                                    <p:anim calcmode="lin" valueType="num">
                                      <p:cBhvr additive="base">
                                        <p:cTn id="32" dur="3000"/>
                                        <p:tgtEl>
                                          <p:spTgt spid="23"/>
                                        </p:tgtEl>
                                        <p:attrNameLst>
                                          <p:attrName>ppt_x</p:attrName>
                                        </p:attrNameLst>
                                      </p:cBhvr>
                                      <p:tavLst>
                                        <p:tav tm="0">
                                          <p:val>
                                            <p:strVal val="ppt_x"/>
                                          </p:val>
                                        </p:tav>
                                        <p:tav tm="100000">
                                          <p:val>
                                            <p:strVal val="ppt_x"/>
                                          </p:val>
                                        </p:tav>
                                      </p:tavLst>
                                    </p:anim>
                                    <p:anim calcmode="lin" valueType="num">
                                      <p:cBhvr additive="base">
                                        <p:cTn id="33" dur="3000"/>
                                        <p:tgtEl>
                                          <p:spTgt spid="23"/>
                                        </p:tgtEl>
                                        <p:attrNameLst>
                                          <p:attrName>ppt_y</p:attrName>
                                        </p:attrNameLst>
                                      </p:cBhvr>
                                      <p:tavLst>
                                        <p:tav tm="0">
                                          <p:val>
                                            <p:strVal val="ppt_y"/>
                                          </p:val>
                                        </p:tav>
                                        <p:tav tm="100000">
                                          <p:val>
                                            <p:strVal val="1+ppt_h/2"/>
                                          </p:val>
                                        </p:tav>
                                      </p:tavLst>
                                    </p:anim>
                                    <p:set>
                                      <p:cBhvr>
                                        <p:cTn id="34" dur="1" fill="hold">
                                          <p:stCondLst>
                                            <p:cond delay="2999"/>
                                          </p:stCondLst>
                                        </p:cTn>
                                        <p:tgtEl>
                                          <p:spTgt spid="23"/>
                                        </p:tgtEl>
                                        <p:attrNameLst>
                                          <p:attrName>style.visibility</p:attrName>
                                        </p:attrNameLst>
                                      </p:cBhvr>
                                      <p:to>
                                        <p:strVal val="hidden"/>
                                      </p:to>
                                    </p:set>
                                  </p:childTnLst>
                                </p:cTn>
                              </p:par>
                              <p:par>
                                <p:cTn id="35" presetID="17" presetClass="entr" presetSubtype="4"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 calcmode="lin" valueType="num">
                                      <p:cBhvr>
                                        <p:cTn id="37" dur="3000" fill="hold"/>
                                        <p:tgtEl>
                                          <p:spTgt spid="28"/>
                                        </p:tgtEl>
                                        <p:attrNameLst>
                                          <p:attrName>ppt_x</p:attrName>
                                        </p:attrNameLst>
                                      </p:cBhvr>
                                      <p:tavLst>
                                        <p:tav tm="0">
                                          <p:val>
                                            <p:strVal val="#ppt_x"/>
                                          </p:val>
                                        </p:tav>
                                        <p:tav tm="100000">
                                          <p:val>
                                            <p:strVal val="#ppt_x"/>
                                          </p:val>
                                        </p:tav>
                                      </p:tavLst>
                                    </p:anim>
                                    <p:anim calcmode="lin" valueType="num">
                                      <p:cBhvr>
                                        <p:cTn id="38" dur="3000" fill="hold"/>
                                        <p:tgtEl>
                                          <p:spTgt spid="28"/>
                                        </p:tgtEl>
                                        <p:attrNameLst>
                                          <p:attrName>ppt_y</p:attrName>
                                        </p:attrNameLst>
                                      </p:cBhvr>
                                      <p:tavLst>
                                        <p:tav tm="0">
                                          <p:val>
                                            <p:strVal val="#ppt_y+#ppt_h/2"/>
                                          </p:val>
                                        </p:tav>
                                        <p:tav tm="100000">
                                          <p:val>
                                            <p:strVal val="#ppt_y"/>
                                          </p:val>
                                        </p:tav>
                                      </p:tavLst>
                                    </p:anim>
                                    <p:anim calcmode="lin" valueType="num">
                                      <p:cBhvr>
                                        <p:cTn id="39" dur="3000" fill="hold"/>
                                        <p:tgtEl>
                                          <p:spTgt spid="28"/>
                                        </p:tgtEl>
                                        <p:attrNameLst>
                                          <p:attrName>ppt_w</p:attrName>
                                        </p:attrNameLst>
                                      </p:cBhvr>
                                      <p:tavLst>
                                        <p:tav tm="0">
                                          <p:val>
                                            <p:strVal val="#ppt_w"/>
                                          </p:val>
                                        </p:tav>
                                        <p:tav tm="100000">
                                          <p:val>
                                            <p:strVal val="#ppt_w"/>
                                          </p:val>
                                        </p:tav>
                                      </p:tavLst>
                                    </p:anim>
                                    <p:anim calcmode="lin" valueType="num">
                                      <p:cBhvr>
                                        <p:cTn id="40" dur="3000" fill="hold"/>
                                        <p:tgtEl>
                                          <p:spTgt spid="28"/>
                                        </p:tgtEl>
                                        <p:attrNameLst>
                                          <p:attrName>ppt_h</p:attrName>
                                        </p:attrNameLst>
                                      </p:cBhvr>
                                      <p:tavLst>
                                        <p:tav tm="0">
                                          <p:val>
                                            <p:fltVal val="0"/>
                                          </p:val>
                                        </p:tav>
                                        <p:tav tm="100000">
                                          <p:val>
                                            <p:strVal val="#ppt_h"/>
                                          </p:val>
                                        </p:tav>
                                      </p:tavLst>
                                    </p:anim>
                                  </p:childTnLst>
                                </p:cTn>
                              </p:par>
                              <p:par>
                                <p:cTn id="41" presetID="2" presetClass="exit" presetSubtype="1" fill="hold" grpId="1" nodeType="withEffect">
                                  <p:stCondLst>
                                    <p:cond delay="0"/>
                                  </p:stCondLst>
                                  <p:childTnLst>
                                    <p:anim calcmode="lin" valueType="num">
                                      <p:cBhvr additive="base">
                                        <p:cTn id="42" dur="3000"/>
                                        <p:tgtEl>
                                          <p:spTgt spid="28"/>
                                        </p:tgtEl>
                                        <p:attrNameLst>
                                          <p:attrName>ppt_x</p:attrName>
                                        </p:attrNameLst>
                                      </p:cBhvr>
                                      <p:tavLst>
                                        <p:tav tm="0">
                                          <p:val>
                                            <p:strVal val="ppt_x"/>
                                          </p:val>
                                        </p:tav>
                                        <p:tav tm="100000">
                                          <p:val>
                                            <p:strVal val="ppt_x"/>
                                          </p:val>
                                        </p:tav>
                                      </p:tavLst>
                                    </p:anim>
                                    <p:anim calcmode="lin" valueType="num">
                                      <p:cBhvr additive="base">
                                        <p:cTn id="43" dur="3000"/>
                                        <p:tgtEl>
                                          <p:spTgt spid="28"/>
                                        </p:tgtEl>
                                        <p:attrNameLst>
                                          <p:attrName>ppt_y</p:attrName>
                                        </p:attrNameLst>
                                      </p:cBhvr>
                                      <p:tavLst>
                                        <p:tav tm="0">
                                          <p:val>
                                            <p:strVal val="ppt_y"/>
                                          </p:val>
                                        </p:tav>
                                        <p:tav tm="100000">
                                          <p:val>
                                            <p:strVal val="0-ppt_h/2"/>
                                          </p:val>
                                        </p:tav>
                                      </p:tavLst>
                                    </p:anim>
                                    <p:set>
                                      <p:cBhvr>
                                        <p:cTn id="44" dur="1" fill="hold">
                                          <p:stCondLst>
                                            <p:cond delay="2999"/>
                                          </p:stCondLst>
                                        </p:cTn>
                                        <p:tgtEl>
                                          <p:spTgt spid="28"/>
                                        </p:tgtEl>
                                        <p:attrNameLst>
                                          <p:attrName>style.visibility</p:attrName>
                                        </p:attrNameLst>
                                      </p:cBhvr>
                                      <p:to>
                                        <p:strVal val="hidden"/>
                                      </p:to>
                                    </p:set>
                                  </p:childTnLst>
                                </p:cTn>
                              </p:par>
                              <p:par>
                                <p:cTn id="45" presetID="17" presetClass="entr" presetSubtype="4"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p:cTn id="47" dur="3000" fill="hold"/>
                                        <p:tgtEl>
                                          <p:spTgt spid="27"/>
                                        </p:tgtEl>
                                        <p:attrNameLst>
                                          <p:attrName>ppt_x</p:attrName>
                                        </p:attrNameLst>
                                      </p:cBhvr>
                                      <p:tavLst>
                                        <p:tav tm="0">
                                          <p:val>
                                            <p:strVal val="#ppt_x"/>
                                          </p:val>
                                        </p:tav>
                                        <p:tav tm="100000">
                                          <p:val>
                                            <p:strVal val="#ppt_x"/>
                                          </p:val>
                                        </p:tav>
                                      </p:tavLst>
                                    </p:anim>
                                    <p:anim calcmode="lin" valueType="num">
                                      <p:cBhvr>
                                        <p:cTn id="48" dur="3000" fill="hold"/>
                                        <p:tgtEl>
                                          <p:spTgt spid="27"/>
                                        </p:tgtEl>
                                        <p:attrNameLst>
                                          <p:attrName>ppt_y</p:attrName>
                                        </p:attrNameLst>
                                      </p:cBhvr>
                                      <p:tavLst>
                                        <p:tav tm="0">
                                          <p:val>
                                            <p:strVal val="#ppt_y+#ppt_h/2"/>
                                          </p:val>
                                        </p:tav>
                                        <p:tav tm="100000">
                                          <p:val>
                                            <p:strVal val="#ppt_y"/>
                                          </p:val>
                                        </p:tav>
                                      </p:tavLst>
                                    </p:anim>
                                    <p:anim calcmode="lin" valueType="num">
                                      <p:cBhvr>
                                        <p:cTn id="49" dur="3000" fill="hold"/>
                                        <p:tgtEl>
                                          <p:spTgt spid="27"/>
                                        </p:tgtEl>
                                        <p:attrNameLst>
                                          <p:attrName>ppt_w</p:attrName>
                                        </p:attrNameLst>
                                      </p:cBhvr>
                                      <p:tavLst>
                                        <p:tav tm="0">
                                          <p:val>
                                            <p:strVal val="#ppt_w"/>
                                          </p:val>
                                        </p:tav>
                                        <p:tav tm="100000">
                                          <p:val>
                                            <p:strVal val="#ppt_w"/>
                                          </p:val>
                                        </p:tav>
                                      </p:tavLst>
                                    </p:anim>
                                    <p:anim calcmode="lin" valueType="num">
                                      <p:cBhvr>
                                        <p:cTn id="50" dur="3000" fill="hold"/>
                                        <p:tgtEl>
                                          <p:spTgt spid="27"/>
                                        </p:tgtEl>
                                        <p:attrNameLst>
                                          <p:attrName>ppt_h</p:attrName>
                                        </p:attrNameLst>
                                      </p:cBhvr>
                                      <p:tavLst>
                                        <p:tav tm="0">
                                          <p:val>
                                            <p:fltVal val="0"/>
                                          </p:val>
                                        </p:tav>
                                        <p:tav tm="100000">
                                          <p:val>
                                            <p:strVal val="#ppt_h"/>
                                          </p:val>
                                        </p:tav>
                                      </p:tavLst>
                                    </p:anim>
                                  </p:childTnLst>
                                </p:cTn>
                              </p:par>
                              <p:par>
                                <p:cTn id="51" presetID="2" presetClass="exit" presetSubtype="1" fill="hold" grpId="1" nodeType="withEffect">
                                  <p:stCondLst>
                                    <p:cond delay="0"/>
                                  </p:stCondLst>
                                  <p:childTnLst>
                                    <p:anim calcmode="lin" valueType="num">
                                      <p:cBhvr additive="base">
                                        <p:cTn id="52" dur="3000"/>
                                        <p:tgtEl>
                                          <p:spTgt spid="27"/>
                                        </p:tgtEl>
                                        <p:attrNameLst>
                                          <p:attrName>ppt_x</p:attrName>
                                        </p:attrNameLst>
                                      </p:cBhvr>
                                      <p:tavLst>
                                        <p:tav tm="0">
                                          <p:val>
                                            <p:strVal val="ppt_x"/>
                                          </p:val>
                                        </p:tav>
                                        <p:tav tm="100000">
                                          <p:val>
                                            <p:strVal val="ppt_x"/>
                                          </p:val>
                                        </p:tav>
                                      </p:tavLst>
                                    </p:anim>
                                    <p:anim calcmode="lin" valueType="num">
                                      <p:cBhvr additive="base">
                                        <p:cTn id="53" dur="3000"/>
                                        <p:tgtEl>
                                          <p:spTgt spid="27"/>
                                        </p:tgtEl>
                                        <p:attrNameLst>
                                          <p:attrName>ppt_y</p:attrName>
                                        </p:attrNameLst>
                                      </p:cBhvr>
                                      <p:tavLst>
                                        <p:tav tm="0">
                                          <p:val>
                                            <p:strVal val="ppt_y"/>
                                          </p:val>
                                        </p:tav>
                                        <p:tav tm="100000">
                                          <p:val>
                                            <p:strVal val="0-ppt_h/2"/>
                                          </p:val>
                                        </p:tav>
                                      </p:tavLst>
                                    </p:anim>
                                    <p:set>
                                      <p:cBhvr>
                                        <p:cTn id="54" dur="1" fill="hold">
                                          <p:stCondLst>
                                            <p:cond delay="2999"/>
                                          </p:stCondLst>
                                        </p:cTn>
                                        <p:tgtEl>
                                          <p:spTgt spid="27"/>
                                        </p:tgtEl>
                                        <p:attrNameLst>
                                          <p:attrName>style.visibility</p:attrName>
                                        </p:attrNameLst>
                                      </p:cBhvr>
                                      <p:to>
                                        <p:strVal val="hidden"/>
                                      </p:to>
                                    </p:set>
                                  </p:childTnLst>
                                </p:cTn>
                              </p:par>
                              <p:par>
                                <p:cTn id="55" presetID="17" presetClass="entr" presetSubtype="4" fill="hold" grpId="0" nodeType="with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p:cTn id="57" dur="3000" fill="hold"/>
                                        <p:tgtEl>
                                          <p:spTgt spid="26"/>
                                        </p:tgtEl>
                                        <p:attrNameLst>
                                          <p:attrName>ppt_x</p:attrName>
                                        </p:attrNameLst>
                                      </p:cBhvr>
                                      <p:tavLst>
                                        <p:tav tm="0">
                                          <p:val>
                                            <p:strVal val="#ppt_x"/>
                                          </p:val>
                                        </p:tav>
                                        <p:tav tm="100000">
                                          <p:val>
                                            <p:strVal val="#ppt_x"/>
                                          </p:val>
                                        </p:tav>
                                      </p:tavLst>
                                    </p:anim>
                                    <p:anim calcmode="lin" valueType="num">
                                      <p:cBhvr>
                                        <p:cTn id="58" dur="3000" fill="hold"/>
                                        <p:tgtEl>
                                          <p:spTgt spid="26"/>
                                        </p:tgtEl>
                                        <p:attrNameLst>
                                          <p:attrName>ppt_y</p:attrName>
                                        </p:attrNameLst>
                                      </p:cBhvr>
                                      <p:tavLst>
                                        <p:tav tm="0">
                                          <p:val>
                                            <p:strVal val="#ppt_y+#ppt_h/2"/>
                                          </p:val>
                                        </p:tav>
                                        <p:tav tm="100000">
                                          <p:val>
                                            <p:strVal val="#ppt_y"/>
                                          </p:val>
                                        </p:tav>
                                      </p:tavLst>
                                    </p:anim>
                                    <p:anim calcmode="lin" valueType="num">
                                      <p:cBhvr>
                                        <p:cTn id="59" dur="3000" fill="hold"/>
                                        <p:tgtEl>
                                          <p:spTgt spid="26"/>
                                        </p:tgtEl>
                                        <p:attrNameLst>
                                          <p:attrName>ppt_w</p:attrName>
                                        </p:attrNameLst>
                                      </p:cBhvr>
                                      <p:tavLst>
                                        <p:tav tm="0">
                                          <p:val>
                                            <p:strVal val="#ppt_w"/>
                                          </p:val>
                                        </p:tav>
                                        <p:tav tm="100000">
                                          <p:val>
                                            <p:strVal val="#ppt_w"/>
                                          </p:val>
                                        </p:tav>
                                      </p:tavLst>
                                    </p:anim>
                                    <p:anim calcmode="lin" valueType="num">
                                      <p:cBhvr>
                                        <p:cTn id="60" dur="3000" fill="hold"/>
                                        <p:tgtEl>
                                          <p:spTgt spid="26"/>
                                        </p:tgtEl>
                                        <p:attrNameLst>
                                          <p:attrName>ppt_h</p:attrName>
                                        </p:attrNameLst>
                                      </p:cBhvr>
                                      <p:tavLst>
                                        <p:tav tm="0">
                                          <p:val>
                                            <p:fltVal val="0"/>
                                          </p:val>
                                        </p:tav>
                                        <p:tav tm="100000">
                                          <p:val>
                                            <p:strVal val="#ppt_h"/>
                                          </p:val>
                                        </p:tav>
                                      </p:tavLst>
                                    </p:anim>
                                  </p:childTnLst>
                                </p:cTn>
                              </p:par>
                              <p:par>
                                <p:cTn id="61" presetID="2" presetClass="exit" presetSubtype="1" fill="hold" grpId="1" nodeType="withEffect">
                                  <p:stCondLst>
                                    <p:cond delay="0"/>
                                  </p:stCondLst>
                                  <p:childTnLst>
                                    <p:anim calcmode="lin" valueType="num">
                                      <p:cBhvr additive="base">
                                        <p:cTn id="62" dur="3000"/>
                                        <p:tgtEl>
                                          <p:spTgt spid="26"/>
                                        </p:tgtEl>
                                        <p:attrNameLst>
                                          <p:attrName>ppt_x</p:attrName>
                                        </p:attrNameLst>
                                      </p:cBhvr>
                                      <p:tavLst>
                                        <p:tav tm="0">
                                          <p:val>
                                            <p:strVal val="ppt_x"/>
                                          </p:val>
                                        </p:tav>
                                        <p:tav tm="100000">
                                          <p:val>
                                            <p:strVal val="ppt_x"/>
                                          </p:val>
                                        </p:tav>
                                      </p:tavLst>
                                    </p:anim>
                                    <p:anim calcmode="lin" valueType="num">
                                      <p:cBhvr additive="base">
                                        <p:cTn id="63" dur="3000"/>
                                        <p:tgtEl>
                                          <p:spTgt spid="26"/>
                                        </p:tgtEl>
                                        <p:attrNameLst>
                                          <p:attrName>ppt_y</p:attrName>
                                        </p:attrNameLst>
                                      </p:cBhvr>
                                      <p:tavLst>
                                        <p:tav tm="0">
                                          <p:val>
                                            <p:strVal val="ppt_y"/>
                                          </p:val>
                                        </p:tav>
                                        <p:tav tm="100000">
                                          <p:val>
                                            <p:strVal val="0-ppt_h/2"/>
                                          </p:val>
                                        </p:tav>
                                      </p:tavLst>
                                    </p:anim>
                                    <p:set>
                                      <p:cBhvr>
                                        <p:cTn id="64" dur="1" fill="hold">
                                          <p:stCondLst>
                                            <p:cond delay="2999"/>
                                          </p:stCondLst>
                                        </p:cTn>
                                        <p:tgtEl>
                                          <p:spTgt spid="26"/>
                                        </p:tgtEl>
                                        <p:attrNameLst>
                                          <p:attrName>style.visibility</p:attrName>
                                        </p:attrNameLst>
                                      </p:cBhvr>
                                      <p:to>
                                        <p:strVal val="hidden"/>
                                      </p:to>
                                    </p:set>
                                  </p:childTnLst>
                                </p:cTn>
                              </p:par>
                              <p:par>
                                <p:cTn id="65" presetID="17" presetClass="entr" presetSubtype="8"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p:cTn id="67" dur="3000" fill="hold"/>
                                        <p:tgtEl>
                                          <p:spTgt spid="22"/>
                                        </p:tgtEl>
                                        <p:attrNameLst>
                                          <p:attrName>ppt_x</p:attrName>
                                        </p:attrNameLst>
                                      </p:cBhvr>
                                      <p:tavLst>
                                        <p:tav tm="0">
                                          <p:val>
                                            <p:strVal val="#ppt_x-#ppt_w/2"/>
                                          </p:val>
                                        </p:tav>
                                        <p:tav tm="100000">
                                          <p:val>
                                            <p:strVal val="#ppt_x"/>
                                          </p:val>
                                        </p:tav>
                                      </p:tavLst>
                                    </p:anim>
                                    <p:anim calcmode="lin" valueType="num">
                                      <p:cBhvr>
                                        <p:cTn id="68" dur="3000" fill="hold"/>
                                        <p:tgtEl>
                                          <p:spTgt spid="22"/>
                                        </p:tgtEl>
                                        <p:attrNameLst>
                                          <p:attrName>ppt_y</p:attrName>
                                        </p:attrNameLst>
                                      </p:cBhvr>
                                      <p:tavLst>
                                        <p:tav tm="0">
                                          <p:val>
                                            <p:strVal val="#ppt_y"/>
                                          </p:val>
                                        </p:tav>
                                        <p:tav tm="100000">
                                          <p:val>
                                            <p:strVal val="#ppt_y"/>
                                          </p:val>
                                        </p:tav>
                                      </p:tavLst>
                                    </p:anim>
                                    <p:anim calcmode="lin" valueType="num">
                                      <p:cBhvr>
                                        <p:cTn id="69" dur="3000" fill="hold"/>
                                        <p:tgtEl>
                                          <p:spTgt spid="22"/>
                                        </p:tgtEl>
                                        <p:attrNameLst>
                                          <p:attrName>ppt_w</p:attrName>
                                        </p:attrNameLst>
                                      </p:cBhvr>
                                      <p:tavLst>
                                        <p:tav tm="0">
                                          <p:val>
                                            <p:fltVal val="0"/>
                                          </p:val>
                                        </p:tav>
                                        <p:tav tm="100000">
                                          <p:val>
                                            <p:strVal val="#ppt_w"/>
                                          </p:val>
                                        </p:tav>
                                      </p:tavLst>
                                    </p:anim>
                                    <p:anim calcmode="lin" valueType="num">
                                      <p:cBhvr>
                                        <p:cTn id="70" dur="3000" fill="hold"/>
                                        <p:tgtEl>
                                          <p:spTgt spid="22"/>
                                        </p:tgtEl>
                                        <p:attrNameLst>
                                          <p:attrName>ppt_h</p:attrName>
                                        </p:attrNameLst>
                                      </p:cBhvr>
                                      <p:tavLst>
                                        <p:tav tm="0">
                                          <p:val>
                                            <p:strVal val="#ppt_h"/>
                                          </p:val>
                                        </p:tav>
                                        <p:tav tm="100000">
                                          <p:val>
                                            <p:strVal val="#ppt_h"/>
                                          </p:val>
                                        </p:tav>
                                      </p:tavLst>
                                    </p:anim>
                                  </p:childTnLst>
                                </p:cTn>
                              </p:par>
                              <p:par>
                                <p:cTn id="71" presetID="2" presetClass="exit" presetSubtype="2" fill="hold" grpId="1" nodeType="withEffect">
                                  <p:stCondLst>
                                    <p:cond delay="0"/>
                                  </p:stCondLst>
                                  <p:childTnLst>
                                    <p:anim calcmode="lin" valueType="num">
                                      <p:cBhvr additive="base">
                                        <p:cTn id="72" dur="3000"/>
                                        <p:tgtEl>
                                          <p:spTgt spid="22"/>
                                        </p:tgtEl>
                                        <p:attrNameLst>
                                          <p:attrName>ppt_x</p:attrName>
                                        </p:attrNameLst>
                                      </p:cBhvr>
                                      <p:tavLst>
                                        <p:tav tm="0">
                                          <p:val>
                                            <p:strVal val="ppt_x"/>
                                          </p:val>
                                        </p:tav>
                                        <p:tav tm="100000">
                                          <p:val>
                                            <p:strVal val="1+ppt_w/2"/>
                                          </p:val>
                                        </p:tav>
                                      </p:tavLst>
                                    </p:anim>
                                    <p:anim calcmode="lin" valueType="num">
                                      <p:cBhvr additive="base">
                                        <p:cTn id="73" dur="3000"/>
                                        <p:tgtEl>
                                          <p:spTgt spid="22"/>
                                        </p:tgtEl>
                                        <p:attrNameLst>
                                          <p:attrName>ppt_y</p:attrName>
                                        </p:attrNameLst>
                                      </p:cBhvr>
                                      <p:tavLst>
                                        <p:tav tm="0">
                                          <p:val>
                                            <p:strVal val="ppt_y"/>
                                          </p:val>
                                        </p:tav>
                                        <p:tav tm="100000">
                                          <p:val>
                                            <p:strVal val="ppt_y"/>
                                          </p:val>
                                        </p:tav>
                                      </p:tavLst>
                                    </p:anim>
                                    <p:set>
                                      <p:cBhvr>
                                        <p:cTn id="74" dur="1" fill="hold">
                                          <p:stCondLst>
                                            <p:cond delay="2999"/>
                                          </p:stCondLst>
                                        </p:cTn>
                                        <p:tgtEl>
                                          <p:spTgt spid="22"/>
                                        </p:tgtEl>
                                        <p:attrNameLst>
                                          <p:attrName>style.visibility</p:attrName>
                                        </p:attrNameLst>
                                      </p:cBhvr>
                                      <p:to>
                                        <p:strVal val="hidden"/>
                                      </p:to>
                                    </p:set>
                                  </p:childTnLst>
                                </p:cTn>
                              </p:par>
                              <p:par>
                                <p:cTn id="75" presetID="17" presetClass="entr" presetSubtype="8" fill="hold" grpId="0" nodeType="with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p:cTn id="77" dur="3000" fill="hold"/>
                                        <p:tgtEl>
                                          <p:spTgt spid="21"/>
                                        </p:tgtEl>
                                        <p:attrNameLst>
                                          <p:attrName>ppt_x</p:attrName>
                                        </p:attrNameLst>
                                      </p:cBhvr>
                                      <p:tavLst>
                                        <p:tav tm="0">
                                          <p:val>
                                            <p:strVal val="#ppt_x-#ppt_w/2"/>
                                          </p:val>
                                        </p:tav>
                                        <p:tav tm="100000">
                                          <p:val>
                                            <p:strVal val="#ppt_x"/>
                                          </p:val>
                                        </p:tav>
                                      </p:tavLst>
                                    </p:anim>
                                    <p:anim calcmode="lin" valueType="num">
                                      <p:cBhvr>
                                        <p:cTn id="78" dur="3000" fill="hold"/>
                                        <p:tgtEl>
                                          <p:spTgt spid="21"/>
                                        </p:tgtEl>
                                        <p:attrNameLst>
                                          <p:attrName>ppt_y</p:attrName>
                                        </p:attrNameLst>
                                      </p:cBhvr>
                                      <p:tavLst>
                                        <p:tav tm="0">
                                          <p:val>
                                            <p:strVal val="#ppt_y"/>
                                          </p:val>
                                        </p:tav>
                                        <p:tav tm="100000">
                                          <p:val>
                                            <p:strVal val="#ppt_y"/>
                                          </p:val>
                                        </p:tav>
                                      </p:tavLst>
                                    </p:anim>
                                    <p:anim calcmode="lin" valueType="num">
                                      <p:cBhvr>
                                        <p:cTn id="79" dur="3000" fill="hold"/>
                                        <p:tgtEl>
                                          <p:spTgt spid="21"/>
                                        </p:tgtEl>
                                        <p:attrNameLst>
                                          <p:attrName>ppt_w</p:attrName>
                                        </p:attrNameLst>
                                      </p:cBhvr>
                                      <p:tavLst>
                                        <p:tav tm="0">
                                          <p:val>
                                            <p:fltVal val="0"/>
                                          </p:val>
                                        </p:tav>
                                        <p:tav tm="100000">
                                          <p:val>
                                            <p:strVal val="#ppt_w"/>
                                          </p:val>
                                        </p:tav>
                                      </p:tavLst>
                                    </p:anim>
                                    <p:anim calcmode="lin" valueType="num">
                                      <p:cBhvr>
                                        <p:cTn id="80" dur="3000" fill="hold"/>
                                        <p:tgtEl>
                                          <p:spTgt spid="21"/>
                                        </p:tgtEl>
                                        <p:attrNameLst>
                                          <p:attrName>ppt_h</p:attrName>
                                        </p:attrNameLst>
                                      </p:cBhvr>
                                      <p:tavLst>
                                        <p:tav tm="0">
                                          <p:val>
                                            <p:strVal val="#ppt_h"/>
                                          </p:val>
                                        </p:tav>
                                        <p:tav tm="100000">
                                          <p:val>
                                            <p:strVal val="#ppt_h"/>
                                          </p:val>
                                        </p:tav>
                                      </p:tavLst>
                                    </p:anim>
                                  </p:childTnLst>
                                </p:cTn>
                              </p:par>
                              <p:par>
                                <p:cTn id="81" presetID="2" presetClass="exit" presetSubtype="2" fill="hold" grpId="1" nodeType="withEffect">
                                  <p:stCondLst>
                                    <p:cond delay="0"/>
                                  </p:stCondLst>
                                  <p:childTnLst>
                                    <p:anim calcmode="lin" valueType="num">
                                      <p:cBhvr additive="base">
                                        <p:cTn id="82" dur="3000"/>
                                        <p:tgtEl>
                                          <p:spTgt spid="21"/>
                                        </p:tgtEl>
                                        <p:attrNameLst>
                                          <p:attrName>ppt_x</p:attrName>
                                        </p:attrNameLst>
                                      </p:cBhvr>
                                      <p:tavLst>
                                        <p:tav tm="0">
                                          <p:val>
                                            <p:strVal val="ppt_x"/>
                                          </p:val>
                                        </p:tav>
                                        <p:tav tm="100000">
                                          <p:val>
                                            <p:strVal val="1+ppt_w/2"/>
                                          </p:val>
                                        </p:tav>
                                      </p:tavLst>
                                    </p:anim>
                                    <p:anim calcmode="lin" valueType="num">
                                      <p:cBhvr additive="base">
                                        <p:cTn id="83" dur="3000"/>
                                        <p:tgtEl>
                                          <p:spTgt spid="21"/>
                                        </p:tgtEl>
                                        <p:attrNameLst>
                                          <p:attrName>ppt_y</p:attrName>
                                        </p:attrNameLst>
                                      </p:cBhvr>
                                      <p:tavLst>
                                        <p:tav tm="0">
                                          <p:val>
                                            <p:strVal val="ppt_y"/>
                                          </p:val>
                                        </p:tav>
                                        <p:tav tm="100000">
                                          <p:val>
                                            <p:strVal val="ppt_y"/>
                                          </p:val>
                                        </p:tav>
                                      </p:tavLst>
                                    </p:anim>
                                    <p:set>
                                      <p:cBhvr>
                                        <p:cTn id="84" dur="1" fill="hold">
                                          <p:stCondLst>
                                            <p:cond delay="2999"/>
                                          </p:stCondLst>
                                        </p:cTn>
                                        <p:tgtEl>
                                          <p:spTgt spid="21"/>
                                        </p:tgtEl>
                                        <p:attrNameLst>
                                          <p:attrName>style.visibility</p:attrName>
                                        </p:attrNameLst>
                                      </p:cBhvr>
                                      <p:to>
                                        <p:strVal val="hidden"/>
                                      </p:to>
                                    </p:set>
                                  </p:childTnLst>
                                </p:cTn>
                              </p:par>
                              <p:par>
                                <p:cTn id="85" presetID="17" presetClass="entr" presetSubtype="8" fill="hold" grpId="0"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p:cTn id="87" dur="3000" fill="hold"/>
                                        <p:tgtEl>
                                          <p:spTgt spid="20"/>
                                        </p:tgtEl>
                                        <p:attrNameLst>
                                          <p:attrName>ppt_x</p:attrName>
                                        </p:attrNameLst>
                                      </p:cBhvr>
                                      <p:tavLst>
                                        <p:tav tm="0">
                                          <p:val>
                                            <p:strVal val="#ppt_x-#ppt_w/2"/>
                                          </p:val>
                                        </p:tav>
                                        <p:tav tm="100000">
                                          <p:val>
                                            <p:strVal val="#ppt_x"/>
                                          </p:val>
                                        </p:tav>
                                      </p:tavLst>
                                    </p:anim>
                                    <p:anim calcmode="lin" valueType="num">
                                      <p:cBhvr>
                                        <p:cTn id="88" dur="3000" fill="hold"/>
                                        <p:tgtEl>
                                          <p:spTgt spid="20"/>
                                        </p:tgtEl>
                                        <p:attrNameLst>
                                          <p:attrName>ppt_y</p:attrName>
                                        </p:attrNameLst>
                                      </p:cBhvr>
                                      <p:tavLst>
                                        <p:tav tm="0">
                                          <p:val>
                                            <p:strVal val="#ppt_y"/>
                                          </p:val>
                                        </p:tav>
                                        <p:tav tm="100000">
                                          <p:val>
                                            <p:strVal val="#ppt_y"/>
                                          </p:val>
                                        </p:tav>
                                      </p:tavLst>
                                    </p:anim>
                                    <p:anim calcmode="lin" valueType="num">
                                      <p:cBhvr>
                                        <p:cTn id="89" dur="3000" fill="hold"/>
                                        <p:tgtEl>
                                          <p:spTgt spid="20"/>
                                        </p:tgtEl>
                                        <p:attrNameLst>
                                          <p:attrName>ppt_w</p:attrName>
                                        </p:attrNameLst>
                                      </p:cBhvr>
                                      <p:tavLst>
                                        <p:tav tm="0">
                                          <p:val>
                                            <p:fltVal val="0"/>
                                          </p:val>
                                        </p:tav>
                                        <p:tav tm="100000">
                                          <p:val>
                                            <p:strVal val="#ppt_w"/>
                                          </p:val>
                                        </p:tav>
                                      </p:tavLst>
                                    </p:anim>
                                    <p:anim calcmode="lin" valueType="num">
                                      <p:cBhvr>
                                        <p:cTn id="90" dur="3000" fill="hold"/>
                                        <p:tgtEl>
                                          <p:spTgt spid="20"/>
                                        </p:tgtEl>
                                        <p:attrNameLst>
                                          <p:attrName>ppt_h</p:attrName>
                                        </p:attrNameLst>
                                      </p:cBhvr>
                                      <p:tavLst>
                                        <p:tav tm="0">
                                          <p:val>
                                            <p:strVal val="#ppt_h"/>
                                          </p:val>
                                        </p:tav>
                                        <p:tav tm="100000">
                                          <p:val>
                                            <p:strVal val="#ppt_h"/>
                                          </p:val>
                                        </p:tav>
                                      </p:tavLst>
                                    </p:anim>
                                  </p:childTnLst>
                                </p:cTn>
                              </p:par>
                              <p:par>
                                <p:cTn id="91" presetID="2" presetClass="exit" presetSubtype="2" fill="hold" grpId="1" nodeType="withEffect">
                                  <p:stCondLst>
                                    <p:cond delay="0"/>
                                  </p:stCondLst>
                                  <p:childTnLst>
                                    <p:anim calcmode="lin" valueType="num">
                                      <p:cBhvr additive="base">
                                        <p:cTn id="92" dur="3000"/>
                                        <p:tgtEl>
                                          <p:spTgt spid="20"/>
                                        </p:tgtEl>
                                        <p:attrNameLst>
                                          <p:attrName>ppt_x</p:attrName>
                                        </p:attrNameLst>
                                      </p:cBhvr>
                                      <p:tavLst>
                                        <p:tav tm="0">
                                          <p:val>
                                            <p:strVal val="ppt_x"/>
                                          </p:val>
                                        </p:tav>
                                        <p:tav tm="100000">
                                          <p:val>
                                            <p:strVal val="1+ppt_w/2"/>
                                          </p:val>
                                        </p:tav>
                                      </p:tavLst>
                                    </p:anim>
                                    <p:anim calcmode="lin" valueType="num">
                                      <p:cBhvr additive="base">
                                        <p:cTn id="93" dur="3000"/>
                                        <p:tgtEl>
                                          <p:spTgt spid="20"/>
                                        </p:tgtEl>
                                        <p:attrNameLst>
                                          <p:attrName>ppt_y</p:attrName>
                                        </p:attrNameLst>
                                      </p:cBhvr>
                                      <p:tavLst>
                                        <p:tav tm="0">
                                          <p:val>
                                            <p:strVal val="ppt_y"/>
                                          </p:val>
                                        </p:tav>
                                        <p:tav tm="100000">
                                          <p:val>
                                            <p:strVal val="ppt_y"/>
                                          </p:val>
                                        </p:tav>
                                      </p:tavLst>
                                    </p:anim>
                                    <p:set>
                                      <p:cBhvr>
                                        <p:cTn id="94" dur="1" fill="hold">
                                          <p:stCondLst>
                                            <p:cond delay="2999"/>
                                          </p:stCondLst>
                                        </p:cTn>
                                        <p:tgtEl>
                                          <p:spTgt spid="20"/>
                                        </p:tgtEl>
                                        <p:attrNameLst>
                                          <p:attrName>style.visibility</p:attrName>
                                        </p:attrNameLst>
                                      </p:cBhvr>
                                      <p:to>
                                        <p:strVal val="hidden"/>
                                      </p:to>
                                    </p:set>
                                  </p:childTnLst>
                                </p:cTn>
                              </p:par>
                              <p:par>
                                <p:cTn id="95" presetID="17" presetClass="entr" presetSubtype="2"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3000" fill="hold"/>
                                        <p:tgtEl>
                                          <p:spTgt spid="14"/>
                                        </p:tgtEl>
                                        <p:attrNameLst>
                                          <p:attrName>ppt_x</p:attrName>
                                        </p:attrNameLst>
                                      </p:cBhvr>
                                      <p:tavLst>
                                        <p:tav tm="0">
                                          <p:val>
                                            <p:strVal val="#ppt_x+#ppt_w/2"/>
                                          </p:val>
                                        </p:tav>
                                        <p:tav tm="100000">
                                          <p:val>
                                            <p:strVal val="#ppt_x"/>
                                          </p:val>
                                        </p:tav>
                                      </p:tavLst>
                                    </p:anim>
                                    <p:anim calcmode="lin" valueType="num">
                                      <p:cBhvr>
                                        <p:cTn id="98" dur="3000" fill="hold"/>
                                        <p:tgtEl>
                                          <p:spTgt spid="14"/>
                                        </p:tgtEl>
                                        <p:attrNameLst>
                                          <p:attrName>ppt_y</p:attrName>
                                        </p:attrNameLst>
                                      </p:cBhvr>
                                      <p:tavLst>
                                        <p:tav tm="0">
                                          <p:val>
                                            <p:strVal val="#ppt_y"/>
                                          </p:val>
                                        </p:tav>
                                        <p:tav tm="100000">
                                          <p:val>
                                            <p:strVal val="#ppt_y"/>
                                          </p:val>
                                        </p:tav>
                                      </p:tavLst>
                                    </p:anim>
                                    <p:anim calcmode="lin" valueType="num">
                                      <p:cBhvr>
                                        <p:cTn id="99" dur="3000" fill="hold"/>
                                        <p:tgtEl>
                                          <p:spTgt spid="14"/>
                                        </p:tgtEl>
                                        <p:attrNameLst>
                                          <p:attrName>ppt_w</p:attrName>
                                        </p:attrNameLst>
                                      </p:cBhvr>
                                      <p:tavLst>
                                        <p:tav tm="0">
                                          <p:val>
                                            <p:fltVal val="0"/>
                                          </p:val>
                                        </p:tav>
                                        <p:tav tm="100000">
                                          <p:val>
                                            <p:strVal val="#ppt_w"/>
                                          </p:val>
                                        </p:tav>
                                      </p:tavLst>
                                    </p:anim>
                                    <p:anim calcmode="lin" valueType="num">
                                      <p:cBhvr>
                                        <p:cTn id="100" dur="3000" fill="hold"/>
                                        <p:tgtEl>
                                          <p:spTgt spid="14"/>
                                        </p:tgtEl>
                                        <p:attrNameLst>
                                          <p:attrName>ppt_h</p:attrName>
                                        </p:attrNameLst>
                                      </p:cBhvr>
                                      <p:tavLst>
                                        <p:tav tm="0">
                                          <p:val>
                                            <p:strVal val="#ppt_h"/>
                                          </p:val>
                                        </p:tav>
                                        <p:tav tm="100000">
                                          <p:val>
                                            <p:strVal val="#ppt_h"/>
                                          </p:val>
                                        </p:tav>
                                      </p:tavLst>
                                    </p:anim>
                                  </p:childTnLst>
                                </p:cTn>
                              </p:par>
                              <p:par>
                                <p:cTn id="101" presetID="2" presetClass="exit" presetSubtype="8" fill="hold" grpId="1" nodeType="withEffect">
                                  <p:stCondLst>
                                    <p:cond delay="0"/>
                                  </p:stCondLst>
                                  <p:childTnLst>
                                    <p:anim calcmode="lin" valueType="num">
                                      <p:cBhvr additive="base">
                                        <p:cTn id="102" dur="3000"/>
                                        <p:tgtEl>
                                          <p:spTgt spid="14"/>
                                        </p:tgtEl>
                                        <p:attrNameLst>
                                          <p:attrName>ppt_x</p:attrName>
                                        </p:attrNameLst>
                                      </p:cBhvr>
                                      <p:tavLst>
                                        <p:tav tm="0">
                                          <p:val>
                                            <p:strVal val="ppt_x"/>
                                          </p:val>
                                        </p:tav>
                                        <p:tav tm="100000">
                                          <p:val>
                                            <p:strVal val="0-ppt_w/2"/>
                                          </p:val>
                                        </p:tav>
                                      </p:tavLst>
                                    </p:anim>
                                    <p:anim calcmode="lin" valueType="num">
                                      <p:cBhvr additive="base">
                                        <p:cTn id="103" dur="3000"/>
                                        <p:tgtEl>
                                          <p:spTgt spid="14"/>
                                        </p:tgtEl>
                                        <p:attrNameLst>
                                          <p:attrName>ppt_y</p:attrName>
                                        </p:attrNameLst>
                                      </p:cBhvr>
                                      <p:tavLst>
                                        <p:tav tm="0">
                                          <p:val>
                                            <p:strVal val="ppt_y"/>
                                          </p:val>
                                        </p:tav>
                                        <p:tav tm="100000">
                                          <p:val>
                                            <p:strVal val="ppt_y"/>
                                          </p:val>
                                        </p:tav>
                                      </p:tavLst>
                                    </p:anim>
                                    <p:set>
                                      <p:cBhvr>
                                        <p:cTn id="104" dur="1" fill="hold">
                                          <p:stCondLst>
                                            <p:cond delay="2999"/>
                                          </p:stCondLst>
                                        </p:cTn>
                                        <p:tgtEl>
                                          <p:spTgt spid="14"/>
                                        </p:tgtEl>
                                        <p:attrNameLst>
                                          <p:attrName>style.visibility</p:attrName>
                                        </p:attrNameLst>
                                      </p:cBhvr>
                                      <p:to>
                                        <p:strVal val="hidden"/>
                                      </p:to>
                                    </p:set>
                                  </p:childTnLst>
                                </p:cTn>
                              </p:par>
                              <p:par>
                                <p:cTn id="105" presetID="17" presetClass="entr" presetSubtype="2" fill="hold" grpId="0" nodeType="withEffect">
                                  <p:stCondLst>
                                    <p:cond delay="0"/>
                                  </p:stCondLst>
                                  <p:childTnLst>
                                    <p:set>
                                      <p:cBhvr>
                                        <p:cTn id="106" dur="1" fill="hold">
                                          <p:stCondLst>
                                            <p:cond delay="0"/>
                                          </p:stCondLst>
                                        </p:cTn>
                                        <p:tgtEl>
                                          <p:spTgt spid="13"/>
                                        </p:tgtEl>
                                        <p:attrNameLst>
                                          <p:attrName>style.visibility</p:attrName>
                                        </p:attrNameLst>
                                      </p:cBhvr>
                                      <p:to>
                                        <p:strVal val="visible"/>
                                      </p:to>
                                    </p:set>
                                    <p:anim calcmode="lin" valueType="num">
                                      <p:cBhvr>
                                        <p:cTn id="107" dur="3000" fill="hold"/>
                                        <p:tgtEl>
                                          <p:spTgt spid="13"/>
                                        </p:tgtEl>
                                        <p:attrNameLst>
                                          <p:attrName>ppt_x</p:attrName>
                                        </p:attrNameLst>
                                      </p:cBhvr>
                                      <p:tavLst>
                                        <p:tav tm="0">
                                          <p:val>
                                            <p:strVal val="#ppt_x+#ppt_w/2"/>
                                          </p:val>
                                        </p:tav>
                                        <p:tav tm="100000">
                                          <p:val>
                                            <p:strVal val="#ppt_x"/>
                                          </p:val>
                                        </p:tav>
                                      </p:tavLst>
                                    </p:anim>
                                    <p:anim calcmode="lin" valueType="num">
                                      <p:cBhvr>
                                        <p:cTn id="108" dur="3000" fill="hold"/>
                                        <p:tgtEl>
                                          <p:spTgt spid="13"/>
                                        </p:tgtEl>
                                        <p:attrNameLst>
                                          <p:attrName>ppt_y</p:attrName>
                                        </p:attrNameLst>
                                      </p:cBhvr>
                                      <p:tavLst>
                                        <p:tav tm="0">
                                          <p:val>
                                            <p:strVal val="#ppt_y"/>
                                          </p:val>
                                        </p:tav>
                                        <p:tav tm="100000">
                                          <p:val>
                                            <p:strVal val="#ppt_y"/>
                                          </p:val>
                                        </p:tav>
                                      </p:tavLst>
                                    </p:anim>
                                    <p:anim calcmode="lin" valueType="num">
                                      <p:cBhvr>
                                        <p:cTn id="109" dur="3000" fill="hold"/>
                                        <p:tgtEl>
                                          <p:spTgt spid="13"/>
                                        </p:tgtEl>
                                        <p:attrNameLst>
                                          <p:attrName>ppt_w</p:attrName>
                                        </p:attrNameLst>
                                      </p:cBhvr>
                                      <p:tavLst>
                                        <p:tav tm="0">
                                          <p:val>
                                            <p:fltVal val="0"/>
                                          </p:val>
                                        </p:tav>
                                        <p:tav tm="100000">
                                          <p:val>
                                            <p:strVal val="#ppt_w"/>
                                          </p:val>
                                        </p:tav>
                                      </p:tavLst>
                                    </p:anim>
                                    <p:anim calcmode="lin" valueType="num">
                                      <p:cBhvr>
                                        <p:cTn id="110" dur="3000" fill="hold"/>
                                        <p:tgtEl>
                                          <p:spTgt spid="13"/>
                                        </p:tgtEl>
                                        <p:attrNameLst>
                                          <p:attrName>ppt_h</p:attrName>
                                        </p:attrNameLst>
                                      </p:cBhvr>
                                      <p:tavLst>
                                        <p:tav tm="0">
                                          <p:val>
                                            <p:strVal val="#ppt_h"/>
                                          </p:val>
                                        </p:tav>
                                        <p:tav tm="100000">
                                          <p:val>
                                            <p:strVal val="#ppt_h"/>
                                          </p:val>
                                        </p:tav>
                                      </p:tavLst>
                                    </p:anim>
                                  </p:childTnLst>
                                </p:cTn>
                              </p:par>
                              <p:par>
                                <p:cTn id="111" presetID="2" presetClass="exit" presetSubtype="8" fill="hold" grpId="1" nodeType="withEffect">
                                  <p:stCondLst>
                                    <p:cond delay="0"/>
                                  </p:stCondLst>
                                  <p:childTnLst>
                                    <p:anim calcmode="lin" valueType="num">
                                      <p:cBhvr additive="base">
                                        <p:cTn id="112" dur="3000"/>
                                        <p:tgtEl>
                                          <p:spTgt spid="13"/>
                                        </p:tgtEl>
                                        <p:attrNameLst>
                                          <p:attrName>ppt_x</p:attrName>
                                        </p:attrNameLst>
                                      </p:cBhvr>
                                      <p:tavLst>
                                        <p:tav tm="0">
                                          <p:val>
                                            <p:strVal val="ppt_x"/>
                                          </p:val>
                                        </p:tav>
                                        <p:tav tm="100000">
                                          <p:val>
                                            <p:strVal val="0-ppt_w/2"/>
                                          </p:val>
                                        </p:tav>
                                      </p:tavLst>
                                    </p:anim>
                                    <p:anim calcmode="lin" valueType="num">
                                      <p:cBhvr additive="base">
                                        <p:cTn id="113" dur="3000"/>
                                        <p:tgtEl>
                                          <p:spTgt spid="13"/>
                                        </p:tgtEl>
                                        <p:attrNameLst>
                                          <p:attrName>ppt_y</p:attrName>
                                        </p:attrNameLst>
                                      </p:cBhvr>
                                      <p:tavLst>
                                        <p:tav tm="0">
                                          <p:val>
                                            <p:strVal val="ppt_y"/>
                                          </p:val>
                                        </p:tav>
                                        <p:tav tm="100000">
                                          <p:val>
                                            <p:strVal val="ppt_y"/>
                                          </p:val>
                                        </p:tav>
                                      </p:tavLst>
                                    </p:anim>
                                    <p:set>
                                      <p:cBhvr>
                                        <p:cTn id="114" dur="1" fill="hold">
                                          <p:stCondLst>
                                            <p:cond delay="2999"/>
                                          </p:stCondLst>
                                        </p:cTn>
                                        <p:tgtEl>
                                          <p:spTgt spid="13"/>
                                        </p:tgtEl>
                                        <p:attrNameLst>
                                          <p:attrName>style.visibility</p:attrName>
                                        </p:attrNameLst>
                                      </p:cBhvr>
                                      <p:to>
                                        <p:strVal val="hidden"/>
                                      </p:to>
                                    </p:set>
                                  </p:childTnLst>
                                </p:cTn>
                              </p:par>
                              <p:par>
                                <p:cTn id="115" presetID="17" presetClass="entr" presetSubtype="2" fill="hold" grpId="0" nodeType="withEffect">
                                  <p:stCondLst>
                                    <p:cond delay="0"/>
                                  </p:stCondLst>
                                  <p:childTnLst>
                                    <p:set>
                                      <p:cBhvr>
                                        <p:cTn id="116" dur="1" fill="hold">
                                          <p:stCondLst>
                                            <p:cond delay="0"/>
                                          </p:stCondLst>
                                        </p:cTn>
                                        <p:tgtEl>
                                          <p:spTgt spid="12"/>
                                        </p:tgtEl>
                                        <p:attrNameLst>
                                          <p:attrName>style.visibility</p:attrName>
                                        </p:attrNameLst>
                                      </p:cBhvr>
                                      <p:to>
                                        <p:strVal val="visible"/>
                                      </p:to>
                                    </p:set>
                                    <p:anim calcmode="lin" valueType="num">
                                      <p:cBhvr>
                                        <p:cTn id="117" dur="3000" fill="hold"/>
                                        <p:tgtEl>
                                          <p:spTgt spid="12"/>
                                        </p:tgtEl>
                                        <p:attrNameLst>
                                          <p:attrName>ppt_x</p:attrName>
                                        </p:attrNameLst>
                                      </p:cBhvr>
                                      <p:tavLst>
                                        <p:tav tm="0">
                                          <p:val>
                                            <p:strVal val="#ppt_x+#ppt_w/2"/>
                                          </p:val>
                                        </p:tav>
                                        <p:tav tm="100000">
                                          <p:val>
                                            <p:strVal val="#ppt_x"/>
                                          </p:val>
                                        </p:tav>
                                      </p:tavLst>
                                    </p:anim>
                                    <p:anim calcmode="lin" valueType="num">
                                      <p:cBhvr>
                                        <p:cTn id="118" dur="3000" fill="hold"/>
                                        <p:tgtEl>
                                          <p:spTgt spid="12"/>
                                        </p:tgtEl>
                                        <p:attrNameLst>
                                          <p:attrName>ppt_y</p:attrName>
                                        </p:attrNameLst>
                                      </p:cBhvr>
                                      <p:tavLst>
                                        <p:tav tm="0">
                                          <p:val>
                                            <p:strVal val="#ppt_y"/>
                                          </p:val>
                                        </p:tav>
                                        <p:tav tm="100000">
                                          <p:val>
                                            <p:strVal val="#ppt_y"/>
                                          </p:val>
                                        </p:tav>
                                      </p:tavLst>
                                    </p:anim>
                                    <p:anim calcmode="lin" valueType="num">
                                      <p:cBhvr>
                                        <p:cTn id="119" dur="3000" fill="hold"/>
                                        <p:tgtEl>
                                          <p:spTgt spid="12"/>
                                        </p:tgtEl>
                                        <p:attrNameLst>
                                          <p:attrName>ppt_w</p:attrName>
                                        </p:attrNameLst>
                                      </p:cBhvr>
                                      <p:tavLst>
                                        <p:tav tm="0">
                                          <p:val>
                                            <p:fltVal val="0"/>
                                          </p:val>
                                        </p:tav>
                                        <p:tav tm="100000">
                                          <p:val>
                                            <p:strVal val="#ppt_w"/>
                                          </p:val>
                                        </p:tav>
                                      </p:tavLst>
                                    </p:anim>
                                    <p:anim calcmode="lin" valueType="num">
                                      <p:cBhvr>
                                        <p:cTn id="120" dur="3000" fill="hold"/>
                                        <p:tgtEl>
                                          <p:spTgt spid="12"/>
                                        </p:tgtEl>
                                        <p:attrNameLst>
                                          <p:attrName>ppt_h</p:attrName>
                                        </p:attrNameLst>
                                      </p:cBhvr>
                                      <p:tavLst>
                                        <p:tav tm="0">
                                          <p:val>
                                            <p:strVal val="#ppt_h"/>
                                          </p:val>
                                        </p:tav>
                                        <p:tav tm="100000">
                                          <p:val>
                                            <p:strVal val="#ppt_h"/>
                                          </p:val>
                                        </p:tav>
                                      </p:tavLst>
                                    </p:anim>
                                  </p:childTnLst>
                                </p:cTn>
                              </p:par>
                              <p:par>
                                <p:cTn id="121" presetID="2" presetClass="exit" presetSubtype="8" fill="hold" grpId="1" nodeType="withEffect">
                                  <p:stCondLst>
                                    <p:cond delay="0"/>
                                  </p:stCondLst>
                                  <p:childTnLst>
                                    <p:anim calcmode="lin" valueType="num">
                                      <p:cBhvr additive="base">
                                        <p:cTn id="122" dur="3000"/>
                                        <p:tgtEl>
                                          <p:spTgt spid="12"/>
                                        </p:tgtEl>
                                        <p:attrNameLst>
                                          <p:attrName>ppt_x</p:attrName>
                                        </p:attrNameLst>
                                      </p:cBhvr>
                                      <p:tavLst>
                                        <p:tav tm="0">
                                          <p:val>
                                            <p:strVal val="ppt_x"/>
                                          </p:val>
                                        </p:tav>
                                        <p:tav tm="100000">
                                          <p:val>
                                            <p:strVal val="0-ppt_w/2"/>
                                          </p:val>
                                        </p:tav>
                                      </p:tavLst>
                                    </p:anim>
                                    <p:anim calcmode="lin" valueType="num">
                                      <p:cBhvr additive="base">
                                        <p:cTn id="123" dur="3000"/>
                                        <p:tgtEl>
                                          <p:spTgt spid="12"/>
                                        </p:tgtEl>
                                        <p:attrNameLst>
                                          <p:attrName>ppt_y</p:attrName>
                                        </p:attrNameLst>
                                      </p:cBhvr>
                                      <p:tavLst>
                                        <p:tav tm="0">
                                          <p:val>
                                            <p:strVal val="ppt_y"/>
                                          </p:val>
                                        </p:tav>
                                        <p:tav tm="100000">
                                          <p:val>
                                            <p:strVal val="ppt_y"/>
                                          </p:val>
                                        </p:tav>
                                      </p:tavLst>
                                    </p:anim>
                                    <p:set>
                                      <p:cBhvr>
                                        <p:cTn id="124" dur="1" fill="hold">
                                          <p:stCondLst>
                                            <p:cond delay="2999"/>
                                          </p:stCondLst>
                                        </p:cTn>
                                        <p:tgtEl>
                                          <p:spTgt spid="12"/>
                                        </p:tgtEl>
                                        <p:attrNameLst>
                                          <p:attrName>style.visibility</p:attrName>
                                        </p:attrNameLst>
                                      </p:cBhvr>
                                      <p:to>
                                        <p:strVal val="hidden"/>
                                      </p:to>
                                    </p:set>
                                  </p:childTnLst>
                                </p:cTn>
                              </p:par>
                              <p:par>
                                <p:cTn id="125" presetID="4" presetClass="entr" presetSubtype="32" fill="hold" nodeType="withEffect">
                                  <p:stCondLst>
                                    <p:cond delay="1000"/>
                                  </p:stCondLst>
                                  <p:childTnLst>
                                    <p:set>
                                      <p:cBhvr>
                                        <p:cTn id="126" dur="1" fill="hold">
                                          <p:stCondLst>
                                            <p:cond delay="0"/>
                                          </p:stCondLst>
                                        </p:cTn>
                                        <p:tgtEl>
                                          <p:spTgt spid="19"/>
                                        </p:tgtEl>
                                        <p:attrNameLst>
                                          <p:attrName>style.visibility</p:attrName>
                                        </p:attrNameLst>
                                      </p:cBhvr>
                                      <p:to>
                                        <p:strVal val="visible"/>
                                      </p:to>
                                    </p:set>
                                    <p:animEffect transition="in" filter="box(out)">
                                      <p:cBhvr>
                                        <p:cTn id="127" dur="2000"/>
                                        <p:tgtEl>
                                          <p:spTgt spid="19"/>
                                        </p:tgtEl>
                                      </p:cBhvr>
                                    </p:animEffect>
                                  </p:childTnLst>
                                </p:cTn>
                              </p:par>
                              <p:par>
                                <p:cTn id="128" presetID="23" presetClass="entr" presetSubtype="288" fill="hold" nodeType="withEffect">
                                  <p:stCondLst>
                                    <p:cond delay="1000"/>
                                  </p:stCondLst>
                                  <p:childTnLst>
                                    <p:set>
                                      <p:cBhvr>
                                        <p:cTn id="129" dur="1" fill="hold">
                                          <p:stCondLst>
                                            <p:cond delay="0"/>
                                          </p:stCondLst>
                                        </p:cTn>
                                        <p:tgtEl>
                                          <p:spTgt spid="19"/>
                                        </p:tgtEl>
                                        <p:attrNameLst>
                                          <p:attrName>style.visibility</p:attrName>
                                        </p:attrNameLst>
                                      </p:cBhvr>
                                      <p:to>
                                        <p:strVal val="visible"/>
                                      </p:to>
                                    </p:set>
                                    <p:anim calcmode="lin" valueType="num">
                                      <p:cBhvr>
                                        <p:cTn id="130" dur="2000" fill="hold"/>
                                        <p:tgtEl>
                                          <p:spTgt spid="19"/>
                                        </p:tgtEl>
                                        <p:attrNameLst>
                                          <p:attrName>ppt_w</p:attrName>
                                        </p:attrNameLst>
                                      </p:cBhvr>
                                      <p:tavLst>
                                        <p:tav tm="0">
                                          <p:val>
                                            <p:strVal val="4/3*#ppt_w"/>
                                          </p:val>
                                        </p:tav>
                                        <p:tav tm="100000">
                                          <p:val>
                                            <p:strVal val="#ppt_w"/>
                                          </p:val>
                                        </p:tav>
                                      </p:tavLst>
                                    </p:anim>
                                    <p:anim calcmode="lin" valueType="num">
                                      <p:cBhvr>
                                        <p:cTn id="131" dur="2000" fill="hold"/>
                                        <p:tgtEl>
                                          <p:spTgt spid="19"/>
                                        </p:tgtEl>
                                        <p:attrNameLst>
                                          <p:attrName>ppt_h</p:attrName>
                                        </p:attrNameLst>
                                      </p:cBhvr>
                                      <p:tavLst>
                                        <p:tav tm="0">
                                          <p:val>
                                            <p:strVal val="4/3*#ppt_h"/>
                                          </p:val>
                                        </p:tav>
                                        <p:tav tm="100000">
                                          <p:val>
                                            <p:strVal val="#ppt_h"/>
                                          </p:val>
                                        </p:tav>
                                      </p:tavLst>
                                    </p:anim>
                                  </p:childTnLst>
                                </p:cTn>
                              </p:par>
                              <p:par>
                                <p:cTn id="132" presetID="9" presetClass="emph" presetSubtype="0" nodeType="withEffect">
                                  <p:stCondLst>
                                    <p:cond delay="0"/>
                                  </p:stCondLst>
                                  <p:childTnLst>
                                    <p:set>
                                      <p:cBhvr rctx="PPT">
                                        <p:cTn id="133" dur="indefinite"/>
                                        <p:tgtEl>
                                          <p:spTgt spid="15"/>
                                        </p:tgtEl>
                                        <p:attrNameLst>
                                          <p:attrName>style.opacity</p:attrName>
                                        </p:attrNameLst>
                                      </p:cBhvr>
                                      <p:to>
                                        <p:strVal val="0"/>
                                      </p:to>
                                    </p:set>
                                    <p:animEffect filter="image" prLst="opacity: 0">
                                      <p:cBhvr rctx="IE">
                                        <p:cTn id="134"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12" grpId="0" animBg="1"/>
      <p:bldP spid="12" grpId="1" animBg="1"/>
      <p:bldP spid="13" grpId="0" animBg="1"/>
      <p:bldP spid="13" grpId="1" animBg="1"/>
      <p:bldP spid="14" grpId="0" animBg="1"/>
      <p:bldP spid="14" grpId="1"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0" name="199 Imagen" descr="Diapositiva4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507" y="0"/>
            <a:ext cx="9144000" cy="5143500"/>
          </a:xfrm>
          <a:prstGeom prst="rect">
            <a:avLst/>
          </a:prstGeom>
          <a:noFill/>
          <a:ln>
            <a:noFill/>
          </a:ln>
        </p:spPr>
      </p:pic>
      <p:grpSp>
        <p:nvGrpSpPr>
          <p:cNvPr id="3" name="2 Grupo"/>
          <p:cNvGrpSpPr/>
          <p:nvPr/>
        </p:nvGrpSpPr>
        <p:grpSpPr>
          <a:xfrm flipH="1">
            <a:off x="376" y="483518"/>
            <a:ext cx="5220072" cy="1528214"/>
            <a:chOff x="687287" y="334628"/>
            <a:chExt cx="3284370" cy="2348680"/>
          </a:xfrm>
          <a:gradFill flip="none" rotWithShape="1">
            <a:gsLst>
              <a:gs pos="10000">
                <a:schemeClr val="tx1"/>
              </a:gs>
              <a:gs pos="67000">
                <a:srgbClr val="F88699"/>
              </a:gs>
              <a:gs pos="26000">
                <a:srgbClr val="CC0000"/>
              </a:gs>
              <a:gs pos="24000">
                <a:srgbClr val="E91717"/>
              </a:gs>
              <a:gs pos="46000">
                <a:srgbClr val="E91717">
                  <a:lumMod val="81000"/>
                </a:srgbClr>
              </a:gs>
              <a:gs pos="75000">
                <a:schemeClr val="tx1">
                  <a:lumMod val="95000"/>
                </a:schemeClr>
              </a:gs>
              <a:gs pos="56000">
                <a:schemeClr val="tx1"/>
              </a:gs>
            </a:gsLst>
            <a:lin ang="18900000" scaled="1"/>
            <a:tileRect/>
          </a:gradFill>
          <a:scene3d>
            <a:camera prst="orthographicFront"/>
            <a:lightRig rig="chilly" dir="t"/>
          </a:scene3d>
        </p:grpSpPr>
        <p:grpSp>
          <p:nvGrpSpPr>
            <p:cNvPr id="4" name="3 Grupo"/>
            <p:cNvGrpSpPr/>
            <p:nvPr/>
          </p:nvGrpSpPr>
          <p:grpSpPr>
            <a:xfrm rot="19783762">
              <a:off x="687287" y="334628"/>
              <a:ext cx="1919657" cy="523308"/>
              <a:chOff x="2011447" y="-36000"/>
              <a:chExt cx="5136861" cy="1311747"/>
            </a:xfrm>
            <a:grpFill/>
          </p:grpSpPr>
          <p:sp>
            <p:nvSpPr>
              <p:cNvPr id="4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19783762">
              <a:off x="972627" y="715653"/>
              <a:ext cx="1919657" cy="523308"/>
              <a:chOff x="2011447" y="-36000"/>
              <a:chExt cx="5136861" cy="1311747"/>
            </a:xfrm>
            <a:grpFill/>
          </p:grpSpPr>
          <p:sp>
            <p:nvSpPr>
              <p:cNvPr id="3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rot="19783762">
              <a:off x="1224000" y="1075693"/>
              <a:ext cx="1919657" cy="523308"/>
              <a:chOff x="2011447" y="-36000"/>
              <a:chExt cx="5136861" cy="1311747"/>
            </a:xfrm>
            <a:grpFill/>
          </p:grpSpPr>
          <p:sp>
            <p:nvSpPr>
              <p:cNvPr id="3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783762">
              <a:off x="1476684" y="1435734"/>
              <a:ext cx="1919657" cy="523308"/>
              <a:chOff x="2011447" y="-36000"/>
              <a:chExt cx="5136861" cy="1311747"/>
            </a:xfrm>
            <a:grpFill/>
          </p:grpSpPr>
          <p:sp>
            <p:nvSpPr>
              <p:cNvPr id="2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19783762">
              <a:off x="1764715" y="1795775"/>
              <a:ext cx="1919657" cy="523308"/>
              <a:chOff x="2011447" y="-36000"/>
              <a:chExt cx="5136861" cy="1311747"/>
            </a:xfrm>
            <a:grpFill/>
          </p:grpSpPr>
          <p:sp>
            <p:nvSpPr>
              <p:cNvPr id="1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 name="8 Grupo"/>
            <p:cNvGrpSpPr/>
            <p:nvPr/>
          </p:nvGrpSpPr>
          <p:grpSpPr>
            <a:xfrm rot="19783762">
              <a:off x="2052000" y="2160000"/>
              <a:ext cx="1919657" cy="523308"/>
              <a:chOff x="2011447" y="-36000"/>
              <a:chExt cx="5136861" cy="1311747"/>
            </a:xfrm>
            <a:grpFill/>
          </p:grpSpPr>
          <p:sp>
            <p:nvSpPr>
              <p:cNvPr id="1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2" name="51 Grupo"/>
          <p:cNvGrpSpPr/>
          <p:nvPr/>
        </p:nvGrpSpPr>
        <p:grpSpPr>
          <a:xfrm>
            <a:off x="3923928" y="555526"/>
            <a:ext cx="5220072" cy="1491926"/>
            <a:chOff x="687287" y="334628"/>
            <a:chExt cx="3284370" cy="2348680"/>
          </a:xfrm>
          <a:gradFill flip="none" rotWithShape="1">
            <a:gsLst>
              <a:gs pos="10000">
                <a:schemeClr val="tx1"/>
              </a:gs>
              <a:gs pos="67000">
                <a:srgbClr val="F88699"/>
              </a:gs>
              <a:gs pos="26000">
                <a:srgbClr val="CC0000"/>
              </a:gs>
              <a:gs pos="24000">
                <a:srgbClr val="E91717"/>
              </a:gs>
              <a:gs pos="46000">
                <a:srgbClr val="E91717">
                  <a:lumMod val="81000"/>
                </a:srgbClr>
              </a:gs>
              <a:gs pos="75000">
                <a:schemeClr val="tx1">
                  <a:lumMod val="95000"/>
                </a:schemeClr>
              </a:gs>
              <a:gs pos="56000">
                <a:schemeClr val="tx1"/>
              </a:gs>
            </a:gsLst>
            <a:lin ang="18900000" scaled="1"/>
            <a:tileRect/>
          </a:gradFill>
          <a:scene3d>
            <a:camera prst="orthographicFront"/>
            <a:lightRig rig="chilly" dir="t"/>
          </a:scene3d>
        </p:grpSpPr>
        <p:grpSp>
          <p:nvGrpSpPr>
            <p:cNvPr id="53" name="52 Grupo"/>
            <p:cNvGrpSpPr/>
            <p:nvPr/>
          </p:nvGrpSpPr>
          <p:grpSpPr>
            <a:xfrm rot="19783762">
              <a:off x="687287" y="334628"/>
              <a:ext cx="1919657" cy="523308"/>
              <a:chOff x="2011447" y="-36000"/>
              <a:chExt cx="5136861" cy="1311747"/>
            </a:xfrm>
            <a:grpFill/>
          </p:grpSpPr>
          <p:sp>
            <p:nvSpPr>
              <p:cNvPr id="9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 name="53 Grupo"/>
            <p:cNvGrpSpPr/>
            <p:nvPr/>
          </p:nvGrpSpPr>
          <p:grpSpPr>
            <a:xfrm rot="19783762">
              <a:off x="972627" y="715653"/>
              <a:ext cx="1919657" cy="523308"/>
              <a:chOff x="2011447" y="-36000"/>
              <a:chExt cx="5136861" cy="1311747"/>
            </a:xfrm>
            <a:grpFill/>
          </p:grpSpPr>
          <p:sp>
            <p:nvSpPr>
              <p:cNvPr id="8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783762">
              <a:off x="1224000" y="1075693"/>
              <a:ext cx="1919657" cy="523308"/>
              <a:chOff x="2011447" y="-36000"/>
              <a:chExt cx="5136861" cy="1311747"/>
            </a:xfrm>
            <a:grpFill/>
          </p:grpSpPr>
          <p:sp>
            <p:nvSpPr>
              <p:cNvPr id="80"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rot="19783762">
              <a:off x="1476684" y="1435734"/>
              <a:ext cx="1919657" cy="523308"/>
              <a:chOff x="2011447" y="-36000"/>
              <a:chExt cx="5136861" cy="1311747"/>
            </a:xfrm>
            <a:grpFill/>
          </p:grpSpPr>
          <p:sp>
            <p:nvSpPr>
              <p:cNvPr id="7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rot="19783762">
              <a:off x="1764715" y="1795775"/>
              <a:ext cx="1919657" cy="523308"/>
              <a:chOff x="2011447" y="-36000"/>
              <a:chExt cx="5136861" cy="1311747"/>
            </a:xfrm>
            <a:grpFill/>
          </p:grpSpPr>
          <p:sp>
            <p:nvSpPr>
              <p:cNvPr id="6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783762">
              <a:off x="2052000" y="2160000"/>
              <a:ext cx="1919657" cy="523308"/>
              <a:chOff x="2011447" y="-36000"/>
              <a:chExt cx="5136861" cy="1311747"/>
            </a:xfrm>
            <a:grpFill/>
          </p:grpSpPr>
          <p:sp>
            <p:nvSpPr>
              <p:cNvPr id="5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1" name="100 Grupo"/>
          <p:cNvGrpSpPr/>
          <p:nvPr/>
        </p:nvGrpSpPr>
        <p:grpSpPr>
          <a:xfrm rot="10800000" flipH="1">
            <a:off x="3887936" y="3096048"/>
            <a:ext cx="5220072" cy="1491926"/>
            <a:chOff x="687287" y="334628"/>
            <a:chExt cx="3284370" cy="2348680"/>
          </a:xfrm>
          <a:gradFill flip="none" rotWithShape="1">
            <a:gsLst>
              <a:gs pos="10000">
                <a:schemeClr val="tx1"/>
              </a:gs>
              <a:gs pos="67000">
                <a:srgbClr val="F88699"/>
              </a:gs>
              <a:gs pos="26000">
                <a:srgbClr val="CC0000"/>
              </a:gs>
              <a:gs pos="24000">
                <a:srgbClr val="E91717"/>
              </a:gs>
              <a:gs pos="46000">
                <a:srgbClr val="E91717">
                  <a:lumMod val="81000"/>
                </a:srgbClr>
              </a:gs>
              <a:gs pos="75000">
                <a:schemeClr val="tx1">
                  <a:lumMod val="95000"/>
                </a:schemeClr>
              </a:gs>
              <a:gs pos="56000">
                <a:schemeClr val="tx1"/>
              </a:gs>
            </a:gsLst>
            <a:lin ang="18900000" scaled="1"/>
            <a:tileRect/>
          </a:gradFill>
          <a:scene3d>
            <a:camera prst="orthographicFront"/>
            <a:lightRig rig="chilly" dir="t"/>
          </a:scene3d>
        </p:grpSpPr>
        <p:grpSp>
          <p:nvGrpSpPr>
            <p:cNvPr id="102" name="101 Grupo"/>
            <p:cNvGrpSpPr/>
            <p:nvPr/>
          </p:nvGrpSpPr>
          <p:grpSpPr>
            <a:xfrm rot="19783762">
              <a:off x="687287" y="334628"/>
              <a:ext cx="1919657" cy="523308"/>
              <a:chOff x="2011447" y="-36000"/>
              <a:chExt cx="5136861" cy="1311747"/>
            </a:xfrm>
            <a:grpFill/>
          </p:grpSpPr>
          <p:sp>
            <p:nvSpPr>
              <p:cNvPr id="143"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783762">
              <a:off x="972627" y="715653"/>
              <a:ext cx="1919657" cy="523308"/>
              <a:chOff x="2011447" y="-36000"/>
              <a:chExt cx="5136861" cy="1311747"/>
            </a:xfrm>
            <a:grpFill/>
          </p:grpSpPr>
          <p:sp>
            <p:nvSpPr>
              <p:cNvPr id="136"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9783762">
              <a:off x="1224000" y="1075693"/>
              <a:ext cx="1919657" cy="523308"/>
              <a:chOff x="2011447" y="-36000"/>
              <a:chExt cx="5136861" cy="1311747"/>
            </a:xfrm>
            <a:grpFill/>
          </p:grpSpPr>
          <p:sp>
            <p:nvSpPr>
              <p:cNvPr id="129"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104 Grupo"/>
            <p:cNvGrpSpPr/>
            <p:nvPr/>
          </p:nvGrpSpPr>
          <p:grpSpPr>
            <a:xfrm rot="19783762">
              <a:off x="1476684" y="1435734"/>
              <a:ext cx="1919657" cy="523308"/>
              <a:chOff x="2011447" y="-36000"/>
              <a:chExt cx="5136861" cy="1311747"/>
            </a:xfrm>
            <a:grpFill/>
          </p:grpSpPr>
          <p:sp>
            <p:nvSpPr>
              <p:cNvPr id="12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783762">
              <a:off x="1764715" y="1795775"/>
              <a:ext cx="1919657" cy="523308"/>
              <a:chOff x="2011447" y="-36000"/>
              <a:chExt cx="5136861" cy="1311747"/>
            </a:xfrm>
            <a:grpFill/>
          </p:grpSpPr>
          <p:sp>
            <p:nvSpPr>
              <p:cNvPr id="11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9783762">
              <a:off x="2052000" y="2160000"/>
              <a:ext cx="1919657" cy="523308"/>
              <a:chOff x="2011447" y="-36000"/>
              <a:chExt cx="5136861" cy="1311747"/>
            </a:xfrm>
            <a:grpFill/>
          </p:grpSpPr>
          <p:sp>
            <p:nvSpPr>
              <p:cNvPr id="10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0" name="149 Grupo"/>
          <p:cNvGrpSpPr/>
          <p:nvPr/>
        </p:nvGrpSpPr>
        <p:grpSpPr>
          <a:xfrm rot="10800000">
            <a:off x="0" y="3039518"/>
            <a:ext cx="5220072" cy="1528214"/>
            <a:chOff x="687287" y="334628"/>
            <a:chExt cx="3284370" cy="2348680"/>
          </a:xfrm>
          <a:gradFill flip="none" rotWithShape="1">
            <a:gsLst>
              <a:gs pos="10000">
                <a:schemeClr val="tx1"/>
              </a:gs>
              <a:gs pos="67000">
                <a:srgbClr val="F88699"/>
              </a:gs>
              <a:gs pos="26000">
                <a:srgbClr val="CC0000"/>
              </a:gs>
              <a:gs pos="24000">
                <a:srgbClr val="E91717"/>
              </a:gs>
              <a:gs pos="46000">
                <a:srgbClr val="E91717">
                  <a:lumMod val="81000"/>
                </a:srgbClr>
              </a:gs>
              <a:gs pos="75000">
                <a:schemeClr val="tx1">
                  <a:lumMod val="95000"/>
                </a:schemeClr>
              </a:gs>
              <a:gs pos="56000">
                <a:schemeClr val="tx1"/>
              </a:gs>
            </a:gsLst>
            <a:lin ang="18900000" scaled="1"/>
            <a:tileRect/>
          </a:gradFill>
          <a:scene3d>
            <a:camera prst="orthographicFront"/>
            <a:lightRig rig="chilly" dir="t"/>
          </a:scene3d>
        </p:grpSpPr>
        <p:grpSp>
          <p:nvGrpSpPr>
            <p:cNvPr id="151" name="150 Grupo"/>
            <p:cNvGrpSpPr/>
            <p:nvPr/>
          </p:nvGrpSpPr>
          <p:grpSpPr>
            <a:xfrm rot="19783762">
              <a:off x="687287" y="334628"/>
              <a:ext cx="1919657" cy="523308"/>
              <a:chOff x="2011447" y="-36000"/>
              <a:chExt cx="5136861" cy="1311747"/>
            </a:xfrm>
            <a:grpFill/>
          </p:grpSpPr>
          <p:sp>
            <p:nvSpPr>
              <p:cNvPr id="192"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rot="19783762">
              <a:off x="972627" y="715653"/>
              <a:ext cx="1919657" cy="523308"/>
              <a:chOff x="2011447" y="-36000"/>
              <a:chExt cx="5136861" cy="1311747"/>
            </a:xfrm>
            <a:grpFill/>
          </p:grpSpPr>
          <p:sp>
            <p:nvSpPr>
              <p:cNvPr id="185"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rot="19783762">
              <a:off x="1224000" y="1075693"/>
              <a:ext cx="1919657" cy="523308"/>
              <a:chOff x="2011447" y="-36000"/>
              <a:chExt cx="5136861" cy="1311747"/>
            </a:xfrm>
            <a:grpFill/>
          </p:grpSpPr>
          <p:sp>
            <p:nvSpPr>
              <p:cNvPr id="178"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83762">
              <a:off x="1476684" y="1435734"/>
              <a:ext cx="1919657" cy="523308"/>
              <a:chOff x="2011447" y="-36000"/>
              <a:chExt cx="5136861" cy="1311747"/>
            </a:xfrm>
            <a:grpFill/>
          </p:grpSpPr>
          <p:sp>
            <p:nvSpPr>
              <p:cNvPr id="171"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rot="19783762">
              <a:off x="1764715" y="1795775"/>
              <a:ext cx="1919657" cy="523308"/>
              <a:chOff x="2011447" y="-36000"/>
              <a:chExt cx="5136861" cy="1311747"/>
            </a:xfrm>
            <a:grpFill/>
          </p:grpSpPr>
          <p:sp>
            <p:nvSpPr>
              <p:cNvPr id="164"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6" name="155 Grupo"/>
            <p:cNvGrpSpPr/>
            <p:nvPr/>
          </p:nvGrpSpPr>
          <p:grpSpPr>
            <a:xfrm rot="19783762">
              <a:off x="2052000" y="2160000"/>
              <a:ext cx="1919657" cy="523308"/>
              <a:chOff x="2011447" y="-36000"/>
              <a:chExt cx="5136861" cy="1311747"/>
            </a:xfrm>
            <a:grpFill/>
          </p:grpSpPr>
          <p:sp>
            <p:nvSpPr>
              <p:cNvPr id="157" name="1 Triángulo isósceles"/>
              <p:cNvSpPr/>
              <p:nvPr/>
            </p:nvSpPr>
            <p:spPr>
              <a:xfrm rot="10800000">
                <a:off x="4067944" y="-36000"/>
                <a:ext cx="1008112" cy="105958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 Triángulo isósceles"/>
              <p:cNvSpPr/>
              <p:nvPr/>
            </p:nvSpPr>
            <p:spPr>
              <a:xfrm rot="10154647">
                <a:off x="3185284" y="9748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 Triángulo isósceles"/>
              <p:cNvSpPr/>
              <p:nvPr/>
            </p:nvSpPr>
            <p:spPr>
              <a:xfrm rot="9105958">
                <a:off x="2466524" y="39618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 Triángulo isósceles"/>
              <p:cNvSpPr/>
              <p:nvPr/>
            </p:nvSpPr>
            <p:spPr>
              <a:xfrm rot="8323645">
                <a:off x="2011447" y="78951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 Triángulo isósceles"/>
              <p:cNvSpPr/>
              <p:nvPr/>
            </p:nvSpPr>
            <p:spPr>
              <a:xfrm rot="11445353" flipH="1">
                <a:off x="5076056" y="72000"/>
                <a:ext cx="898415" cy="886052"/>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 Triángulo isósceles"/>
              <p:cNvSpPr/>
              <p:nvPr/>
            </p:nvSpPr>
            <p:spPr>
              <a:xfrm rot="12494042" flipH="1">
                <a:off x="5968537" y="370705"/>
                <a:ext cx="724694" cy="718213"/>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 Triángulo isósceles"/>
              <p:cNvSpPr/>
              <p:nvPr/>
            </p:nvSpPr>
            <p:spPr>
              <a:xfrm rot="13276355" flipH="1">
                <a:off x="6692404" y="764033"/>
                <a:ext cx="455904" cy="486234"/>
              </a:xfrm>
              <a:custGeom>
                <a:avLst/>
                <a:gdLst>
                  <a:gd name="connsiteX0" fmla="*/ 0 w 1060704"/>
                  <a:gd name="connsiteY0" fmla="*/ 914400 h 914400"/>
                  <a:gd name="connsiteX1" fmla="*/ 530352 w 1060704"/>
                  <a:gd name="connsiteY1" fmla="*/ 0 h 914400"/>
                  <a:gd name="connsiteX2" fmla="*/ 1060704 w 1060704"/>
                  <a:gd name="connsiteY2" fmla="*/ 914400 h 914400"/>
                  <a:gd name="connsiteX3" fmla="*/ 0 w 1060704"/>
                  <a:gd name="connsiteY3" fmla="*/ 914400 h 914400"/>
                  <a:gd name="connsiteX0" fmla="*/ 0 w 1060704"/>
                  <a:gd name="connsiteY0" fmla="*/ 914400 h 1093409"/>
                  <a:gd name="connsiteX1" fmla="*/ 530352 w 1060704"/>
                  <a:gd name="connsiteY1" fmla="*/ 0 h 1093409"/>
                  <a:gd name="connsiteX2" fmla="*/ 1060704 w 1060704"/>
                  <a:gd name="connsiteY2" fmla="*/ 914400 h 1093409"/>
                  <a:gd name="connsiteX3" fmla="*/ 0 w 1060704"/>
                  <a:gd name="connsiteY3" fmla="*/ 914400 h 1093409"/>
                  <a:gd name="connsiteX0" fmla="*/ 0 w 1060704"/>
                  <a:gd name="connsiteY0" fmla="*/ 914400 h 1145262"/>
                  <a:gd name="connsiteX1" fmla="*/ 530352 w 1060704"/>
                  <a:gd name="connsiteY1" fmla="*/ 0 h 1145262"/>
                  <a:gd name="connsiteX2" fmla="*/ 1060704 w 1060704"/>
                  <a:gd name="connsiteY2" fmla="*/ 914400 h 1145262"/>
                  <a:gd name="connsiteX3" fmla="*/ 0 w 1060704"/>
                  <a:gd name="connsiteY3" fmla="*/ 914400 h 1145262"/>
                  <a:gd name="connsiteX0" fmla="*/ 0 w 1060704"/>
                  <a:gd name="connsiteY0" fmla="*/ 914400 h 1166177"/>
                  <a:gd name="connsiteX1" fmla="*/ 530352 w 1060704"/>
                  <a:gd name="connsiteY1" fmla="*/ 0 h 1166177"/>
                  <a:gd name="connsiteX2" fmla="*/ 1060704 w 1060704"/>
                  <a:gd name="connsiteY2" fmla="*/ 914400 h 1166177"/>
                  <a:gd name="connsiteX3" fmla="*/ 0 w 1060704"/>
                  <a:gd name="connsiteY3" fmla="*/ 914400 h 1166177"/>
                  <a:gd name="connsiteX0" fmla="*/ 0 w 1060704"/>
                  <a:gd name="connsiteY0" fmla="*/ 914400 h 1135512"/>
                  <a:gd name="connsiteX1" fmla="*/ 530352 w 1060704"/>
                  <a:gd name="connsiteY1" fmla="*/ 0 h 1135512"/>
                  <a:gd name="connsiteX2" fmla="*/ 1060704 w 1060704"/>
                  <a:gd name="connsiteY2" fmla="*/ 914400 h 1135512"/>
                  <a:gd name="connsiteX3" fmla="*/ 0 w 1060704"/>
                  <a:gd name="connsiteY3" fmla="*/ 914400 h 1135512"/>
                  <a:gd name="connsiteX0" fmla="*/ 0 w 1060704"/>
                  <a:gd name="connsiteY0" fmla="*/ 914400 h 1126984"/>
                  <a:gd name="connsiteX1" fmla="*/ 530352 w 1060704"/>
                  <a:gd name="connsiteY1" fmla="*/ 0 h 1126984"/>
                  <a:gd name="connsiteX2" fmla="*/ 1060704 w 1060704"/>
                  <a:gd name="connsiteY2" fmla="*/ 914400 h 1126984"/>
                  <a:gd name="connsiteX3" fmla="*/ 0 w 1060704"/>
                  <a:gd name="connsiteY3" fmla="*/ 914400 h 1126984"/>
                </a:gdLst>
                <a:ahLst/>
                <a:cxnLst>
                  <a:cxn ang="0">
                    <a:pos x="connsiteX0" y="connsiteY0"/>
                  </a:cxn>
                  <a:cxn ang="0">
                    <a:pos x="connsiteX1" y="connsiteY1"/>
                  </a:cxn>
                  <a:cxn ang="0">
                    <a:pos x="connsiteX2" y="connsiteY2"/>
                  </a:cxn>
                  <a:cxn ang="0">
                    <a:pos x="connsiteX3" y="connsiteY3"/>
                  </a:cxn>
                </a:cxnLst>
                <a:rect l="l" t="t" r="r" b="b"/>
                <a:pathLst>
                  <a:path w="1060704" h="1126984">
                    <a:moveTo>
                      <a:pt x="0" y="914400"/>
                    </a:moveTo>
                    <a:lnTo>
                      <a:pt x="530352" y="0"/>
                    </a:lnTo>
                    <a:lnTo>
                      <a:pt x="1060704" y="914400"/>
                    </a:lnTo>
                    <a:cubicBezTo>
                      <a:pt x="641821" y="1175658"/>
                      <a:pt x="505968" y="1219200"/>
                      <a:pt x="0" y="914400"/>
                    </a:cubicBezTo>
                    <a:close/>
                  </a:path>
                </a:pathLst>
              </a:custGeom>
              <a:grpFill/>
              <a:ln>
                <a:noFill/>
              </a:ln>
              <a:sp3d prstMaterial="powder">
                <a:bevelT w="431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199" name="198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64554"/>
            <a:ext cx="9144000" cy="5544616"/>
          </a:xfrm>
          <a:prstGeom prst="rect">
            <a:avLst/>
          </a:prstGeom>
          <a:noFill/>
          <a:ln>
            <a:noFill/>
          </a:ln>
        </p:spPr>
      </p:pic>
    </p:spTree>
    <p:extLst>
      <p:ext uri="{BB962C8B-B14F-4D97-AF65-F5344CB8AC3E}">
        <p14:creationId xmlns:p14="http://schemas.microsoft.com/office/powerpoint/2010/main" val="3256563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3000" fill="hold"/>
                                        <p:tgtEl>
                                          <p:spTgt spid="52"/>
                                        </p:tgtEl>
                                        <p:attrNameLst>
                                          <p:attrName>ppt_x</p:attrName>
                                        </p:attrNameLst>
                                      </p:cBhvr>
                                      <p:tavLst>
                                        <p:tav tm="0">
                                          <p:val>
                                            <p:strVal val="0-#ppt_w/2"/>
                                          </p:val>
                                        </p:tav>
                                        <p:tav tm="100000">
                                          <p:val>
                                            <p:strVal val="#ppt_x"/>
                                          </p:val>
                                        </p:tav>
                                      </p:tavLst>
                                    </p:anim>
                                    <p:anim calcmode="lin" valueType="num">
                                      <p:cBhvr additive="base">
                                        <p:cTn id="12" dur="3000" fill="hold"/>
                                        <p:tgtEl>
                                          <p:spTgt spid="52"/>
                                        </p:tgtEl>
                                        <p:attrNameLst>
                                          <p:attrName>ppt_y</p:attrName>
                                        </p:attrNameLst>
                                      </p:cBhvr>
                                      <p:tavLst>
                                        <p:tav tm="0">
                                          <p:val>
                                            <p:strVal val="1+#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50"/>
                                        </p:tgtEl>
                                        <p:attrNameLst>
                                          <p:attrName>style.visibility</p:attrName>
                                        </p:attrNameLst>
                                      </p:cBhvr>
                                      <p:to>
                                        <p:strVal val="visible"/>
                                      </p:to>
                                    </p:set>
                                    <p:anim calcmode="lin" valueType="num">
                                      <p:cBhvr additive="base">
                                        <p:cTn id="15" dur="3000" fill="hold"/>
                                        <p:tgtEl>
                                          <p:spTgt spid="150"/>
                                        </p:tgtEl>
                                        <p:attrNameLst>
                                          <p:attrName>ppt_x</p:attrName>
                                        </p:attrNameLst>
                                      </p:cBhvr>
                                      <p:tavLst>
                                        <p:tav tm="0">
                                          <p:val>
                                            <p:strVal val="1+#ppt_w/2"/>
                                          </p:val>
                                        </p:tav>
                                        <p:tav tm="100000">
                                          <p:val>
                                            <p:strVal val="#ppt_x"/>
                                          </p:val>
                                        </p:tav>
                                      </p:tavLst>
                                    </p:anim>
                                    <p:anim calcmode="lin" valueType="num">
                                      <p:cBhvr additive="base">
                                        <p:cTn id="16" dur="3000" fill="hold"/>
                                        <p:tgtEl>
                                          <p:spTgt spid="15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1"/>
                                        </p:tgtEl>
                                        <p:attrNameLst>
                                          <p:attrName>style.visibility</p:attrName>
                                        </p:attrNameLst>
                                      </p:cBhvr>
                                      <p:to>
                                        <p:strVal val="visible"/>
                                      </p:to>
                                    </p:set>
                                    <p:anim calcmode="lin" valueType="num">
                                      <p:cBhvr additive="base">
                                        <p:cTn id="19" dur="3000" fill="hold"/>
                                        <p:tgtEl>
                                          <p:spTgt spid="101"/>
                                        </p:tgtEl>
                                        <p:attrNameLst>
                                          <p:attrName>ppt_x</p:attrName>
                                        </p:attrNameLst>
                                      </p:cBhvr>
                                      <p:tavLst>
                                        <p:tav tm="0">
                                          <p:val>
                                            <p:strVal val="0-#ppt_w/2"/>
                                          </p:val>
                                        </p:tav>
                                        <p:tav tm="100000">
                                          <p:val>
                                            <p:strVal val="#ppt_x"/>
                                          </p:val>
                                        </p:tav>
                                      </p:tavLst>
                                    </p:anim>
                                    <p:anim calcmode="lin" valueType="num">
                                      <p:cBhvr additive="base">
                                        <p:cTn id="20" dur="3000" fill="hold"/>
                                        <p:tgtEl>
                                          <p:spTgt spid="101"/>
                                        </p:tgtEl>
                                        <p:attrNameLst>
                                          <p:attrName>ppt_y</p:attrName>
                                        </p:attrNameLst>
                                      </p:cBhvr>
                                      <p:tavLst>
                                        <p:tav tm="0">
                                          <p:val>
                                            <p:strVal val="0-#ppt_h/2"/>
                                          </p:val>
                                        </p:tav>
                                        <p:tav tm="100000">
                                          <p:val>
                                            <p:strVal val="#ppt_y"/>
                                          </p:val>
                                        </p:tav>
                                      </p:tavLst>
                                    </p:anim>
                                  </p:childTnLst>
                                </p:cTn>
                              </p:par>
                              <p:par>
                                <p:cTn id="21" presetID="2" presetClass="exit" presetSubtype="6" fill="hold" nodeType="withEffect">
                                  <p:stCondLst>
                                    <p:cond delay="0"/>
                                  </p:stCondLst>
                                  <p:childTnLst>
                                    <p:anim calcmode="lin" valueType="num">
                                      <p:cBhvr additive="base">
                                        <p:cTn id="22" dur="4500"/>
                                        <p:tgtEl>
                                          <p:spTgt spid="3"/>
                                        </p:tgtEl>
                                        <p:attrNameLst>
                                          <p:attrName>ppt_x</p:attrName>
                                        </p:attrNameLst>
                                      </p:cBhvr>
                                      <p:tavLst>
                                        <p:tav tm="0">
                                          <p:val>
                                            <p:strVal val="ppt_x"/>
                                          </p:val>
                                        </p:tav>
                                        <p:tav tm="100000">
                                          <p:val>
                                            <p:strVal val="1+ppt_w/2"/>
                                          </p:val>
                                        </p:tav>
                                      </p:tavLst>
                                    </p:anim>
                                    <p:anim calcmode="lin" valueType="num">
                                      <p:cBhvr additive="base">
                                        <p:cTn id="23" dur="4500"/>
                                        <p:tgtEl>
                                          <p:spTgt spid="3"/>
                                        </p:tgtEl>
                                        <p:attrNameLst>
                                          <p:attrName>ppt_y</p:attrName>
                                        </p:attrNameLst>
                                      </p:cBhvr>
                                      <p:tavLst>
                                        <p:tav tm="0">
                                          <p:val>
                                            <p:strVal val="ppt_y"/>
                                          </p:val>
                                        </p:tav>
                                        <p:tav tm="100000">
                                          <p:val>
                                            <p:strVal val="1+ppt_h/2"/>
                                          </p:val>
                                        </p:tav>
                                      </p:tavLst>
                                    </p:anim>
                                    <p:set>
                                      <p:cBhvr>
                                        <p:cTn id="24" dur="1" fill="hold">
                                          <p:stCondLst>
                                            <p:cond delay="4499"/>
                                          </p:stCondLst>
                                        </p:cTn>
                                        <p:tgtEl>
                                          <p:spTgt spid="3"/>
                                        </p:tgtEl>
                                        <p:attrNameLst>
                                          <p:attrName>style.visibility</p:attrName>
                                        </p:attrNameLst>
                                      </p:cBhvr>
                                      <p:to>
                                        <p:strVal val="hidden"/>
                                      </p:to>
                                    </p:set>
                                  </p:childTnLst>
                                </p:cTn>
                              </p:par>
                              <p:par>
                                <p:cTn id="25" presetID="2" presetClass="exit" presetSubtype="12" fill="hold" nodeType="withEffect">
                                  <p:stCondLst>
                                    <p:cond delay="0"/>
                                  </p:stCondLst>
                                  <p:childTnLst>
                                    <p:anim calcmode="lin" valueType="num">
                                      <p:cBhvr additive="base">
                                        <p:cTn id="26" dur="4500"/>
                                        <p:tgtEl>
                                          <p:spTgt spid="52"/>
                                        </p:tgtEl>
                                        <p:attrNameLst>
                                          <p:attrName>ppt_x</p:attrName>
                                        </p:attrNameLst>
                                      </p:cBhvr>
                                      <p:tavLst>
                                        <p:tav tm="0">
                                          <p:val>
                                            <p:strVal val="ppt_x"/>
                                          </p:val>
                                        </p:tav>
                                        <p:tav tm="100000">
                                          <p:val>
                                            <p:strVal val="0-ppt_w/2"/>
                                          </p:val>
                                        </p:tav>
                                      </p:tavLst>
                                    </p:anim>
                                    <p:anim calcmode="lin" valueType="num">
                                      <p:cBhvr additive="base">
                                        <p:cTn id="27" dur="4500"/>
                                        <p:tgtEl>
                                          <p:spTgt spid="52"/>
                                        </p:tgtEl>
                                        <p:attrNameLst>
                                          <p:attrName>ppt_y</p:attrName>
                                        </p:attrNameLst>
                                      </p:cBhvr>
                                      <p:tavLst>
                                        <p:tav tm="0">
                                          <p:val>
                                            <p:strVal val="ppt_y"/>
                                          </p:val>
                                        </p:tav>
                                        <p:tav tm="100000">
                                          <p:val>
                                            <p:strVal val="1+ppt_h/2"/>
                                          </p:val>
                                        </p:tav>
                                      </p:tavLst>
                                    </p:anim>
                                    <p:set>
                                      <p:cBhvr>
                                        <p:cTn id="28" dur="1" fill="hold">
                                          <p:stCondLst>
                                            <p:cond delay="4499"/>
                                          </p:stCondLst>
                                        </p:cTn>
                                        <p:tgtEl>
                                          <p:spTgt spid="52"/>
                                        </p:tgtEl>
                                        <p:attrNameLst>
                                          <p:attrName>style.visibility</p:attrName>
                                        </p:attrNameLst>
                                      </p:cBhvr>
                                      <p:to>
                                        <p:strVal val="hidden"/>
                                      </p:to>
                                    </p:set>
                                  </p:childTnLst>
                                </p:cTn>
                              </p:par>
                              <p:par>
                                <p:cTn id="29" presetID="2" presetClass="exit" presetSubtype="3" fill="hold" nodeType="withEffect">
                                  <p:stCondLst>
                                    <p:cond delay="0"/>
                                  </p:stCondLst>
                                  <p:childTnLst>
                                    <p:anim calcmode="lin" valueType="num">
                                      <p:cBhvr additive="base">
                                        <p:cTn id="30" dur="4500"/>
                                        <p:tgtEl>
                                          <p:spTgt spid="150"/>
                                        </p:tgtEl>
                                        <p:attrNameLst>
                                          <p:attrName>ppt_x</p:attrName>
                                        </p:attrNameLst>
                                      </p:cBhvr>
                                      <p:tavLst>
                                        <p:tav tm="0">
                                          <p:val>
                                            <p:strVal val="ppt_x"/>
                                          </p:val>
                                        </p:tav>
                                        <p:tav tm="100000">
                                          <p:val>
                                            <p:strVal val="1+ppt_w/2"/>
                                          </p:val>
                                        </p:tav>
                                      </p:tavLst>
                                    </p:anim>
                                    <p:anim calcmode="lin" valueType="num">
                                      <p:cBhvr additive="base">
                                        <p:cTn id="31" dur="4500"/>
                                        <p:tgtEl>
                                          <p:spTgt spid="150"/>
                                        </p:tgtEl>
                                        <p:attrNameLst>
                                          <p:attrName>ppt_y</p:attrName>
                                        </p:attrNameLst>
                                      </p:cBhvr>
                                      <p:tavLst>
                                        <p:tav tm="0">
                                          <p:val>
                                            <p:strVal val="ppt_y"/>
                                          </p:val>
                                        </p:tav>
                                        <p:tav tm="100000">
                                          <p:val>
                                            <p:strVal val="0-ppt_h/2"/>
                                          </p:val>
                                        </p:tav>
                                      </p:tavLst>
                                    </p:anim>
                                    <p:set>
                                      <p:cBhvr>
                                        <p:cTn id="32" dur="1" fill="hold">
                                          <p:stCondLst>
                                            <p:cond delay="4499"/>
                                          </p:stCondLst>
                                        </p:cTn>
                                        <p:tgtEl>
                                          <p:spTgt spid="150"/>
                                        </p:tgtEl>
                                        <p:attrNameLst>
                                          <p:attrName>style.visibility</p:attrName>
                                        </p:attrNameLst>
                                      </p:cBhvr>
                                      <p:to>
                                        <p:strVal val="hidden"/>
                                      </p:to>
                                    </p:set>
                                  </p:childTnLst>
                                </p:cTn>
                              </p:par>
                              <p:par>
                                <p:cTn id="33" presetID="2" presetClass="exit" presetSubtype="9" fill="hold" nodeType="withEffect">
                                  <p:stCondLst>
                                    <p:cond delay="0"/>
                                  </p:stCondLst>
                                  <p:childTnLst>
                                    <p:anim calcmode="lin" valueType="num">
                                      <p:cBhvr additive="base">
                                        <p:cTn id="34" dur="4500"/>
                                        <p:tgtEl>
                                          <p:spTgt spid="101"/>
                                        </p:tgtEl>
                                        <p:attrNameLst>
                                          <p:attrName>ppt_x</p:attrName>
                                        </p:attrNameLst>
                                      </p:cBhvr>
                                      <p:tavLst>
                                        <p:tav tm="0">
                                          <p:val>
                                            <p:strVal val="ppt_x"/>
                                          </p:val>
                                        </p:tav>
                                        <p:tav tm="100000">
                                          <p:val>
                                            <p:strVal val="0-ppt_w/2"/>
                                          </p:val>
                                        </p:tav>
                                      </p:tavLst>
                                    </p:anim>
                                    <p:anim calcmode="lin" valueType="num">
                                      <p:cBhvr additive="base">
                                        <p:cTn id="35" dur="4500"/>
                                        <p:tgtEl>
                                          <p:spTgt spid="101"/>
                                        </p:tgtEl>
                                        <p:attrNameLst>
                                          <p:attrName>ppt_y</p:attrName>
                                        </p:attrNameLst>
                                      </p:cBhvr>
                                      <p:tavLst>
                                        <p:tav tm="0">
                                          <p:val>
                                            <p:strVal val="ppt_y"/>
                                          </p:val>
                                        </p:tav>
                                        <p:tav tm="100000">
                                          <p:val>
                                            <p:strVal val="0-ppt_h/2"/>
                                          </p:val>
                                        </p:tav>
                                      </p:tavLst>
                                    </p:anim>
                                    <p:set>
                                      <p:cBhvr>
                                        <p:cTn id="36" dur="1" fill="hold">
                                          <p:stCondLst>
                                            <p:cond delay="4499"/>
                                          </p:stCondLst>
                                        </p:cTn>
                                        <p:tgtEl>
                                          <p:spTgt spid="101"/>
                                        </p:tgtEl>
                                        <p:attrNameLst>
                                          <p:attrName>style.visibility</p:attrName>
                                        </p:attrNameLst>
                                      </p:cBhvr>
                                      <p:to>
                                        <p:strVal val="hidden"/>
                                      </p:to>
                                    </p:set>
                                  </p:childTnLst>
                                </p:cTn>
                              </p:par>
                              <p:par>
                                <p:cTn id="37" presetID="23" presetClass="entr" presetSubtype="272" fill="hold" nodeType="withEffect">
                                  <p:stCondLst>
                                    <p:cond delay="1000"/>
                                  </p:stCondLst>
                                  <p:childTnLst>
                                    <p:set>
                                      <p:cBhvr>
                                        <p:cTn id="38" dur="1" fill="hold">
                                          <p:stCondLst>
                                            <p:cond delay="0"/>
                                          </p:stCondLst>
                                        </p:cTn>
                                        <p:tgtEl>
                                          <p:spTgt spid="200"/>
                                        </p:tgtEl>
                                        <p:attrNameLst>
                                          <p:attrName>style.visibility</p:attrName>
                                        </p:attrNameLst>
                                      </p:cBhvr>
                                      <p:to>
                                        <p:strVal val="visible"/>
                                      </p:to>
                                    </p:set>
                                    <p:anim calcmode="lin" valueType="num">
                                      <p:cBhvr>
                                        <p:cTn id="39" dur="2750" fill="hold"/>
                                        <p:tgtEl>
                                          <p:spTgt spid="200"/>
                                        </p:tgtEl>
                                        <p:attrNameLst>
                                          <p:attrName>ppt_w</p:attrName>
                                        </p:attrNameLst>
                                      </p:cBhvr>
                                      <p:tavLst>
                                        <p:tav tm="0">
                                          <p:val>
                                            <p:strVal val="2/3*#ppt_w"/>
                                          </p:val>
                                        </p:tav>
                                        <p:tav tm="100000">
                                          <p:val>
                                            <p:strVal val="#ppt_w"/>
                                          </p:val>
                                        </p:tav>
                                      </p:tavLst>
                                    </p:anim>
                                    <p:anim calcmode="lin" valueType="num">
                                      <p:cBhvr>
                                        <p:cTn id="40" dur="2750" fill="hold"/>
                                        <p:tgtEl>
                                          <p:spTgt spid="200"/>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200"/>
                                        </p:tgtEl>
                                        <p:attrNameLst>
                                          <p:attrName>style.visibility</p:attrName>
                                        </p:attrNameLst>
                                      </p:cBhvr>
                                      <p:to>
                                        <p:strVal val="visible"/>
                                      </p:to>
                                    </p:set>
                                    <p:animEffect transition="in" filter="diamond(out)">
                                      <p:cBhvr>
                                        <p:cTn id="43" dur="2750"/>
                                        <p:tgtEl>
                                          <p:spTgt spid="200"/>
                                        </p:tgtEl>
                                      </p:cBhvr>
                                    </p:animEffect>
                                  </p:childTnLst>
                                </p:cTn>
                              </p:par>
                              <p:par>
                                <p:cTn id="44" presetID="9" presetClass="emph" presetSubtype="0" nodeType="withEffect">
                                  <p:stCondLst>
                                    <p:cond delay="0"/>
                                  </p:stCondLst>
                                  <p:childTnLst>
                                    <p:set>
                                      <p:cBhvr rctx="PPT">
                                        <p:cTn id="45" dur="indefinite"/>
                                        <p:tgtEl>
                                          <p:spTgt spid="199"/>
                                        </p:tgtEl>
                                        <p:attrNameLst>
                                          <p:attrName>style.opacity</p:attrName>
                                        </p:attrNameLst>
                                      </p:cBhvr>
                                      <p:to>
                                        <p:strVal val="0"/>
                                      </p:to>
                                    </p:set>
                                    <p:animEffect filter="image" prLst="opacity: 0">
                                      <p:cBhvr rctx="IE">
                                        <p:cTn id="46" dur="indefinite"/>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0" y="961"/>
            <a:ext cx="9140146" cy="5142539"/>
          </a:xfrm>
          <a:prstGeom prst="rect">
            <a:avLst/>
          </a:prstGeom>
          <a:solidFill>
            <a:srgbClr val="C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7 Imagen" descr="Diapositiva4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19"/>
          <p:cNvSpPr/>
          <p:nvPr/>
        </p:nvSpPr>
        <p:spPr>
          <a:xfrm rot="10800000">
            <a:off x="2923438" y="1001965"/>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rgbClr val="CC0000"/>
            </a:solidFill>
          </a:ln>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915816" y="987574"/>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00000">
                  <a:alpha val="0"/>
                </a:srgbClr>
              </a:gs>
              <a:gs pos="34000">
                <a:srgbClr val="C00000"/>
              </a:gs>
            </a:gsLst>
            <a:path path="circle">
              <a:fillToRect l="50000" t="50000" r="50000" b="50000"/>
            </a:path>
            <a:tileRect/>
          </a:gradFill>
          <a:ln w="25400">
            <a:solidFill>
              <a:schemeClr val="tx1">
                <a:lumMod val="85000"/>
              </a:schemeClr>
            </a:solidFill>
          </a:ln>
          <a:scene3d>
            <a:camera prst="orthographicFront"/>
            <a:lightRig rig="fla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6" name="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9546"/>
            <a:ext cx="9144000" cy="5544616"/>
          </a:xfrm>
          <a:prstGeom prst="rect">
            <a:avLst/>
          </a:prstGeom>
          <a:noFill/>
          <a:ln>
            <a:noFill/>
          </a:ln>
        </p:spPr>
      </p:pic>
    </p:spTree>
    <p:extLst>
      <p:ext uri="{BB962C8B-B14F-4D97-AF65-F5344CB8AC3E}">
        <p14:creationId xmlns:p14="http://schemas.microsoft.com/office/powerpoint/2010/main" val="1724141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fltVal val="0"/>
                                          </p:val>
                                        </p:tav>
                                        <p:tav tm="100000">
                                          <p:val>
                                            <p:strVal val="#ppt_w"/>
                                          </p:val>
                                        </p:tav>
                                      </p:tavLst>
                                    </p:anim>
                                    <p:anim calcmode="lin" valueType="num">
                                      <p:cBhvr>
                                        <p:cTn id="8" dur="3000" fill="hold"/>
                                        <p:tgtEl>
                                          <p:spTgt spid="4"/>
                                        </p:tgtEl>
                                        <p:attrNameLst>
                                          <p:attrName>ppt_h</p:attrName>
                                        </p:attrNameLst>
                                      </p:cBhvr>
                                      <p:tavLst>
                                        <p:tav tm="0">
                                          <p:val>
                                            <p:fltVal val="0"/>
                                          </p:val>
                                        </p:tav>
                                        <p:tav tm="100000">
                                          <p:val>
                                            <p:strVal val="#ppt_h"/>
                                          </p:val>
                                        </p:tav>
                                      </p:tavLst>
                                    </p:anim>
                                    <p:anim calcmode="lin" valueType="num">
                                      <p:cBhvr>
                                        <p:cTn id="9" dur="3000" fill="hold"/>
                                        <p:tgtEl>
                                          <p:spTgt spid="4"/>
                                        </p:tgtEl>
                                        <p:attrNameLst>
                                          <p:attrName>ppt_x</p:attrName>
                                        </p:attrNameLst>
                                      </p:cBhvr>
                                      <p:tavLst>
                                        <p:tav tm="0">
                                          <p:val>
                                            <p:fltVal val="0.5"/>
                                          </p:val>
                                        </p:tav>
                                        <p:tav tm="100000">
                                          <p:val>
                                            <p:strVal val="#ppt_x"/>
                                          </p:val>
                                        </p:tav>
                                      </p:tavLst>
                                    </p:anim>
                                    <p:anim calcmode="lin" valueType="num">
                                      <p:cBhvr>
                                        <p:cTn id="10" dur="3000" fill="hold"/>
                                        <p:tgtEl>
                                          <p:spTgt spid="4"/>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strVal val="4/3*#ppt_w"/>
                                          </p:val>
                                        </p:tav>
                                        <p:tav tm="100000">
                                          <p:val>
                                            <p:strVal val="#ppt_w"/>
                                          </p:val>
                                        </p:tav>
                                      </p:tavLst>
                                    </p:anim>
                                    <p:anim calcmode="lin" valueType="num">
                                      <p:cBhvr>
                                        <p:cTn id="14" dur="3000" fill="hold"/>
                                        <p:tgtEl>
                                          <p:spTgt spid="3"/>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4"/>
                                        </p:tgtEl>
                                        <p:attrNameLst>
                                          <p:attrName>ppt_w</p:attrName>
                                        </p:attrNameLst>
                                      </p:cBhvr>
                                      <p:tavLst>
                                        <p:tav tm="0">
                                          <p:val>
                                            <p:strVal val="ppt_w"/>
                                          </p:val>
                                        </p:tav>
                                        <p:tav tm="100000">
                                          <p:val>
                                            <p:strVal val="4*ppt_w"/>
                                          </p:val>
                                        </p:tav>
                                      </p:tavLst>
                                    </p:anim>
                                    <p:anim calcmode="lin" valueType="num">
                                      <p:cBhvr>
                                        <p:cTn id="17" dur="3000"/>
                                        <p:tgtEl>
                                          <p:spTgt spid="4"/>
                                        </p:tgtEl>
                                        <p:attrNameLst>
                                          <p:attrName>ppt_h</p:attrName>
                                        </p:attrNameLst>
                                      </p:cBhvr>
                                      <p:tavLst>
                                        <p:tav tm="0">
                                          <p:val>
                                            <p:strVal val="ppt_h"/>
                                          </p:val>
                                        </p:tav>
                                        <p:tav tm="100000">
                                          <p:val>
                                            <p:strVal val="4*ppt_h"/>
                                          </p:val>
                                        </p:tav>
                                      </p:tavLst>
                                    </p:anim>
                                    <p:set>
                                      <p:cBhvr>
                                        <p:cTn id="18" dur="1" fill="hold">
                                          <p:stCondLst>
                                            <p:cond delay="2999"/>
                                          </p:stCondLst>
                                        </p:cTn>
                                        <p:tgtEl>
                                          <p:spTgt spid="4"/>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4"/>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strVal val="4/3*ppt_w"/>
                                          </p:val>
                                        </p:tav>
                                      </p:tavLst>
                                    </p:anim>
                                    <p:anim calcmode="lin" valueType="num">
                                      <p:cBhvr>
                                        <p:cTn id="23" dur="3000"/>
                                        <p:tgtEl>
                                          <p:spTgt spid="3"/>
                                        </p:tgtEl>
                                        <p:attrNameLst>
                                          <p:attrName>ppt_h</p:attrName>
                                        </p:attrNameLst>
                                      </p:cBhvr>
                                      <p:tavLst>
                                        <p:tav tm="0">
                                          <p:val>
                                            <p:strVal val="ppt_h"/>
                                          </p:val>
                                        </p:tav>
                                        <p:tav tm="100000">
                                          <p:val>
                                            <p:strVal val="4/3*ppt_h"/>
                                          </p:val>
                                        </p:tav>
                                      </p:tavLst>
                                    </p:anim>
                                    <p:set>
                                      <p:cBhvr>
                                        <p:cTn id="24" dur="1" fill="hold">
                                          <p:stCondLst>
                                            <p:cond delay="2999"/>
                                          </p:stCondLst>
                                        </p:cTn>
                                        <p:tgtEl>
                                          <p:spTgt spid="3"/>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3"/>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p:cTn id="29" dur="3000" fill="hold"/>
                                        <p:tgtEl>
                                          <p:spTgt spid="8"/>
                                        </p:tgtEl>
                                        <p:attrNameLst>
                                          <p:attrName>ppt_w</p:attrName>
                                        </p:attrNameLst>
                                      </p:cBhvr>
                                      <p:tavLst>
                                        <p:tav tm="0">
                                          <p:val>
                                            <p:strVal val="4/3*#ppt_w"/>
                                          </p:val>
                                        </p:tav>
                                        <p:tav tm="100000">
                                          <p:val>
                                            <p:strVal val="#ppt_w"/>
                                          </p:val>
                                        </p:tav>
                                      </p:tavLst>
                                    </p:anim>
                                    <p:anim calcmode="lin" valueType="num">
                                      <p:cBhvr>
                                        <p:cTn id="30" dur="3000" fill="hold"/>
                                        <p:tgtEl>
                                          <p:spTgt spid="8"/>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heel(8)">
                                      <p:cBhvr>
                                        <p:cTn id="33" dur="3000"/>
                                        <p:tgtEl>
                                          <p:spTgt spid="8"/>
                                        </p:tgtEl>
                                      </p:cBhvr>
                                    </p:animEffect>
                                  </p:childTnLst>
                                </p:cTn>
                              </p:par>
                              <p:par>
                                <p:cTn id="34" presetID="9" presetClass="emph" presetSubtype="0" nodeType="withEffect">
                                  <p:stCondLst>
                                    <p:cond delay="0"/>
                                  </p:stCondLst>
                                  <p:childTnLst>
                                    <p:set>
                                      <p:cBhvr rctx="PPT">
                                        <p:cTn id="35" dur="indefinite"/>
                                        <p:tgtEl>
                                          <p:spTgt spid="6"/>
                                        </p:tgtEl>
                                        <p:attrNameLst>
                                          <p:attrName>style.opacity</p:attrName>
                                        </p:attrNameLst>
                                      </p:cBhvr>
                                      <p:to>
                                        <p:strVal val="0"/>
                                      </p:to>
                                    </p:set>
                                    <p:animEffect filter="image" prLst="opacity: 0">
                                      <p:cBhvr rctx="IE">
                                        <p:cTn id="36" dur="indefinite"/>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15 Imagen" descr="Diapositiva5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9" name="CuadroTexto 28"/>
          <p:cNvSpPr txBox="1"/>
          <p:nvPr/>
        </p:nvSpPr>
        <p:spPr>
          <a:xfrm rot="16200000">
            <a:off x="-750616" y="1323636"/>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0" name="CuadroTexto 28"/>
          <p:cNvSpPr txBox="1"/>
          <p:nvPr/>
        </p:nvSpPr>
        <p:spPr>
          <a:xfrm rot="16200000">
            <a:off x="765742"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1" name="CuadroTexto 28"/>
          <p:cNvSpPr txBox="1"/>
          <p:nvPr/>
        </p:nvSpPr>
        <p:spPr>
          <a:xfrm rot="16200000">
            <a:off x="2237211" y="1298679"/>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78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2" name="CuadroTexto 28"/>
          <p:cNvSpPr txBox="1"/>
          <p:nvPr/>
        </p:nvSpPr>
        <p:spPr>
          <a:xfrm rot="5400000" flipH="1">
            <a:off x="4912973"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3" name="CuadroTexto 28"/>
          <p:cNvSpPr txBox="1"/>
          <p:nvPr/>
        </p:nvSpPr>
        <p:spPr>
          <a:xfrm rot="5400000" flipH="1">
            <a:off x="6463721"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4" name="CuadroTexto 28"/>
          <p:cNvSpPr txBox="1"/>
          <p:nvPr/>
        </p:nvSpPr>
        <p:spPr>
          <a:xfrm rot="5400000" flipH="1">
            <a:off x="7815251" y="1292085"/>
            <a:ext cx="2079365" cy="2523363"/>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alpha val="86000"/>
                </a:srgbClr>
              </a:gs>
              <a:gs pos="100000">
                <a:srgbClr val="99FF33">
                  <a:alpha val="94000"/>
                </a:srgbClr>
              </a:gs>
              <a:gs pos="61000">
                <a:srgbClr val="C00000">
                  <a:alpha val="73000"/>
                </a:srgbClr>
              </a:gs>
              <a:gs pos="36000">
                <a:srgbClr val="7C010E">
                  <a:lumMod val="90000"/>
                  <a:lumOff val="10000"/>
                  <a:alpha val="72000"/>
                </a:srgbClr>
              </a:gs>
              <a:gs pos="17000">
                <a:srgbClr val="C9034A">
                  <a:lumMod val="34000"/>
                  <a:alpha val="87000"/>
                </a:srgbClr>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6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pic>
        <p:nvPicPr>
          <p:cNvPr id="15" name="14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972616" y="-164554"/>
            <a:ext cx="11161240" cy="5544616"/>
          </a:xfrm>
          <a:prstGeom prst="rect">
            <a:avLst/>
          </a:prstGeom>
          <a:noFill/>
          <a:ln>
            <a:noFill/>
          </a:ln>
        </p:spPr>
      </p:pic>
    </p:spTree>
    <p:extLst>
      <p:ext uri="{BB962C8B-B14F-4D97-AF65-F5344CB8AC3E}">
        <p14:creationId xmlns:p14="http://schemas.microsoft.com/office/powerpoint/2010/main" val="2836837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1+#ppt_w/2"/>
                                          </p:val>
                                        </p:tav>
                                        <p:tav tm="100000">
                                          <p:val>
                                            <p:strVal val="#ppt_x"/>
                                          </p:val>
                                        </p:tav>
                                      </p:tavLst>
                                    </p:anim>
                                    <p:anim calcmode="lin" valueType="num">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2500" fill="hold"/>
                                        <p:tgtEl>
                                          <p:spTgt spid="9"/>
                                        </p:tgtEl>
                                        <p:attrNameLst>
                                          <p:attrName>ppt_w</p:attrName>
                                        </p:attrNameLst>
                                      </p:cBhvr>
                                      <p:tavLst>
                                        <p:tav tm="0" fmla="#ppt_w*sin(2.5*pi*$)">
                                          <p:val>
                                            <p:fltVal val="0"/>
                                          </p:val>
                                        </p:tav>
                                        <p:tav tm="100000">
                                          <p:val>
                                            <p:fltVal val="1"/>
                                          </p:val>
                                        </p:tav>
                                      </p:tavLst>
                                    </p:anim>
                                    <p:anim calcmode="lin" valueType="num">
                                      <p:cBhvr>
                                        <p:cTn id="12" dur="2500" fill="hold"/>
                                        <p:tgtEl>
                                          <p:spTgt spid="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2500"/>
                                  </p:stCondLst>
                                  <p:childTnLst>
                                    <p:anim calcmode="lin" valueType="num">
                                      <p:cBhvr additive="base">
                                        <p:cTn id="14" dur="3000"/>
                                        <p:tgtEl>
                                          <p:spTgt spid="9"/>
                                        </p:tgtEl>
                                        <p:attrNameLst>
                                          <p:attrName>ppt_x</p:attrName>
                                        </p:attrNameLst>
                                      </p:cBhvr>
                                      <p:tavLst>
                                        <p:tav tm="0">
                                          <p:val>
                                            <p:strVal val="ppt_x"/>
                                          </p:val>
                                        </p:tav>
                                        <p:tav tm="100000">
                                          <p:val>
                                            <p:strVal val="1+ppt_w/2"/>
                                          </p:val>
                                        </p:tav>
                                      </p:tavLst>
                                    </p:anim>
                                    <p:anim calcmode="lin" valueType="num">
                                      <p:cBhvr additive="base">
                                        <p:cTn id="15" dur="3000"/>
                                        <p:tgtEl>
                                          <p:spTgt spid="9"/>
                                        </p:tgtEl>
                                        <p:attrNameLst>
                                          <p:attrName>ppt_y</p:attrName>
                                        </p:attrNameLst>
                                      </p:cBhvr>
                                      <p:tavLst>
                                        <p:tav tm="0">
                                          <p:val>
                                            <p:strVal val="ppt_y"/>
                                          </p:val>
                                        </p:tav>
                                        <p:tav tm="100000">
                                          <p:val>
                                            <p:strVal val="ppt_y"/>
                                          </p:val>
                                        </p:tav>
                                      </p:tavLst>
                                    </p:anim>
                                    <p:set>
                                      <p:cBhvr>
                                        <p:cTn id="16" dur="1" fill="hold">
                                          <p:stCondLst>
                                            <p:cond delay="2999"/>
                                          </p:stCondLst>
                                        </p:cTn>
                                        <p:tgtEl>
                                          <p:spTgt spid="9"/>
                                        </p:tgtEl>
                                        <p:attrNameLst>
                                          <p:attrName>style.visibility</p:attrName>
                                        </p:attrNameLst>
                                      </p:cBhvr>
                                      <p:to>
                                        <p:strVal val="hidden"/>
                                      </p:to>
                                    </p:set>
                                  </p:childTnLst>
                                </p:cTn>
                              </p:par>
                              <p:par>
                                <p:cTn id="17" presetID="2" presetClass="entr" presetSubtype="2"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1+#ppt_w/2"/>
                                          </p:val>
                                        </p:tav>
                                        <p:tav tm="100000">
                                          <p:val>
                                            <p:strVal val="#ppt_x"/>
                                          </p:val>
                                        </p:tav>
                                      </p:tavLst>
                                    </p:anim>
                                    <p:anim calcmode="lin" valueType="num">
                                      <p:cBhvr additive="base">
                                        <p:cTn id="20" dur="2500" fill="hold"/>
                                        <p:tgtEl>
                                          <p:spTgt spid="10"/>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2500" fill="hold"/>
                                        <p:tgtEl>
                                          <p:spTgt spid="10"/>
                                        </p:tgtEl>
                                        <p:attrNameLst>
                                          <p:attrName>ppt_w</p:attrName>
                                        </p:attrNameLst>
                                      </p:cBhvr>
                                      <p:tavLst>
                                        <p:tav tm="0" fmla="#ppt_w*sin(2.5*pi*$)">
                                          <p:val>
                                            <p:fltVal val="0"/>
                                          </p:val>
                                        </p:tav>
                                        <p:tav tm="100000">
                                          <p:val>
                                            <p:fltVal val="1"/>
                                          </p:val>
                                        </p:tav>
                                      </p:tavLst>
                                    </p:anim>
                                    <p:anim calcmode="lin" valueType="num">
                                      <p:cBhvr>
                                        <p:cTn id="24" dur="2500" fill="hold"/>
                                        <p:tgtEl>
                                          <p:spTgt spid="10"/>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2500"/>
                                  </p:stCondLst>
                                  <p:childTnLst>
                                    <p:anim calcmode="lin" valueType="num">
                                      <p:cBhvr additive="base">
                                        <p:cTn id="26" dur="3000"/>
                                        <p:tgtEl>
                                          <p:spTgt spid="10"/>
                                        </p:tgtEl>
                                        <p:attrNameLst>
                                          <p:attrName>ppt_x</p:attrName>
                                        </p:attrNameLst>
                                      </p:cBhvr>
                                      <p:tavLst>
                                        <p:tav tm="0">
                                          <p:val>
                                            <p:strVal val="ppt_x"/>
                                          </p:val>
                                        </p:tav>
                                        <p:tav tm="100000">
                                          <p:val>
                                            <p:strVal val="1+ppt_w/2"/>
                                          </p:val>
                                        </p:tav>
                                      </p:tavLst>
                                    </p:anim>
                                    <p:anim calcmode="lin" valueType="num">
                                      <p:cBhvr additive="base">
                                        <p:cTn id="27" dur="3000"/>
                                        <p:tgtEl>
                                          <p:spTgt spid="10"/>
                                        </p:tgtEl>
                                        <p:attrNameLst>
                                          <p:attrName>ppt_y</p:attrName>
                                        </p:attrNameLst>
                                      </p:cBhvr>
                                      <p:tavLst>
                                        <p:tav tm="0">
                                          <p:val>
                                            <p:strVal val="ppt_y"/>
                                          </p:val>
                                        </p:tav>
                                        <p:tav tm="100000">
                                          <p:val>
                                            <p:strVal val="ppt_y"/>
                                          </p:val>
                                        </p:tav>
                                      </p:tavLst>
                                    </p:anim>
                                    <p:set>
                                      <p:cBhvr>
                                        <p:cTn id="28" dur="1" fill="hold">
                                          <p:stCondLst>
                                            <p:cond delay="2999"/>
                                          </p:stCondLst>
                                        </p:cTn>
                                        <p:tgtEl>
                                          <p:spTgt spid="10"/>
                                        </p:tgtEl>
                                        <p:attrNameLst>
                                          <p:attrName>style.visibility</p:attrName>
                                        </p:attrNameLst>
                                      </p:cBhvr>
                                      <p:to>
                                        <p:strVal val="hidden"/>
                                      </p:to>
                                    </p:set>
                                  </p:childTnLst>
                                </p:cTn>
                              </p:par>
                              <p:par>
                                <p:cTn id="29" presetID="2" presetClass="entr" presetSubtype="2"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2500" fill="hold"/>
                                        <p:tgtEl>
                                          <p:spTgt spid="11"/>
                                        </p:tgtEl>
                                        <p:attrNameLst>
                                          <p:attrName>ppt_x</p:attrName>
                                        </p:attrNameLst>
                                      </p:cBhvr>
                                      <p:tavLst>
                                        <p:tav tm="0">
                                          <p:val>
                                            <p:strVal val="1+#ppt_w/2"/>
                                          </p:val>
                                        </p:tav>
                                        <p:tav tm="100000">
                                          <p:val>
                                            <p:strVal val="#ppt_x"/>
                                          </p:val>
                                        </p:tav>
                                      </p:tavLst>
                                    </p:anim>
                                    <p:anim calcmode="lin" valueType="num">
                                      <p:cBhvr additive="base">
                                        <p:cTn id="32" dur="2500" fill="hold"/>
                                        <p:tgtEl>
                                          <p:spTgt spid="11"/>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p:cTn id="35" dur="2500" fill="hold"/>
                                        <p:tgtEl>
                                          <p:spTgt spid="11"/>
                                        </p:tgtEl>
                                        <p:attrNameLst>
                                          <p:attrName>ppt_w</p:attrName>
                                        </p:attrNameLst>
                                      </p:cBhvr>
                                      <p:tavLst>
                                        <p:tav tm="0" fmla="#ppt_w*sin(2.5*pi*$)">
                                          <p:val>
                                            <p:fltVal val="0"/>
                                          </p:val>
                                        </p:tav>
                                        <p:tav tm="100000">
                                          <p:val>
                                            <p:fltVal val="1"/>
                                          </p:val>
                                        </p:tav>
                                      </p:tavLst>
                                    </p:anim>
                                    <p:anim calcmode="lin" valueType="num">
                                      <p:cBhvr>
                                        <p:cTn id="36" dur="2500" fill="hold"/>
                                        <p:tgtEl>
                                          <p:spTgt spid="11"/>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2500"/>
                                  </p:stCondLst>
                                  <p:childTnLst>
                                    <p:anim calcmode="lin" valueType="num">
                                      <p:cBhvr additive="base">
                                        <p:cTn id="38" dur="3000"/>
                                        <p:tgtEl>
                                          <p:spTgt spid="11"/>
                                        </p:tgtEl>
                                        <p:attrNameLst>
                                          <p:attrName>ppt_x</p:attrName>
                                        </p:attrNameLst>
                                      </p:cBhvr>
                                      <p:tavLst>
                                        <p:tav tm="0">
                                          <p:val>
                                            <p:strVal val="ppt_x"/>
                                          </p:val>
                                        </p:tav>
                                        <p:tav tm="100000">
                                          <p:val>
                                            <p:strVal val="1+ppt_w/2"/>
                                          </p:val>
                                        </p:tav>
                                      </p:tavLst>
                                    </p:anim>
                                    <p:anim calcmode="lin" valueType="num">
                                      <p:cBhvr additive="base">
                                        <p:cTn id="39" dur="3000"/>
                                        <p:tgtEl>
                                          <p:spTgt spid="11"/>
                                        </p:tgtEl>
                                        <p:attrNameLst>
                                          <p:attrName>ppt_y</p:attrName>
                                        </p:attrNameLst>
                                      </p:cBhvr>
                                      <p:tavLst>
                                        <p:tav tm="0">
                                          <p:val>
                                            <p:strVal val="ppt_y"/>
                                          </p:val>
                                        </p:tav>
                                        <p:tav tm="100000">
                                          <p:val>
                                            <p:strVal val="ppt_y"/>
                                          </p:val>
                                        </p:tav>
                                      </p:tavLst>
                                    </p:anim>
                                    <p:set>
                                      <p:cBhvr>
                                        <p:cTn id="40" dur="1" fill="hold">
                                          <p:stCondLst>
                                            <p:cond delay="2999"/>
                                          </p:stCondLst>
                                        </p:cTn>
                                        <p:tgtEl>
                                          <p:spTgt spid="11"/>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500" fill="hold"/>
                                        <p:tgtEl>
                                          <p:spTgt spid="12"/>
                                        </p:tgtEl>
                                        <p:attrNameLst>
                                          <p:attrName>ppt_x</p:attrName>
                                        </p:attrNameLst>
                                      </p:cBhvr>
                                      <p:tavLst>
                                        <p:tav tm="0">
                                          <p:val>
                                            <p:strVal val="0-#ppt_w/2"/>
                                          </p:val>
                                        </p:tav>
                                        <p:tav tm="100000">
                                          <p:val>
                                            <p:strVal val="#ppt_x"/>
                                          </p:val>
                                        </p:tav>
                                      </p:tavLst>
                                    </p:anim>
                                    <p:anim calcmode="lin" valueType="num">
                                      <p:cBhvr additive="base">
                                        <p:cTn id="44" dur="2500" fill="hold"/>
                                        <p:tgtEl>
                                          <p:spTgt spid="12"/>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p:cTn id="47" dur="2500" fill="hold"/>
                                        <p:tgtEl>
                                          <p:spTgt spid="12"/>
                                        </p:tgtEl>
                                        <p:attrNameLst>
                                          <p:attrName>ppt_w</p:attrName>
                                        </p:attrNameLst>
                                      </p:cBhvr>
                                      <p:tavLst>
                                        <p:tav tm="0" fmla="#ppt_w*sin(2.5*pi*$)">
                                          <p:val>
                                            <p:fltVal val="0"/>
                                          </p:val>
                                        </p:tav>
                                        <p:tav tm="100000">
                                          <p:val>
                                            <p:fltVal val="1"/>
                                          </p:val>
                                        </p:tav>
                                      </p:tavLst>
                                    </p:anim>
                                    <p:anim calcmode="lin" valueType="num">
                                      <p:cBhvr>
                                        <p:cTn id="48" dur="2500" fill="hold"/>
                                        <p:tgtEl>
                                          <p:spTgt spid="12"/>
                                        </p:tgtEl>
                                        <p:attrNameLst>
                                          <p:attrName>ppt_h</p:attrName>
                                        </p:attrNameLst>
                                      </p:cBhvr>
                                      <p:tavLst>
                                        <p:tav tm="0">
                                          <p:val>
                                            <p:strVal val="#ppt_h"/>
                                          </p:val>
                                        </p:tav>
                                        <p:tav tm="100000">
                                          <p:val>
                                            <p:strVal val="#ppt_h"/>
                                          </p:val>
                                        </p:tav>
                                      </p:tavLst>
                                    </p:anim>
                                  </p:childTnLst>
                                </p:cTn>
                              </p:par>
                              <p:par>
                                <p:cTn id="49" presetID="2" presetClass="exit" presetSubtype="8" fill="hold" grpId="2" nodeType="withEffect">
                                  <p:stCondLst>
                                    <p:cond delay="2500"/>
                                  </p:stCondLst>
                                  <p:childTnLst>
                                    <p:anim calcmode="lin" valueType="num">
                                      <p:cBhvr additive="base">
                                        <p:cTn id="50" dur="3000"/>
                                        <p:tgtEl>
                                          <p:spTgt spid="12"/>
                                        </p:tgtEl>
                                        <p:attrNameLst>
                                          <p:attrName>ppt_x</p:attrName>
                                        </p:attrNameLst>
                                      </p:cBhvr>
                                      <p:tavLst>
                                        <p:tav tm="0">
                                          <p:val>
                                            <p:strVal val="ppt_x"/>
                                          </p:val>
                                        </p:tav>
                                        <p:tav tm="100000">
                                          <p:val>
                                            <p:strVal val="0-ppt_w/2"/>
                                          </p:val>
                                        </p:tav>
                                      </p:tavLst>
                                    </p:anim>
                                    <p:anim calcmode="lin" valueType="num">
                                      <p:cBhvr additive="base">
                                        <p:cTn id="51" dur="3000"/>
                                        <p:tgtEl>
                                          <p:spTgt spid="12"/>
                                        </p:tgtEl>
                                        <p:attrNameLst>
                                          <p:attrName>ppt_y</p:attrName>
                                        </p:attrNameLst>
                                      </p:cBhvr>
                                      <p:tavLst>
                                        <p:tav tm="0">
                                          <p:val>
                                            <p:strVal val="ppt_y"/>
                                          </p:val>
                                        </p:tav>
                                        <p:tav tm="100000">
                                          <p:val>
                                            <p:strVal val="ppt_y"/>
                                          </p:val>
                                        </p:tav>
                                      </p:tavLst>
                                    </p:anim>
                                    <p:set>
                                      <p:cBhvr>
                                        <p:cTn id="52" dur="1" fill="hold">
                                          <p:stCondLst>
                                            <p:cond delay="2999"/>
                                          </p:stCondLst>
                                        </p:cTn>
                                        <p:tgtEl>
                                          <p:spTgt spid="12"/>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2500" fill="hold"/>
                                        <p:tgtEl>
                                          <p:spTgt spid="13"/>
                                        </p:tgtEl>
                                        <p:attrNameLst>
                                          <p:attrName>ppt_x</p:attrName>
                                        </p:attrNameLst>
                                      </p:cBhvr>
                                      <p:tavLst>
                                        <p:tav tm="0">
                                          <p:val>
                                            <p:strVal val="0-#ppt_w/2"/>
                                          </p:val>
                                        </p:tav>
                                        <p:tav tm="100000">
                                          <p:val>
                                            <p:strVal val="#ppt_x"/>
                                          </p:val>
                                        </p:tav>
                                      </p:tavLst>
                                    </p:anim>
                                    <p:anim calcmode="lin" valueType="num">
                                      <p:cBhvr additive="base">
                                        <p:cTn id="56" dur="2500" fill="hold"/>
                                        <p:tgtEl>
                                          <p:spTgt spid="13"/>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2500" fill="hold"/>
                                        <p:tgtEl>
                                          <p:spTgt spid="13"/>
                                        </p:tgtEl>
                                        <p:attrNameLst>
                                          <p:attrName>ppt_w</p:attrName>
                                        </p:attrNameLst>
                                      </p:cBhvr>
                                      <p:tavLst>
                                        <p:tav tm="0" fmla="#ppt_w*sin(2.5*pi*$)">
                                          <p:val>
                                            <p:fltVal val="0"/>
                                          </p:val>
                                        </p:tav>
                                        <p:tav tm="100000">
                                          <p:val>
                                            <p:fltVal val="1"/>
                                          </p:val>
                                        </p:tav>
                                      </p:tavLst>
                                    </p:anim>
                                    <p:anim calcmode="lin" valueType="num">
                                      <p:cBhvr>
                                        <p:cTn id="60" dur="2500" fill="hold"/>
                                        <p:tgtEl>
                                          <p:spTgt spid="13"/>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2500"/>
                                  </p:stCondLst>
                                  <p:childTnLst>
                                    <p:anim calcmode="lin" valueType="num">
                                      <p:cBhvr additive="base">
                                        <p:cTn id="62" dur="3000"/>
                                        <p:tgtEl>
                                          <p:spTgt spid="13"/>
                                        </p:tgtEl>
                                        <p:attrNameLst>
                                          <p:attrName>ppt_x</p:attrName>
                                        </p:attrNameLst>
                                      </p:cBhvr>
                                      <p:tavLst>
                                        <p:tav tm="0">
                                          <p:val>
                                            <p:strVal val="ppt_x"/>
                                          </p:val>
                                        </p:tav>
                                        <p:tav tm="100000">
                                          <p:val>
                                            <p:strVal val="0-ppt_w/2"/>
                                          </p:val>
                                        </p:tav>
                                      </p:tavLst>
                                    </p:anim>
                                    <p:anim calcmode="lin" valueType="num">
                                      <p:cBhvr additive="base">
                                        <p:cTn id="63" dur="3000"/>
                                        <p:tgtEl>
                                          <p:spTgt spid="13"/>
                                        </p:tgtEl>
                                        <p:attrNameLst>
                                          <p:attrName>ppt_y</p:attrName>
                                        </p:attrNameLst>
                                      </p:cBhvr>
                                      <p:tavLst>
                                        <p:tav tm="0">
                                          <p:val>
                                            <p:strVal val="ppt_y"/>
                                          </p:val>
                                        </p:tav>
                                        <p:tav tm="100000">
                                          <p:val>
                                            <p:strVal val="ppt_y"/>
                                          </p:val>
                                        </p:tav>
                                      </p:tavLst>
                                    </p:anim>
                                    <p:set>
                                      <p:cBhvr>
                                        <p:cTn id="64" dur="1" fill="hold">
                                          <p:stCondLst>
                                            <p:cond delay="2999"/>
                                          </p:stCondLst>
                                        </p:cTn>
                                        <p:tgtEl>
                                          <p:spTgt spid="13"/>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500" fill="hold"/>
                                        <p:tgtEl>
                                          <p:spTgt spid="14"/>
                                        </p:tgtEl>
                                        <p:attrNameLst>
                                          <p:attrName>ppt_x</p:attrName>
                                        </p:attrNameLst>
                                      </p:cBhvr>
                                      <p:tavLst>
                                        <p:tav tm="0">
                                          <p:val>
                                            <p:strVal val="0-#ppt_w/2"/>
                                          </p:val>
                                        </p:tav>
                                        <p:tav tm="100000">
                                          <p:val>
                                            <p:strVal val="#ppt_x"/>
                                          </p:val>
                                        </p:tav>
                                      </p:tavLst>
                                    </p:anim>
                                    <p:anim calcmode="lin" valueType="num">
                                      <p:cBhvr additive="base">
                                        <p:cTn id="68" dur="2500" fill="hold"/>
                                        <p:tgtEl>
                                          <p:spTgt spid="14"/>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4"/>
                                        </p:tgtEl>
                                        <p:attrNameLst>
                                          <p:attrName>style.visibility</p:attrName>
                                        </p:attrNameLst>
                                      </p:cBhvr>
                                      <p:to>
                                        <p:strVal val="visible"/>
                                      </p:to>
                                    </p:set>
                                    <p:anim calcmode="lin" valueType="num">
                                      <p:cBhvr>
                                        <p:cTn id="71" dur="2500" fill="hold"/>
                                        <p:tgtEl>
                                          <p:spTgt spid="14"/>
                                        </p:tgtEl>
                                        <p:attrNameLst>
                                          <p:attrName>ppt_w</p:attrName>
                                        </p:attrNameLst>
                                      </p:cBhvr>
                                      <p:tavLst>
                                        <p:tav tm="0" fmla="#ppt_w*sin(2.5*pi*$)">
                                          <p:val>
                                            <p:fltVal val="0"/>
                                          </p:val>
                                        </p:tav>
                                        <p:tav tm="100000">
                                          <p:val>
                                            <p:fltVal val="1"/>
                                          </p:val>
                                        </p:tav>
                                      </p:tavLst>
                                    </p:anim>
                                    <p:anim calcmode="lin" valueType="num">
                                      <p:cBhvr>
                                        <p:cTn id="72" dur="2500" fill="hold"/>
                                        <p:tgtEl>
                                          <p:spTgt spid="14"/>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2500"/>
                                  </p:stCondLst>
                                  <p:childTnLst>
                                    <p:anim calcmode="lin" valueType="num">
                                      <p:cBhvr additive="base">
                                        <p:cTn id="74" dur="3000"/>
                                        <p:tgtEl>
                                          <p:spTgt spid="14"/>
                                        </p:tgtEl>
                                        <p:attrNameLst>
                                          <p:attrName>ppt_x</p:attrName>
                                        </p:attrNameLst>
                                      </p:cBhvr>
                                      <p:tavLst>
                                        <p:tav tm="0">
                                          <p:val>
                                            <p:strVal val="ppt_x"/>
                                          </p:val>
                                        </p:tav>
                                        <p:tav tm="100000">
                                          <p:val>
                                            <p:strVal val="0-ppt_w/2"/>
                                          </p:val>
                                        </p:tav>
                                      </p:tavLst>
                                    </p:anim>
                                    <p:anim calcmode="lin" valueType="num">
                                      <p:cBhvr additive="base">
                                        <p:cTn id="75" dur="3000"/>
                                        <p:tgtEl>
                                          <p:spTgt spid="14"/>
                                        </p:tgtEl>
                                        <p:attrNameLst>
                                          <p:attrName>ppt_y</p:attrName>
                                        </p:attrNameLst>
                                      </p:cBhvr>
                                      <p:tavLst>
                                        <p:tav tm="0">
                                          <p:val>
                                            <p:strVal val="ppt_y"/>
                                          </p:val>
                                        </p:tav>
                                        <p:tav tm="100000">
                                          <p:val>
                                            <p:strVal val="ppt_y"/>
                                          </p:val>
                                        </p:tav>
                                      </p:tavLst>
                                    </p:anim>
                                    <p:set>
                                      <p:cBhvr>
                                        <p:cTn id="76" dur="1" fill="hold">
                                          <p:stCondLst>
                                            <p:cond delay="2999"/>
                                          </p:stCondLst>
                                        </p:cTn>
                                        <p:tgtEl>
                                          <p:spTgt spid="14"/>
                                        </p:tgtEl>
                                        <p:attrNameLst>
                                          <p:attrName>style.visibility</p:attrName>
                                        </p:attrNameLst>
                                      </p:cBhvr>
                                      <p:to>
                                        <p:strVal val="hidden"/>
                                      </p:to>
                                    </p:set>
                                  </p:childTnLst>
                                </p:cTn>
                              </p:par>
                              <p:par>
                                <p:cTn id="77" presetID="23" presetClass="entr" presetSubtype="272" fill="hold"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p:cTn id="79" dur="5750" fill="hold"/>
                                        <p:tgtEl>
                                          <p:spTgt spid="16"/>
                                        </p:tgtEl>
                                        <p:attrNameLst>
                                          <p:attrName>ppt_w</p:attrName>
                                        </p:attrNameLst>
                                      </p:cBhvr>
                                      <p:tavLst>
                                        <p:tav tm="0">
                                          <p:val>
                                            <p:strVal val="2/3*#ppt_w"/>
                                          </p:val>
                                        </p:tav>
                                        <p:tav tm="100000">
                                          <p:val>
                                            <p:strVal val="#ppt_w"/>
                                          </p:val>
                                        </p:tav>
                                      </p:tavLst>
                                    </p:anim>
                                    <p:anim calcmode="lin" valueType="num">
                                      <p:cBhvr>
                                        <p:cTn id="80" dur="5750" fill="hold"/>
                                        <p:tgtEl>
                                          <p:spTgt spid="16"/>
                                        </p:tgtEl>
                                        <p:attrNameLst>
                                          <p:attrName>ppt_h</p:attrName>
                                        </p:attrNameLst>
                                      </p:cBhvr>
                                      <p:tavLst>
                                        <p:tav tm="0">
                                          <p:val>
                                            <p:strVal val="2/3*#ppt_h"/>
                                          </p:val>
                                        </p:tav>
                                        <p:tav tm="100000">
                                          <p:val>
                                            <p:strVal val="#ppt_h"/>
                                          </p:val>
                                        </p:tav>
                                      </p:tavLst>
                                    </p:anim>
                                  </p:childTnLst>
                                </p:cTn>
                              </p:par>
                              <p:par>
                                <p:cTn id="81" presetID="16" presetClass="entr" presetSubtype="42" fill="hold" nodeType="withEffect">
                                  <p:stCondLst>
                                    <p:cond delay="0"/>
                                  </p:stCondLst>
                                  <p:childTnLst>
                                    <p:set>
                                      <p:cBhvr>
                                        <p:cTn id="82" dur="1" fill="hold">
                                          <p:stCondLst>
                                            <p:cond delay="0"/>
                                          </p:stCondLst>
                                        </p:cTn>
                                        <p:tgtEl>
                                          <p:spTgt spid="16"/>
                                        </p:tgtEl>
                                        <p:attrNameLst>
                                          <p:attrName>style.visibility</p:attrName>
                                        </p:attrNameLst>
                                      </p:cBhvr>
                                      <p:to>
                                        <p:strVal val="visible"/>
                                      </p:to>
                                    </p:set>
                                    <p:animEffect transition="in" filter="barn(outHorizontal)">
                                      <p:cBhvr>
                                        <p:cTn id="83" dur="5750"/>
                                        <p:tgtEl>
                                          <p:spTgt spid="16"/>
                                        </p:tgtEl>
                                      </p:cBhvr>
                                    </p:animEffect>
                                  </p:childTnLst>
                                </p:cTn>
                              </p:par>
                              <p:par>
                                <p:cTn id="84" presetID="9" presetClass="emph" presetSubtype="0" nodeType="withEffect">
                                  <p:stCondLst>
                                    <p:cond delay="0"/>
                                  </p:stCondLst>
                                  <p:childTnLst>
                                    <p:set>
                                      <p:cBhvr rctx="PPT">
                                        <p:cTn id="85" dur="indefinite"/>
                                        <p:tgtEl>
                                          <p:spTgt spid="15"/>
                                        </p:tgtEl>
                                        <p:attrNameLst>
                                          <p:attrName>style.opacity</p:attrName>
                                        </p:attrNameLst>
                                      </p:cBhvr>
                                      <p:to>
                                        <p:strVal val="0"/>
                                      </p:to>
                                    </p:set>
                                    <p:animEffect filter="image" prLst="opacity: 0">
                                      <p:cBhvr rctx="IE">
                                        <p:cTn id="86"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rot="10800000" flipH="1">
            <a:off x="4472263" y="0"/>
            <a:ext cx="4671737" cy="5143500"/>
          </a:xfrm>
          <a:prstGeom prst="rect">
            <a:avLst/>
          </a:prstGeom>
          <a:gradFill>
            <a:gsLst>
              <a:gs pos="76000">
                <a:srgbClr val="D80000"/>
              </a:gs>
              <a:gs pos="92000">
                <a:srgbClr val="FF0000">
                  <a:lumMod val="58000"/>
                </a:srgbClr>
              </a:gs>
              <a:gs pos="38336">
                <a:srgbClr val="FFAAAA"/>
              </a:gs>
              <a:gs pos="67000">
                <a:srgbClr val="FF0000"/>
              </a:gs>
              <a:gs pos="8000">
                <a:schemeClr val="tx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857" y="0"/>
            <a:ext cx="4671737" cy="5143500"/>
          </a:xfrm>
          <a:prstGeom prst="rect">
            <a:avLst/>
          </a:prstGeom>
          <a:gradFill flip="none" rotWithShape="1">
            <a:gsLst>
              <a:gs pos="76000">
                <a:srgbClr val="D80000"/>
              </a:gs>
              <a:gs pos="92000">
                <a:srgbClr val="FF0000">
                  <a:lumMod val="58000"/>
                </a:srgbClr>
              </a:gs>
              <a:gs pos="38336">
                <a:srgbClr val="FFAAAA"/>
              </a:gs>
              <a:gs pos="67000">
                <a:srgbClr val="FF0000"/>
              </a:gs>
              <a:gs pos="8000">
                <a:schemeClr val="tx1"/>
              </a:gs>
            </a:gsLst>
            <a:lin ang="0" scaled="1"/>
            <a:tileRect/>
          </a:gradFill>
          <a:ln>
            <a:noFill/>
          </a:ln>
          <a:scene3d>
            <a:camera prst="orthographicFront"/>
            <a:lightRig rig="threePt" dir="t">
              <a:rot lat="0" lon="0" rev="3600000"/>
            </a:lightRig>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5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176" y="0"/>
            <a:ext cx="9144000" cy="5143500"/>
          </a:xfrm>
          <a:prstGeom prst="rect">
            <a:avLst/>
          </a:prstGeom>
          <a:noFill/>
          <a:ln>
            <a:noFill/>
          </a:ln>
        </p:spPr>
      </p:pic>
      <p:sp>
        <p:nvSpPr>
          <p:cNvPr id="4" name="Forma libre 35"/>
          <p:cNvSpPr/>
          <p:nvPr/>
        </p:nvSpPr>
        <p:spPr>
          <a:xfrm rot="3710509">
            <a:off x="1450440" y="-839027"/>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8000">
                <a:srgbClr val="FF0000"/>
              </a:gs>
              <a:gs pos="100000">
                <a:schemeClr val="tx1"/>
              </a:gs>
            </a:gsLst>
            <a:lin ang="13500000" scaled="1"/>
            <a:tileRect/>
          </a:gradFill>
          <a:ln>
            <a:noFill/>
          </a:ln>
          <a:scene3d>
            <a:camera prst="orthographicFront"/>
            <a:lightRig rig="flat" dir="t">
              <a:rot lat="0" lon="0" rev="36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5"/>
          <p:cNvSpPr/>
          <p:nvPr/>
        </p:nvSpPr>
        <p:spPr>
          <a:xfrm rot="17889491" flipH="1">
            <a:off x="4762808" y="-76702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8000">
                <a:srgbClr val="FF0000"/>
              </a:gs>
              <a:gs pos="100000">
                <a:schemeClr val="tx1"/>
              </a:gs>
            </a:gsLst>
            <a:lin ang="13500000" scaled="1"/>
          </a:gradFill>
          <a:ln>
            <a:noFill/>
          </a:ln>
          <a:scene3d>
            <a:camera prst="orthographicFront"/>
            <a:lightRig rig="flat"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5"/>
          <p:cNvSpPr/>
          <p:nvPr/>
        </p:nvSpPr>
        <p:spPr>
          <a:xfrm rot="3710509">
            <a:off x="1464789" y="2783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8000">
                <a:srgbClr val="FF0000"/>
              </a:gs>
              <a:gs pos="100000">
                <a:schemeClr val="tx1"/>
              </a:gs>
            </a:gsLst>
            <a:lin ang="13500000" scaled="1"/>
            <a:tileRect/>
          </a:gradFill>
          <a:ln>
            <a:noFill/>
          </a:ln>
          <a:scene3d>
            <a:camera prst="orthographicFront"/>
            <a:lightRig rig="flat" dir="t">
              <a:rot lat="0" lon="0" rev="36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5"/>
          <p:cNvSpPr/>
          <p:nvPr/>
        </p:nvSpPr>
        <p:spPr>
          <a:xfrm rot="17889491" flipH="1">
            <a:off x="4777157" y="3503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8000">
                <a:srgbClr val="FF0000"/>
              </a:gs>
              <a:gs pos="100000">
                <a:schemeClr val="tx1"/>
              </a:gs>
            </a:gsLst>
            <a:lin ang="13500000" scaled="1"/>
          </a:gradFill>
          <a:ln>
            <a:noFill/>
          </a:ln>
          <a:scene3d>
            <a:camera prst="orthographicFront"/>
            <a:lightRig rig="flat"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5"/>
          <p:cNvSpPr/>
          <p:nvPr/>
        </p:nvSpPr>
        <p:spPr>
          <a:xfrm rot="3710509">
            <a:off x="1464789" y="135848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8000">
                <a:srgbClr val="FF0000"/>
              </a:gs>
              <a:gs pos="100000">
                <a:schemeClr val="tx1"/>
              </a:gs>
            </a:gsLst>
            <a:lin ang="13500000" scaled="1"/>
            <a:tileRect/>
          </a:gradFill>
          <a:ln>
            <a:noFill/>
          </a:ln>
          <a:scene3d>
            <a:camera prst="orthographicFront"/>
            <a:lightRig rig="flat" dir="t">
              <a:rot lat="0" lon="0" rev="36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5"/>
          <p:cNvSpPr/>
          <p:nvPr/>
        </p:nvSpPr>
        <p:spPr>
          <a:xfrm rot="17889491" flipH="1">
            <a:off x="4777157" y="143049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8000">
                <a:srgbClr val="FF0000"/>
              </a:gs>
              <a:gs pos="100000">
                <a:schemeClr val="tx1"/>
              </a:gs>
            </a:gsLst>
            <a:lin ang="13500000" scaled="1"/>
          </a:gradFill>
          <a:ln>
            <a:noFill/>
          </a:ln>
          <a:scene3d>
            <a:camera prst="orthographicFront"/>
            <a:lightRig rig="flat"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5"/>
          <p:cNvSpPr/>
          <p:nvPr/>
        </p:nvSpPr>
        <p:spPr>
          <a:xfrm rot="3710509">
            <a:off x="1464789" y="258261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8000">
                <a:srgbClr val="FF0000"/>
              </a:gs>
              <a:gs pos="100000">
                <a:schemeClr val="tx1"/>
              </a:gs>
            </a:gsLst>
            <a:lin ang="13500000" scaled="1"/>
            <a:tileRect/>
          </a:gradFill>
          <a:ln>
            <a:noFill/>
          </a:ln>
          <a:scene3d>
            <a:camera prst="orthographicFront"/>
            <a:lightRig rig="flat" dir="t">
              <a:rot lat="0" lon="0" rev="36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5"/>
          <p:cNvSpPr/>
          <p:nvPr/>
        </p:nvSpPr>
        <p:spPr>
          <a:xfrm rot="17889491" flipH="1">
            <a:off x="4777157" y="2654626"/>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8000">
                <a:srgbClr val="FF0000"/>
              </a:gs>
              <a:gs pos="100000">
                <a:schemeClr val="tx1"/>
              </a:gs>
            </a:gsLst>
            <a:lin ang="13500000" scaled="1"/>
          </a:gradFill>
          <a:ln>
            <a:noFill/>
          </a:ln>
          <a:scene3d>
            <a:camera prst="orthographicFront"/>
            <a:lightRig rig="flat"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35"/>
          <p:cNvSpPr/>
          <p:nvPr/>
        </p:nvSpPr>
        <p:spPr>
          <a:xfrm rot="3710509">
            <a:off x="1464789" y="38787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8000">
                <a:srgbClr val="FF0000"/>
              </a:gs>
              <a:gs pos="100000">
                <a:schemeClr val="tx1"/>
              </a:gs>
            </a:gsLst>
            <a:lin ang="13500000" scaled="1"/>
            <a:tileRect/>
          </a:gradFill>
          <a:ln>
            <a:noFill/>
          </a:ln>
          <a:scene3d>
            <a:camera prst="orthographicFront"/>
            <a:lightRig rig="flat" dir="t">
              <a:rot lat="0" lon="0" rev="36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5"/>
          <p:cNvSpPr/>
          <p:nvPr/>
        </p:nvSpPr>
        <p:spPr>
          <a:xfrm rot="17889491" flipH="1">
            <a:off x="4777157" y="39507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a:gsLst>
              <a:gs pos="78000">
                <a:srgbClr val="FF0000"/>
              </a:gs>
              <a:gs pos="100000">
                <a:schemeClr val="tx1"/>
              </a:gs>
            </a:gsLst>
            <a:lin ang="13500000" scaled="1"/>
          </a:gradFill>
          <a:ln>
            <a:noFill/>
          </a:ln>
          <a:scene3d>
            <a:camera prst="orthographicFront"/>
            <a:lightRig rig="flat" dir="t">
              <a:rot lat="0" lon="0" rev="24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 name="15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028650"/>
            <a:ext cx="9144000" cy="7344816"/>
          </a:xfrm>
          <a:prstGeom prst="rect">
            <a:avLst/>
          </a:prstGeom>
          <a:noFill/>
          <a:ln>
            <a:noFill/>
          </a:ln>
        </p:spPr>
      </p:pic>
    </p:spTree>
    <p:extLst>
      <p:ext uri="{BB962C8B-B14F-4D97-AF65-F5344CB8AC3E}">
        <p14:creationId xmlns:p14="http://schemas.microsoft.com/office/powerpoint/2010/main" val="3633590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0" fill="hold"/>
                                        <p:tgtEl>
                                          <p:spTgt spid="4"/>
                                        </p:tgtEl>
                                        <p:attrNameLst>
                                          <p:attrName>ppt_x</p:attrName>
                                        </p:attrNameLst>
                                      </p:cBhvr>
                                      <p:tavLst>
                                        <p:tav tm="0">
                                          <p:val>
                                            <p:strVal val="1+#ppt_w/2"/>
                                          </p:val>
                                        </p:tav>
                                        <p:tav tm="100000">
                                          <p:val>
                                            <p:strVal val="#ppt_x"/>
                                          </p:val>
                                        </p:tav>
                                      </p:tavLst>
                                    </p:anim>
                                    <p:anim calcmode="lin" valueType="num">
                                      <p:cBhvr additive="base">
                                        <p:cTn id="8" dur="5000" fill="hold"/>
                                        <p:tgtEl>
                                          <p:spTgt spid="4"/>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21600000">
                                      <p:cBhvr>
                                        <p:cTn id="10" dur="5000" fill="hold"/>
                                        <p:tgtEl>
                                          <p:spTgt spid="4"/>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5000"/>
                                        <p:tgtEl>
                                          <p:spTgt spid="4"/>
                                        </p:tgtEl>
                                        <p:attrNameLst>
                                          <p:attrName>ppt_x</p:attrName>
                                        </p:attrNameLst>
                                      </p:cBhvr>
                                      <p:tavLst>
                                        <p:tav tm="0">
                                          <p:val>
                                            <p:strVal val="ppt_x"/>
                                          </p:val>
                                        </p:tav>
                                        <p:tav tm="100000">
                                          <p:val>
                                            <p:strVal val="1+ppt_w/2"/>
                                          </p:val>
                                        </p:tav>
                                      </p:tavLst>
                                    </p:anim>
                                    <p:anim calcmode="lin" valueType="num">
                                      <p:cBhvr additive="base">
                                        <p:cTn id="13" dur="5000"/>
                                        <p:tgtEl>
                                          <p:spTgt spid="4"/>
                                        </p:tgtEl>
                                        <p:attrNameLst>
                                          <p:attrName>ppt_y</p:attrName>
                                        </p:attrNameLst>
                                      </p:cBhvr>
                                      <p:tavLst>
                                        <p:tav tm="0">
                                          <p:val>
                                            <p:strVal val="ppt_y"/>
                                          </p:val>
                                        </p:tav>
                                        <p:tav tm="100000">
                                          <p:val>
                                            <p:strVal val="ppt_y"/>
                                          </p:val>
                                        </p:tav>
                                      </p:tavLst>
                                    </p:anim>
                                    <p:set>
                                      <p:cBhvr>
                                        <p:cTn id="14" dur="1" fill="hold">
                                          <p:stCondLst>
                                            <p:cond delay="4999"/>
                                          </p:stCondLst>
                                        </p:cTn>
                                        <p:tgtEl>
                                          <p:spTgt spid="4"/>
                                        </p:tgtEl>
                                        <p:attrNameLst>
                                          <p:attrName>style.visibility</p:attrName>
                                        </p:attrNameLst>
                                      </p:cBhvr>
                                      <p:to>
                                        <p:strVal val="hidden"/>
                                      </p:to>
                                    </p:set>
                                  </p:childTnLst>
                                </p:cTn>
                              </p:par>
                              <p:par>
                                <p:cTn id="15" presetID="19" presetClass="exit" presetSubtype="10" fill="hold" grpId="3" nodeType="withEffect">
                                  <p:stCondLst>
                                    <p:cond delay="0"/>
                                  </p:stCondLst>
                                  <p:childTnLst>
                                    <p:anim calcmode="lin" valueType="num">
                                      <p:cBhvr>
                                        <p:cTn id="16" dur="5000"/>
                                        <p:tgtEl>
                                          <p:spTgt spid="4"/>
                                        </p:tgtEl>
                                        <p:attrNameLst>
                                          <p:attrName>ppt_h</p:attrName>
                                        </p:attrNameLst>
                                      </p:cBhvr>
                                      <p:tavLst>
                                        <p:tav tm="0">
                                          <p:val>
                                            <p:strVal val="ppt_h"/>
                                          </p:val>
                                        </p:tav>
                                        <p:tav tm="100000">
                                          <p:val>
                                            <p:strVal val="ppt_h"/>
                                          </p:val>
                                        </p:tav>
                                      </p:tavLst>
                                    </p:anim>
                                    <p:anim calcmode="lin" valueType="num">
                                      <p:cBhvr>
                                        <p:cTn id="17"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 dur="1" fill="hold">
                                          <p:stCondLst>
                                            <p:cond delay="49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0" fill="hold"/>
                                        <p:tgtEl>
                                          <p:spTgt spid="6"/>
                                        </p:tgtEl>
                                        <p:attrNameLst>
                                          <p:attrName>ppt_x</p:attrName>
                                        </p:attrNameLst>
                                      </p:cBhvr>
                                      <p:tavLst>
                                        <p:tav tm="0">
                                          <p:val>
                                            <p:strVal val="1+#ppt_w/2"/>
                                          </p:val>
                                        </p:tav>
                                        <p:tav tm="100000">
                                          <p:val>
                                            <p:strVal val="#ppt_x"/>
                                          </p:val>
                                        </p:tav>
                                      </p:tavLst>
                                    </p:anim>
                                    <p:anim calcmode="lin" valueType="num">
                                      <p:cBhvr additive="base">
                                        <p:cTn id="22" dur="5000" fill="hold"/>
                                        <p:tgtEl>
                                          <p:spTgt spid="6"/>
                                        </p:tgtEl>
                                        <p:attrNameLst>
                                          <p:attrName>ppt_y</p:attrName>
                                        </p:attrNameLst>
                                      </p:cBhvr>
                                      <p:tavLst>
                                        <p:tav tm="0">
                                          <p:val>
                                            <p:strVal val="1+#ppt_h/2"/>
                                          </p:val>
                                        </p:tav>
                                        <p:tav tm="100000">
                                          <p:val>
                                            <p:strVal val="#ppt_y"/>
                                          </p:val>
                                        </p:tav>
                                      </p:tavLst>
                                    </p:anim>
                                  </p:childTnLst>
                                </p:cTn>
                              </p:par>
                              <p:par>
                                <p:cTn id="23" presetID="8" presetClass="emph" presetSubtype="0" fill="hold" grpId="1" nodeType="withEffect">
                                  <p:stCondLst>
                                    <p:cond delay="0"/>
                                  </p:stCondLst>
                                  <p:childTnLst>
                                    <p:animRot by="21600000">
                                      <p:cBhvr>
                                        <p:cTn id="24" dur="5000" fill="hold"/>
                                        <p:tgtEl>
                                          <p:spTgt spid="6"/>
                                        </p:tgtEl>
                                        <p:attrNameLst>
                                          <p:attrName>r</p:attrName>
                                        </p:attrNameLst>
                                      </p:cBhvr>
                                    </p:animRot>
                                  </p:childTnLst>
                                </p:cTn>
                              </p:par>
                              <p:par>
                                <p:cTn id="25" presetID="2" presetClass="exit" presetSubtype="2" fill="hold" grpId="2" nodeType="withEffect">
                                  <p:stCondLst>
                                    <p:cond delay="0"/>
                                  </p:stCondLst>
                                  <p:childTnLst>
                                    <p:anim calcmode="lin" valueType="num">
                                      <p:cBhvr additive="base">
                                        <p:cTn id="26" dur="5000"/>
                                        <p:tgtEl>
                                          <p:spTgt spid="6"/>
                                        </p:tgtEl>
                                        <p:attrNameLst>
                                          <p:attrName>ppt_x</p:attrName>
                                        </p:attrNameLst>
                                      </p:cBhvr>
                                      <p:tavLst>
                                        <p:tav tm="0">
                                          <p:val>
                                            <p:strVal val="ppt_x"/>
                                          </p:val>
                                        </p:tav>
                                        <p:tav tm="100000">
                                          <p:val>
                                            <p:strVal val="1+ppt_w/2"/>
                                          </p:val>
                                        </p:tav>
                                      </p:tavLst>
                                    </p:anim>
                                    <p:anim calcmode="lin" valueType="num">
                                      <p:cBhvr additive="base">
                                        <p:cTn id="27" dur="5000"/>
                                        <p:tgtEl>
                                          <p:spTgt spid="6"/>
                                        </p:tgtEl>
                                        <p:attrNameLst>
                                          <p:attrName>ppt_y</p:attrName>
                                        </p:attrNameLst>
                                      </p:cBhvr>
                                      <p:tavLst>
                                        <p:tav tm="0">
                                          <p:val>
                                            <p:strVal val="ppt_y"/>
                                          </p:val>
                                        </p:tav>
                                        <p:tav tm="100000">
                                          <p:val>
                                            <p:strVal val="ppt_y"/>
                                          </p:val>
                                        </p:tav>
                                      </p:tavLst>
                                    </p:anim>
                                    <p:set>
                                      <p:cBhvr>
                                        <p:cTn id="28" dur="1" fill="hold">
                                          <p:stCondLst>
                                            <p:cond delay="4999"/>
                                          </p:stCondLst>
                                        </p:cTn>
                                        <p:tgtEl>
                                          <p:spTgt spid="6"/>
                                        </p:tgtEl>
                                        <p:attrNameLst>
                                          <p:attrName>style.visibility</p:attrName>
                                        </p:attrNameLst>
                                      </p:cBhvr>
                                      <p:to>
                                        <p:strVal val="hidden"/>
                                      </p:to>
                                    </p:set>
                                  </p:childTnLst>
                                </p:cTn>
                              </p:par>
                              <p:par>
                                <p:cTn id="29" presetID="19" presetClass="exit" presetSubtype="10" fill="hold" grpId="3" nodeType="withEffect">
                                  <p:stCondLst>
                                    <p:cond delay="0"/>
                                  </p:stCondLst>
                                  <p:childTnLst>
                                    <p:anim calcmode="lin" valueType="num">
                                      <p:cBhvr>
                                        <p:cTn id="30" dur="5000"/>
                                        <p:tgtEl>
                                          <p:spTgt spid="6"/>
                                        </p:tgtEl>
                                        <p:attrNameLst>
                                          <p:attrName>ppt_h</p:attrName>
                                        </p:attrNameLst>
                                      </p:cBhvr>
                                      <p:tavLst>
                                        <p:tav tm="0">
                                          <p:val>
                                            <p:strVal val="ppt_h"/>
                                          </p:val>
                                        </p:tav>
                                        <p:tav tm="100000">
                                          <p:val>
                                            <p:strVal val="ppt_h"/>
                                          </p:val>
                                        </p:tav>
                                      </p:tavLst>
                                    </p:anim>
                                    <p:anim calcmode="lin" valueType="num">
                                      <p:cBhvr>
                                        <p:cTn id="31"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 dur="1" fill="hold">
                                          <p:stCondLst>
                                            <p:cond delay="4999"/>
                                          </p:stCondLst>
                                        </p:cTn>
                                        <p:tgtEl>
                                          <p:spTgt spid="6"/>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0" fill="hold"/>
                                        <p:tgtEl>
                                          <p:spTgt spid="8"/>
                                        </p:tgtEl>
                                        <p:attrNameLst>
                                          <p:attrName>ppt_x</p:attrName>
                                        </p:attrNameLst>
                                      </p:cBhvr>
                                      <p:tavLst>
                                        <p:tav tm="0">
                                          <p:val>
                                            <p:strVal val="1+#ppt_w/2"/>
                                          </p:val>
                                        </p:tav>
                                        <p:tav tm="100000">
                                          <p:val>
                                            <p:strVal val="#ppt_x"/>
                                          </p:val>
                                        </p:tav>
                                      </p:tavLst>
                                    </p:anim>
                                    <p:anim calcmode="lin" valueType="num">
                                      <p:cBhvr additive="base">
                                        <p:cTn id="36" dur="5000" fill="hold"/>
                                        <p:tgtEl>
                                          <p:spTgt spid="8"/>
                                        </p:tgtEl>
                                        <p:attrNameLst>
                                          <p:attrName>ppt_y</p:attrName>
                                        </p:attrNameLst>
                                      </p:cBhvr>
                                      <p:tavLst>
                                        <p:tav tm="0">
                                          <p:val>
                                            <p:strVal val="1+#ppt_h/2"/>
                                          </p:val>
                                        </p:tav>
                                        <p:tav tm="100000">
                                          <p:val>
                                            <p:strVal val="#ppt_y"/>
                                          </p:val>
                                        </p:tav>
                                      </p:tavLst>
                                    </p:anim>
                                  </p:childTnLst>
                                </p:cTn>
                              </p:par>
                              <p:par>
                                <p:cTn id="37" presetID="8" presetClass="emph" presetSubtype="0" fill="hold" grpId="1" nodeType="withEffect">
                                  <p:stCondLst>
                                    <p:cond delay="0"/>
                                  </p:stCondLst>
                                  <p:childTnLst>
                                    <p:animRot by="21600000">
                                      <p:cBhvr>
                                        <p:cTn id="38" dur="5000" fill="hold"/>
                                        <p:tgtEl>
                                          <p:spTgt spid="8"/>
                                        </p:tgtEl>
                                        <p:attrNameLst>
                                          <p:attrName>r</p:attrName>
                                        </p:attrNameLst>
                                      </p:cBhvr>
                                    </p:animRot>
                                  </p:childTnLst>
                                </p:cTn>
                              </p:par>
                              <p:par>
                                <p:cTn id="39" presetID="2" presetClass="exit" presetSubtype="2" fill="hold" grpId="2" nodeType="withEffect">
                                  <p:stCondLst>
                                    <p:cond delay="0"/>
                                  </p:stCondLst>
                                  <p:childTnLst>
                                    <p:anim calcmode="lin" valueType="num">
                                      <p:cBhvr additive="base">
                                        <p:cTn id="40" dur="5000"/>
                                        <p:tgtEl>
                                          <p:spTgt spid="8"/>
                                        </p:tgtEl>
                                        <p:attrNameLst>
                                          <p:attrName>ppt_x</p:attrName>
                                        </p:attrNameLst>
                                      </p:cBhvr>
                                      <p:tavLst>
                                        <p:tav tm="0">
                                          <p:val>
                                            <p:strVal val="ppt_x"/>
                                          </p:val>
                                        </p:tav>
                                        <p:tav tm="100000">
                                          <p:val>
                                            <p:strVal val="1+ppt_w/2"/>
                                          </p:val>
                                        </p:tav>
                                      </p:tavLst>
                                    </p:anim>
                                    <p:anim calcmode="lin" valueType="num">
                                      <p:cBhvr additive="base">
                                        <p:cTn id="41" dur="5000"/>
                                        <p:tgtEl>
                                          <p:spTgt spid="8"/>
                                        </p:tgtEl>
                                        <p:attrNameLst>
                                          <p:attrName>ppt_y</p:attrName>
                                        </p:attrNameLst>
                                      </p:cBhvr>
                                      <p:tavLst>
                                        <p:tav tm="0">
                                          <p:val>
                                            <p:strVal val="ppt_y"/>
                                          </p:val>
                                        </p:tav>
                                        <p:tav tm="100000">
                                          <p:val>
                                            <p:strVal val="ppt_y"/>
                                          </p:val>
                                        </p:tav>
                                      </p:tavLst>
                                    </p:anim>
                                    <p:set>
                                      <p:cBhvr>
                                        <p:cTn id="42" dur="1" fill="hold">
                                          <p:stCondLst>
                                            <p:cond delay="4999"/>
                                          </p:stCondLst>
                                        </p:cTn>
                                        <p:tgtEl>
                                          <p:spTgt spid="8"/>
                                        </p:tgtEl>
                                        <p:attrNameLst>
                                          <p:attrName>style.visibility</p:attrName>
                                        </p:attrNameLst>
                                      </p:cBhvr>
                                      <p:to>
                                        <p:strVal val="hidden"/>
                                      </p:to>
                                    </p:set>
                                  </p:childTnLst>
                                </p:cTn>
                              </p:par>
                              <p:par>
                                <p:cTn id="43" presetID="19" presetClass="exit" presetSubtype="10" fill="hold" grpId="3" nodeType="withEffect">
                                  <p:stCondLst>
                                    <p:cond delay="0"/>
                                  </p:stCondLst>
                                  <p:childTnLst>
                                    <p:anim calcmode="lin" valueType="num">
                                      <p:cBhvr>
                                        <p:cTn id="44" dur="5000"/>
                                        <p:tgtEl>
                                          <p:spTgt spid="8"/>
                                        </p:tgtEl>
                                        <p:attrNameLst>
                                          <p:attrName>ppt_h</p:attrName>
                                        </p:attrNameLst>
                                      </p:cBhvr>
                                      <p:tavLst>
                                        <p:tav tm="0">
                                          <p:val>
                                            <p:strVal val="ppt_h"/>
                                          </p:val>
                                        </p:tav>
                                        <p:tav tm="100000">
                                          <p:val>
                                            <p:strVal val="ppt_h"/>
                                          </p:val>
                                        </p:tav>
                                      </p:tavLst>
                                    </p:anim>
                                    <p:anim calcmode="lin" valueType="num">
                                      <p:cBhvr>
                                        <p:cTn id="45"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 dur="1" fill="hold">
                                          <p:stCondLst>
                                            <p:cond delay="4999"/>
                                          </p:stCondLst>
                                        </p:cTn>
                                        <p:tgtEl>
                                          <p:spTgt spid="8"/>
                                        </p:tgtEl>
                                        <p:attrNameLst>
                                          <p:attrName>style.visibility</p:attrName>
                                        </p:attrNameLst>
                                      </p:cBhvr>
                                      <p:to>
                                        <p:strVal val="hidden"/>
                                      </p:to>
                                    </p:set>
                                  </p:childTnLst>
                                </p:cTn>
                              </p:par>
                              <p:par>
                                <p:cTn id="47" presetID="2" presetClass="entr" presetSubtype="6" fill="hold" grpId="0"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5000" fill="hold"/>
                                        <p:tgtEl>
                                          <p:spTgt spid="10"/>
                                        </p:tgtEl>
                                        <p:attrNameLst>
                                          <p:attrName>ppt_x</p:attrName>
                                        </p:attrNameLst>
                                      </p:cBhvr>
                                      <p:tavLst>
                                        <p:tav tm="0">
                                          <p:val>
                                            <p:strVal val="1+#ppt_w/2"/>
                                          </p:val>
                                        </p:tav>
                                        <p:tav tm="100000">
                                          <p:val>
                                            <p:strVal val="#ppt_x"/>
                                          </p:val>
                                        </p:tav>
                                      </p:tavLst>
                                    </p:anim>
                                    <p:anim calcmode="lin" valueType="num">
                                      <p:cBhvr additive="base">
                                        <p:cTn id="50" dur="5000" fill="hold"/>
                                        <p:tgtEl>
                                          <p:spTgt spid="10"/>
                                        </p:tgtEl>
                                        <p:attrNameLst>
                                          <p:attrName>ppt_y</p:attrName>
                                        </p:attrNameLst>
                                      </p:cBhvr>
                                      <p:tavLst>
                                        <p:tav tm="0">
                                          <p:val>
                                            <p:strVal val="1+#ppt_h/2"/>
                                          </p:val>
                                        </p:tav>
                                        <p:tav tm="100000">
                                          <p:val>
                                            <p:strVal val="#ppt_y"/>
                                          </p:val>
                                        </p:tav>
                                      </p:tavLst>
                                    </p:anim>
                                  </p:childTnLst>
                                </p:cTn>
                              </p:par>
                              <p:par>
                                <p:cTn id="51" presetID="8" presetClass="emph" presetSubtype="0" fill="hold" grpId="1" nodeType="withEffect">
                                  <p:stCondLst>
                                    <p:cond delay="0"/>
                                  </p:stCondLst>
                                  <p:childTnLst>
                                    <p:animRot by="21600000">
                                      <p:cBhvr>
                                        <p:cTn id="52" dur="5000" fill="hold"/>
                                        <p:tgtEl>
                                          <p:spTgt spid="10"/>
                                        </p:tgtEl>
                                        <p:attrNameLst>
                                          <p:attrName>r</p:attrName>
                                        </p:attrNameLst>
                                      </p:cBhvr>
                                    </p:animRot>
                                  </p:childTnLst>
                                </p:cTn>
                              </p:par>
                              <p:par>
                                <p:cTn id="53" presetID="2" presetClass="exit" presetSubtype="2" fill="hold" grpId="2" nodeType="withEffect">
                                  <p:stCondLst>
                                    <p:cond delay="0"/>
                                  </p:stCondLst>
                                  <p:childTnLst>
                                    <p:anim calcmode="lin" valueType="num">
                                      <p:cBhvr additive="base">
                                        <p:cTn id="54" dur="5000"/>
                                        <p:tgtEl>
                                          <p:spTgt spid="10"/>
                                        </p:tgtEl>
                                        <p:attrNameLst>
                                          <p:attrName>ppt_x</p:attrName>
                                        </p:attrNameLst>
                                      </p:cBhvr>
                                      <p:tavLst>
                                        <p:tav tm="0">
                                          <p:val>
                                            <p:strVal val="ppt_x"/>
                                          </p:val>
                                        </p:tav>
                                        <p:tav tm="100000">
                                          <p:val>
                                            <p:strVal val="1+ppt_w/2"/>
                                          </p:val>
                                        </p:tav>
                                      </p:tavLst>
                                    </p:anim>
                                    <p:anim calcmode="lin" valueType="num">
                                      <p:cBhvr additive="base">
                                        <p:cTn id="55" dur="5000"/>
                                        <p:tgtEl>
                                          <p:spTgt spid="10"/>
                                        </p:tgtEl>
                                        <p:attrNameLst>
                                          <p:attrName>ppt_y</p:attrName>
                                        </p:attrNameLst>
                                      </p:cBhvr>
                                      <p:tavLst>
                                        <p:tav tm="0">
                                          <p:val>
                                            <p:strVal val="ppt_y"/>
                                          </p:val>
                                        </p:tav>
                                        <p:tav tm="100000">
                                          <p:val>
                                            <p:strVal val="ppt_y"/>
                                          </p:val>
                                        </p:tav>
                                      </p:tavLst>
                                    </p:anim>
                                    <p:set>
                                      <p:cBhvr>
                                        <p:cTn id="56" dur="1" fill="hold">
                                          <p:stCondLst>
                                            <p:cond delay="4999"/>
                                          </p:stCondLst>
                                        </p:cTn>
                                        <p:tgtEl>
                                          <p:spTgt spid="10"/>
                                        </p:tgtEl>
                                        <p:attrNameLst>
                                          <p:attrName>style.visibility</p:attrName>
                                        </p:attrNameLst>
                                      </p:cBhvr>
                                      <p:to>
                                        <p:strVal val="hidden"/>
                                      </p:to>
                                    </p:set>
                                  </p:childTnLst>
                                </p:cTn>
                              </p:par>
                              <p:par>
                                <p:cTn id="57" presetID="19" presetClass="exit" presetSubtype="10" fill="hold" grpId="3" nodeType="withEffect">
                                  <p:stCondLst>
                                    <p:cond delay="0"/>
                                  </p:stCondLst>
                                  <p:childTnLst>
                                    <p:anim calcmode="lin" valueType="num">
                                      <p:cBhvr>
                                        <p:cTn id="58" dur="5000"/>
                                        <p:tgtEl>
                                          <p:spTgt spid="10"/>
                                        </p:tgtEl>
                                        <p:attrNameLst>
                                          <p:attrName>ppt_h</p:attrName>
                                        </p:attrNameLst>
                                      </p:cBhvr>
                                      <p:tavLst>
                                        <p:tav tm="0">
                                          <p:val>
                                            <p:strVal val="ppt_h"/>
                                          </p:val>
                                        </p:tav>
                                        <p:tav tm="100000">
                                          <p:val>
                                            <p:strVal val="ppt_h"/>
                                          </p:val>
                                        </p:tav>
                                      </p:tavLst>
                                    </p:anim>
                                    <p:anim calcmode="lin" valueType="num">
                                      <p:cBhvr>
                                        <p:cTn id="59"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 dur="1" fill="hold">
                                          <p:stCondLst>
                                            <p:cond delay="4999"/>
                                          </p:stCondLst>
                                        </p:cTn>
                                        <p:tgtEl>
                                          <p:spTgt spid="10"/>
                                        </p:tgtEl>
                                        <p:attrNameLst>
                                          <p:attrName>style.visibility</p:attrName>
                                        </p:attrNameLst>
                                      </p:cBhvr>
                                      <p:to>
                                        <p:strVal val="hidden"/>
                                      </p:to>
                                    </p:set>
                                  </p:childTnLst>
                                </p:cTn>
                              </p:par>
                              <p:par>
                                <p:cTn id="61" presetID="2" presetClass="entr" presetSubtype="6" fill="hold" grpId="0" nodeType="with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5000" fill="hold"/>
                                        <p:tgtEl>
                                          <p:spTgt spid="12"/>
                                        </p:tgtEl>
                                        <p:attrNameLst>
                                          <p:attrName>ppt_x</p:attrName>
                                        </p:attrNameLst>
                                      </p:cBhvr>
                                      <p:tavLst>
                                        <p:tav tm="0">
                                          <p:val>
                                            <p:strVal val="1+#ppt_w/2"/>
                                          </p:val>
                                        </p:tav>
                                        <p:tav tm="100000">
                                          <p:val>
                                            <p:strVal val="#ppt_x"/>
                                          </p:val>
                                        </p:tav>
                                      </p:tavLst>
                                    </p:anim>
                                    <p:anim calcmode="lin" valueType="num">
                                      <p:cBhvr additive="base">
                                        <p:cTn id="64" dur="5000" fill="hold"/>
                                        <p:tgtEl>
                                          <p:spTgt spid="12"/>
                                        </p:tgtEl>
                                        <p:attrNameLst>
                                          <p:attrName>ppt_y</p:attrName>
                                        </p:attrNameLst>
                                      </p:cBhvr>
                                      <p:tavLst>
                                        <p:tav tm="0">
                                          <p:val>
                                            <p:strVal val="1+#ppt_h/2"/>
                                          </p:val>
                                        </p:tav>
                                        <p:tav tm="100000">
                                          <p:val>
                                            <p:strVal val="#ppt_y"/>
                                          </p:val>
                                        </p:tav>
                                      </p:tavLst>
                                    </p:anim>
                                  </p:childTnLst>
                                </p:cTn>
                              </p:par>
                              <p:par>
                                <p:cTn id="65" presetID="8" presetClass="emph" presetSubtype="0" fill="hold" grpId="1" nodeType="withEffect">
                                  <p:stCondLst>
                                    <p:cond delay="0"/>
                                  </p:stCondLst>
                                  <p:childTnLst>
                                    <p:animRot by="21600000">
                                      <p:cBhvr>
                                        <p:cTn id="66" dur="5000" fill="hold"/>
                                        <p:tgtEl>
                                          <p:spTgt spid="12"/>
                                        </p:tgtEl>
                                        <p:attrNameLst>
                                          <p:attrName>r</p:attrName>
                                        </p:attrNameLst>
                                      </p:cBhvr>
                                    </p:animRot>
                                  </p:childTnLst>
                                </p:cTn>
                              </p:par>
                              <p:par>
                                <p:cTn id="67" presetID="2" presetClass="exit" presetSubtype="2" fill="hold" grpId="2" nodeType="withEffect">
                                  <p:stCondLst>
                                    <p:cond delay="0"/>
                                  </p:stCondLst>
                                  <p:childTnLst>
                                    <p:anim calcmode="lin" valueType="num">
                                      <p:cBhvr additive="base">
                                        <p:cTn id="68" dur="5000"/>
                                        <p:tgtEl>
                                          <p:spTgt spid="12"/>
                                        </p:tgtEl>
                                        <p:attrNameLst>
                                          <p:attrName>ppt_x</p:attrName>
                                        </p:attrNameLst>
                                      </p:cBhvr>
                                      <p:tavLst>
                                        <p:tav tm="0">
                                          <p:val>
                                            <p:strVal val="ppt_x"/>
                                          </p:val>
                                        </p:tav>
                                        <p:tav tm="100000">
                                          <p:val>
                                            <p:strVal val="1+ppt_w/2"/>
                                          </p:val>
                                        </p:tav>
                                      </p:tavLst>
                                    </p:anim>
                                    <p:anim calcmode="lin" valueType="num">
                                      <p:cBhvr additive="base">
                                        <p:cTn id="69" dur="5000"/>
                                        <p:tgtEl>
                                          <p:spTgt spid="12"/>
                                        </p:tgtEl>
                                        <p:attrNameLst>
                                          <p:attrName>ppt_y</p:attrName>
                                        </p:attrNameLst>
                                      </p:cBhvr>
                                      <p:tavLst>
                                        <p:tav tm="0">
                                          <p:val>
                                            <p:strVal val="ppt_y"/>
                                          </p:val>
                                        </p:tav>
                                        <p:tav tm="100000">
                                          <p:val>
                                            <p:strVal val="ppt_y"/>
                                          </p:val>
                                        </p:tav>
                                      </p:tavLst>
                                    </p:anim>
                                    <p:set>
                                      <p:cBhvr>
                                        <p:cTn id="70" dur="1" fill="hold">
                                          <p:stCondLst>
                                            <p:cond delay="4999"/>
                                          </p:stCondLst>
                                        </p:cTn>
                                        <p:tgtEl>
                                          <p:spTgt spid="12"/>
                                        </p:tgtEl>
                                        <p:attrNameLst>
                                          <p:attrName>style.visibility</p:attrName>
                                        </p:attrNameLst>
                                      </p:cBhvr>
                                      <p:to>
                                        <p:strVal val="hidden"/>
                                      </p:to>
                                    </p:set>
                                  </p:childTnLst>
                                </p:cTn>
                              </p:par>
                              <p:par>
                                <p:cTn id="71" presetID="19" presetClass="exit" presetSubtype="10" fill="hold" grpId="3" nodeType="withEffect">
                                  <p:stCondLst>
                                    <p:cond delay="0"/>
                                  </p:stCondLst>
                                  <p:childTnLst>
                                    <p:anim calcmode="lin" valueType="num">
                                      <p:cBhvr>
                                        <p:cTn id="72" dur="5000"/>
                                        <p:tgtEl>
                                          <p:spTgt spid="12"/>
                                        </p:tgtEl>
                                        <p:attrNameLst>
                                          <p:attrName>ppt_h</p:attrName>
                                        </p:attrNameLst>
                                      </p:cBhvr>
                                      <p:tavLst>
                                        <p:tav tm="0">
                                          <p:val>
                                            <p:strVal val="ppt_h"/>
                                          </p:val>
                                        </p:tav>
                                        <p:tav tm="100000">
                                          <p:val>
                                            <p:strVal val="ppt_h"/>
                                          </p:val>
                                        </p:tav>
                                      </p:tavLst>
                                    </p:anim>
                                    <p:anim calcmode="lin" valueType="num">
                                      <p:cBhvr>
                                        <p:cTn id="73"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 dur="1" fill="hold">
                                          <p:stCondLst>
                                            <p:cond delay="4999"/>
                                          </p:stCondLst>
                                        </p:cTn>
                                        <p:tgtEl>
                                          <p:spTgt spid="12"/>
                                        </p:tgtEl>
                                        <p:attrNameLst>
                                          <p:attrName>style.visibility</p:attrName>
                                        </p:attrNameLst>
                                      </p:cBhvr>
                                      <p:to>
                                        <p:strVal val="hidden"/>
                                      </p:to>
                                    </p:set>
                                  </p:childTnLst>
                                </p:cTn>
                              </p:par>
                              <p:par>
                                <p:cTn id="75" presetID="2" presetClass="entr" presetSubtype="12" fill="hold" grpId="0" nodeType="with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5000" fill="hold"/>
                                        <p:tgtEl>
                                          <p:spTgt spid="5"/>
                                        </p:tgtEl>
                                        <p:attrNameLst>
                                          <p:attrName>ppt_x</p:attrName>
                                        </p:attrNameLst>
                                      </p:cBhvr>
                                      <p:tavLst>
                                        <p:tav tm="0">
                                          <p:val>
                                            <p:strVal val="0-#ppt_w/2"/>
                                          </p:val>
                                        </p:tav>
                                        <p:tav tm="100000">
                                          <p:val>
                                            <p:strVal val="#ppt_x"/>
                                          </p:val>
                                        </p:tav>
                                      </p:tavLst>
                                    </p:anim>
                                    <p:anim calcmode="lin" valueType="num">
                                      <p:cBhvr additive="base">
                                        <p:cTn id="78" dur="5000" fill="hold"/>
                                        <p:tgtEl>
                                          <p:spTgt spid="5"/>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21600000">
                                      <p:cBhvr>
                                        <p:cTn id="80" dur="5000" fill="hold"/>
                                        <p:tgtEl>
                                          <p:spTgt spid="5"/>
                                        </p:tgtEl>
                                        <p:attrNameLst>
                                          <p:attrName>r</p:attrName>
                                        </p:attrNameLst>
                                      </p:cBhvr>
                                    </p:animRot>
                                  </p:childTnLst>
                                </p:cTn>
                              </p:par>
                              <p:par>
                                <p:cTn id="81" presetID="2" presetClass="exit" presetSubtype="8" fill="hold" grpId="2" nodeType="withEffect">
                                  <p:stCondLst>
                                    <p:cond delay="0"/>
                                  </p:stCondLst>
                                  <p:childTnLst>
                                    <p:anim calcmode="lin" valueType="num">
                                      <p:cBhvr additive="base">
                                        <p:cTn id="82" dur="5000"/>
                                        <p:tgtEl>
                                          <p:spTgt spid="5"/>
                                        </p:tgtEl>
                                        <p:attrNameLst>
                                          <p:attrName>ppt_x</p:attrName>
                                        </p:attrNameLst>
                                      </p:cBhvr>
                                      <p:tavLst>
                                        <p:tav tm="0">
                                          <p:val>
                                            <p:strVal val="ppt_x"/>
                                          </p:val>
                                        </p:tav>
                                        <p:tav tm="100000">
                                          <p:val>
                                            <p:strVal val="0-ppt_w/2"/>
                                          </p:val>
                                        </p:tav>
                                      </p:tavLst>
                                    </p:anim>
                                    <p:anim calcmode="lin" valueType="num">
                                      <p:cBhvr additive="base">
                                        <p:cTn id="83" dur="5000"/>
                                        <p:tgtEl>
                                          <p:spTgt spid="5"/>
                                        </p:tgtEl>
                                        <p:attrNameLst>
                                          <p:attrName>ppt_y</p:attrName>
                                        </p:attrNameLst>
                                      </p:cBhvr>
                                      <p:tavLst>
                                        <p:tav tm="0">
                                          <p:val>
                                            <p:strVal val="ppt_y"/>
                                          </p:val>
                                        </p:tav>
                                        <p:tav tm="100000">
                                          <p:val>
                                            <p:strVal val="ppt_y"/>
                                          </p:val>
                                        </p:tav>
                                      </p:tavLst>
                                    </p:anim>
                                    <p:set>
                                      <p:cBhvr>
                                        <p:cTn id="84" dur="1" fill="hold">
                                          <p:stCondLst>
                                            <p:cond delay="4999"/>
                                          </p:stCondLst>
                                        </p:cTn>
                                        <p:tgtEl>
                                          <p:spTgt spid="5"/>
                                        </p:tgtEl>
                                        <p:attrNameLst>
                                          <p:attrName>style.visibility</p:attrName>
                                        </p:attrNameLst>
                                      </p:cBhvr>
                                      <p:to>
                                        <p:strVal val="hidden"/>
                                      </p:to>
                                    </p:set>
                                  </p:childTnLst>
                                </p:cTn>
                              </p:par>
                              <p:par>
                                <p:cTn id="85" presetID="19" presetClass="exit" presetSubtype="10" fill="hold" grpId="3" nodeType="withEffect">
                                  <p:stCondLst>
                                    <p:cond delay="0"/>
                                  </p:stCondLst>
                                  <p:childTnLst>
                                    <p:anim calcmode="lin" valueType="num">
                                      <p:cBhvr>
                                        <p:cTn id="86" dur="5000"/>
                                        <p:tgtEl>
                                          <p:spTgt spid="5"/>
                                        </p:tgtEl>
                                        <p:attrNameLst>
                                          <p:attrName>ppt_h</p:attrName>
                                        </p:attrNameLst>
                                      </p:cBhvr>
                                      <p:tavLst>
                                        <p:tav tm="0">
                                          <p:val>
                                            <p:strVal val="ppt_h"/>
                                          </p:val>
                                        </p:tav>
                                        <p:tav tm="100000">
                                          <p:val>
                                            <p:strVal val="ppt_h"/>
                                          </p:val>
                                        </p:tav>
                                      </p:tavLst>
                                    </p:anim>
                                    <p:anim calcmode="lin" valueType="num">
                                      <p:cBhvr>
                                        <p:cTn id="8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 dur="1" fill="hold">
                                          <p:stCondLst>
                                            <p:cond delay="4999"/>
                                          </p:stCondLst>
                                        </p:cTn>
                                        <p:tgtEl>
                                          <p:spTgt spid="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0" fill="hold"/>
                                        <p:tgtEl>
                                          <p:spTgt spid="7"/>
                                        </p:tgtEl>
                                        <p:attrNameLst>
                                          <p:attrName>ppt_x</p:attrName>
                                        </p:attrNameLst>
                                      </p:cBhvr>
                                      <p:tavLst>
                                        <p:tav tm="0">
                                          <p:val>
                                            <p:strVal val="0-#ppt_w/2"/>
                                          </p:val>
                                        </p:tav>
                                        <p:tav tm="100000">
                                          <p:val>
                                            <p:strVal val="#ppt_x"/>
                                          </p:val>
                                        </p:tav>
                                      </p:tavLst>
                                    </p:anim>
                                    <p:anim calcmode="lin" valueType="num">
                                      <p:cBhvr additive="base">
                                        <p:cTn id="92" dur="5000" fill="hold"/>
                                        <p:tgtEl>
                                          <p:spTgt spid="7"/>
                                        </p:tgtEl>
                                        <p:attrNameLst>
                                          <p:attrName>ppt_y</p:attrName>
                                        </p:attrNameLst>
                                      </p:cBhvr>
                                      <p:tavLst>
                                        <p:tav tm="0">
                                          <p:val>
                                            <p:strVal val="1+#ppt_h/2"/>
                                          </p:val>
                                        </p:tav>
                                        <p:tav tm="100000">
                                          <p:val>
                                            <p:strVal val="#ppt_y"/>
                                          </p:val>
                                        </p:tav>
                                      </p:tavLst>
                                    </p:anim>
                                  </p:childTnLst>
                                </p:cTn>
                              </p:par>
                              <p:par>
                                <p:cTn id="93" presetID="8" presetClass="emph" presetSubtype="0" fill="hold" grpId="1" nodeType="withEffect">
                                  <p:stCondLst>
                                    <p:cond delay="0"/>
                                  </p:stCondLst>
                                  <p:childTnLst>
                                    <p:animRot by="-21600000">
                                      <p:cBhvr>
                                        <p:cTn id="94" dur="5000" fill="hold"/>
                                        <p:tgtEl>
                                          <p:spTgt spid="7"/>
                                        </p:tgtEl>
                                        <p:attrNameLst>
                                          <p:attrName>r</p:attrName>
                                        </p:attrNameLst>
                                      </p:cBhvr>
                                    </p:animRot>
                                  </p:childTnLst>
                                </p:cTn>
                              </p:par>
                              <p:par>
                                <p:cTn id="95" presetID="2" presetClass="exit" presetSubtype="8" fill="hold" grpId="2" nodeType="withEffect">
                                  <p:stCondLst>
                                    <p:cond delay="0"/>
                                  </p:stCondLst>
                                  <p:childTnLst>
                                    <p:anim calcmode="lin" valueType="num">
                                      <p:cBhvr additive="base">
                                        <p:cTn id="96" dur="5000"/>
                                        <p:tgtEl>
                                          <p:spTgt spid="7"/>
                                        </p:tgtEl>
                                        <p:attrNameLst>
                                          <p:attrName>ppt_x</p:attrName>
                                        </p:attrNameLst>
                                      </p:cBhvr>
                                      <p:tavLst>
                                        <p:tav tm="0">
                                          <p:val>
                                            <p:strVal val="ppt_x"/>
                                          </p:val>
                                        </p:tav>
                                        <p:tav tm="100000">
                                          <p:val>
                                            <p:strVal val="0-ppt_w/2"/>
                                          </p:val>
                                        </p:tav>
                                      </p:tavLst>
                                    </p:anim>
                                    <p:anim calcmode="lin" valueType="num">
                                      <p:cBhvr additive="base">
                                        <p:cTn id="97" dur="5000"/>
                                        <p:tgtEl>
                                          <p:spTgt spid="7"/>
                                        </p:tgtEl>
                                        <p:attrNameLst>
                                          <p:attrName>ppt_y</p:attrName>
                                        </p:attrNameLst>
                                      </p:cBhvr>
                                      <p:tavLst>
                                        <p:tav tm="0">
                                          <p:val>
                                            <p:strVal val="ppt_y"/>
                                          </p:val>
                                        </p:tav>
                                        <p:tav tm="100000">
                                          <p:val>
                                            <p:strVal val="ppt_y"/>
                                          </p:val>
                                        </p:tav>
                                      </p:tavLst>
                                    </p:anim>
                                    <p:set>
                                      <p:cBhvr>
                                        <p:cTn id="98" dur="1" fill="hold">
                                          <p:stCondLst>
                                            <p:cond delay="4999"/>
                                          </p:stCondLst>
                                        </p:cTn>
                                        <p:tgtEl>
                                          <p:spTgt spid="7"/>
                                        </p:tgtEl>
                                        <p:attrNameLst>
                                          <p:attrName>style.visibility</p:attrName>
                                        </p:attrNameLst>
                                      </p:cBhvr>
                                      <p:to>
                                        <p:strVal val="hidden"/>
                                      </p:to>
                                    </p:set>
                                  </p:childTnLst>
                                </p:cTn>
                              </p:par>
                              <p:par>
                                <p:cTn id="99" presetID="19" presetClass="exit" presetSubtype="10" fill="hold" grpId="3" nodeType="withEffect">
                                  <p:stCondLst>
                                    <p:cond delay="0"/>
                                  </p:stCondLst>
                                  <p:childTnLst>
                                    <p:anim calcmode="lin" valueType="num">
                                      <p:cBhvr>
                                        <p:cTn id="100" dur="5000"/>
                                        <p:tgtEl>
                                          <p:spTgt spid="7"/>
                                        </p:tgtEl>
                                        <p:attrNameLst>
                                          <p:attrName>ppt_h</p:attrName>
                                        </p:attrNameLst>
                                      </p:cBhvr>
                                      <p:tavLst>
                                        <p:tav tm="0">
                                          <p:val>
                                            <p:strVal val="ppt_h"/>
                                          </p:val>
                                        </p:tav>
                                        <p:tav tm="100000">
                                          <p:val>
                                            <p:strVal val="ppt_h"/>
                                          </p:val>
                                        </p:tav>
                                      </p:tavLst>
                                    </p:anim>
                                    <p:anim calcmode="lin" valueType="num">
                                      <p:cBhvr>
                                        <p:cTn id="101"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 dur="1" fill="hold">
                                          <p:stCondLst>
                                            <p:cond delay="4999"/>
                                          </p:stCondLst>
                                        </p:cTn>
                                        <p:tgtEl>
                                          <p:spTgt spid="7"/>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9"/>
                                        </p:tgtEl>
                                        <p:attrNameLst>
                                          <p:attrName>style.visibility</p:attrName>
                                        </p:attrNameLst>
                                      </p:cBhvr>
                                      <p:to>
                                        <p:strVal val="visible"/>
                                      </p:to>
                                    </p:set>
                                    <p:anim calcmode="lin" valueType="num">
                                      <p:cBhvr additive="base">
                                        <p:cTn id="105" dur="5000" fill="hold"/>
                                        <p:tgtEl>
                                          <p:spTgt spid="9"/>
                                        </p:tgtEl>
                                        <p:attrNameLst>
                                          <p:attrName>ppt_x</p:attrName>
                                        </p:attrNameLst>
                                      </p:cBhvr>
                                      <p:tavLst>
                                        <p:tav tm="0">
                                          <p:val>
                                            <p:strVal val="0-#ppt_w/2"/>
                                          </p:val>
                                        </p:tav>
                                        <p:tav tm="100000">
                                          <p:val>
                                            <p:strVal val="#ppt_x"/>
                                          </p:val>
                                        </p:tav>
                                      </p:tavLst>
                                    </p:anim>
                                    <p:anim calcmode="lin" valueType="num">
                                      <p:cBhvr additive="base">
                                        <p:cTn id="106" dur="5000" fill="hold"/>
                                        <p:tgtEl>
                                          <p:spTgt spid="9"/>
                                        </p:tgtEl>
                                        <p:attrNameLst>
                                          <p:attrName>ppt_y</p:attrName>
                                        </p:attrNameLst>
                                      </p:cBhvr>
                                      <p:tavLst>
                                        <p:tav tm="0">
                                          <p:val>
                                            <p:strVal val="1+#ppt_h/2"/>
                                          </p:val>
                                        </p:tav>
                                        <p:tav tm="100000">
                                          <p:val>
                                            <p:strVal val="#ppt_y"/>
                                          </p:val>
                                        </p:tav>
                                      </p:tavLst>
                                    </p:anim>
                                  </p:childTnLst>
                                </p:cTn>
                              </p:par>
                              <p:par>
                                <p:cTn id="107" presetID="8" presetClass="emph" presetSubtype="0" fill="hold" grpId="1" nodeType="withEffect">
                                  <p:stCondLst>
                                    <p:cond delay="0"/>
                                  </p:stCondLst>
                                  <p:childTnLst>
                                    <p:animRot by="-21600000">
                                      <p:cBhvr>
                                        <p:cTn id="108" dur="5000" fill="hold"/>
                                        <p:tgtEl>
                                          <p:spTgt spid="9"/>
                                        </p:tgtEl>
                                        <p:attrNameLst>
                                          <p:attrName>r</p:attrName>
                                        </p:attrNameLst>
                                      </p:cBhvr>
                                    </p:animRot>
                                  </p:childTnLst>
                                </p:cTn>
                              </p:par>
                              <p:par>
                                <p:cTn id="109" presetID="2" presetClass="exit" presetSubtype="8" fill="hold" grpId="2" nodeType="withEffect">
                                  <p:stCondLst>
                                    <p:cond delay="0"/>
                                  </p:stCondLst>
                                  <p:childTnLst>
                                    <p:anim calcmode="lin" valueType="num">
                                      <p:cBhvr additive="base">
                                        <p:cTn id="110" dur="5000"/>
                                        <p:tgtEl>
                                          <p:spTgt spid="9"/>
                                        </p:tgtEl>
                                        <p:attrNameLst>
                                          <p:attrName>ppt_x</p:attrName>
                                        </p:attrNameLst>
                                      </p:cBhvr>
                                      <p:tavLst>
                                        <p:tav tm="0">
                                          <p:val>
                                            <p:strVal val="ppt_x"/>
                                          </p:val>
                                        </p:tav>
                                        <p:tav tm="100000">
                                          <p:val>
                                            <p:strVal val="0-ppt_w/2"/>
                                          </p:val>
                                        </p:tav>
                                      </p:tavLst>
                                    </p:anim>
                                    <p:anim calcmode="lin" valueType="num">
                                      <p:cBhvr additive="base">
                                        <p:cTn id="111" dur="5000"/>
                                        <p:tgtEl>
                                          <p:spTgt spid="9"/>
                                        </p:tgtEl>
                                        <p:attrNameLst>
                                          <p:attrName>ppt_y</p:attrName>
                                        </p:attrNameLst>
                                      </p:cBhvr>
                                      <p:tavLst>
                                        <p:tav tm="0">
                                          <p:val>
                                            <p:strVal val="ppt_y"/>
                                          </p:val>
                                        </p:tav>
                                        <p:tav tm="100000">
                                          <p:val>
                                            <p:strVal val="ppt_y"/>
                                          </p:val>
                                        </p:tav>
                                      </p:tavLst>
                                    </p:anim>
                                    <p:set>
                                      <p:cBhvr>
                                        <p:cTn id="112" dur="1" fill="hold">
                                          <p:stCondLst>
                                            <p:cond delay="4999"/>
                                          </p:stCondLst>
                                        </p:cTn>
                                        <p:tgtEl>
                                          <p:spTgt spid="9"/>
                                        </p:tgtEl>
                                        <p:attrNameLst>
                                          <p:attrName>style.visibility</p:attrName>
                                        </p:attrNameLst>
                                      </p:cBhvr>
                                      <p:to>
                                        <p:strVal val="hidden"/>
                                      </p:to>
                                    </p:set>
                                  </p:childTnLst>
                                </p:cTn>
                              </p:par>
                              <p:par>
                                <p:cTn id="113" presetID="19" presetClass="exit" presetSubtype="10" fill="hold" grpId="3" nodeType="withEffect">
                                  <p:stCondLst>
                                    <p:cond delay="0"/>
                                  </p:stCondLst>
                                  <p:childTnLst>
                                    <p:anim calcmode="lin" valueType="num">
                                      <p:cBhvr>
                                        <p:cTn id="114" dur="5000"/>
                                        <p:tgtEl>
                                          <p:spTgt spid="9"/>
                                        </p:tgtEl>
                                        <p:attrNameLst>
                                          <p:attrName>ppt_h</p:attrName>
                                        </p:attrNameLst>
                                      </p:cBhvr>
                                      <p:tavLst>
                                        <p:tav tm="0">
                                          <p:val>
                                            <p:strVal val="ppt_h"/>
                                          </p:val>
                                        </p:tav>
                                        <p:tav tm="100000">
                                          <p:val>
                                            <p:strVal val="ppt_h"/>
                                          </p:val>
                                        </p:tav>
                                      </p:tavLst>
                                    </p:anim>
                                    <p:anim calcmode="lin" valueType="num">
                                      <p:cBhvr>
                                        <p:cTn id="115"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4999"/>
                                          </p:stCondLst>
                                        </p:cTn>
                                        <p:tgtEl>
                                          <p:spTgt spid="9"/>
                                        </p:tgtEl>
                                        <p:attrNameLst>
                                          <p:attrName>style.visibility</p:attrName>
                                        </p:attrNameLst>
                                      </p:cBhvr>
                                      <p:to>
                                        <p:strVal val="hidden"/>
                                      </p:to>
                                    </p:set>
                                  </p:childTnLst>
                                </p:cTn>
                              </p:par>
                              <p:par>
                                <p:cTn id="117" presetID="2" presetClass="entr" presetSubtype="12" fill="hold" grpId="0"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5000" fill="hold"/>
                                        <p:tgtEl>
                                          <p:spTgt spid="11"/>
                                        </p:tgtEl>
                                        <p:attrNameLst>
                                          <p:attrName>ppt_x</p:attrName>
                                        </p:attrNameLst>
                                      </p:cBhvr>
                                      <p:tavLst>
                                        <p:tav tm="0">
                                          <p:val>
                                            <p:strVal val="0-#ppt_w/2"/>
                                          </p:val>
                                        </p:tav>
                                        <p:tav tm="100000">
                                          <p:val>
                                            <p:strVal val="#ppt_x"/>
                                          </p:val>
                                        </p:tav>
                                      </p:tavLst>
                                    </p:anim>
                                    <p:anim calcmode="lin" valueType="num">
                                      <p:cBhvr additive="base">
                                        <p:cTn id="120" dur="5000" fill="hold"/>
                                        <p:tgtEl>
                                          <p:spTgt spid="11"/>
                                        </p:tgtEl>
                                        <p:attrNameLst>
                                          <p:attrName>ppt_y</p:attrName>
                                        </p:attrNameLst>
                                      </p:cBhvr>
                                      <p:tavLst>
                                        <p:tav tm="0">
                                          <p:val>
                                            <p:strVal val="1+#ppt_h/2"/>
                                          </p:val>
                                        </p:tav>
                                        <p:tav tm="100000">
                                          <p:val>
                                            <p:strVal val="#ppt_y"/>
                                          </p:val>
                                        </p:tav>
                                      </p:tavLst>
                                    </p:anim>
                                  </p:childTnLst>
                                </p:cTn>
                              </p:par>
                              <p:par>
                                <p:cTn id="121" presetID="8" presetClass="emph" presetSubtype="0" fill="hold" grpId="1" nodeType="withEffect">
                                  <p:stCondLst>
                                    <p:cond delay="0"/>
                                  </p:stCondLst>
                                  <p:childTnLst>
                                    <p:animRot by="-21600000">
                                      <p:cBhvr>
                                        <p:cTn id="122" dur="5000" fill="hold"/>
                                        <p:tgtEl>
                                          <p:spTgt spid="11"/>
                                        </p:tgtEl>
                                        <p:attrNameLst>
                                          <p:attrName>r</p:attrName>
                                        </p:attrNameLst>
                                      </p:cBhvr>
                                    </p:animRot>
                                  </p:childTnLst>
                                </p:cTn>
                              </p:par>
                              <p:par>
                                <p:cTn id="123" presetID="2" presetClass="exit" presetSubtype="8" fill="hold" grpId="2" nodeType="withEffect">
                                  <p:stCondLst>
                                    <p:cond delay="0"/>
                                  </p:stCondLst>
                                  <p:childTnLst>
                                    <p:anim calcmode="lin" valueType="num">
                                      <p:cBhvr additive="base">
                                        <p:cTn id="124" dur="5000"/>
                                        <p:tgtEl>
                                          <p:spTgt spid="11"/>
                                        </p:tgtEl>
                                        <p:attrNameLst>
                                          <p:attrName>ppt_x</p:attrName>
                                        </p:attrNameLst>
                                      </p:cBhvr>
                                      <p:tavLst>
                                        <p:tav tm="0">
                                          <p:val>
                                            <p:strVal val="ppt_x"/>
                                          </p:val>
                                        </p:tav>
                                        <p:tav tm="100000">
                                          <p:val>
                                            <p:strVal val="0-ppt_w/2"/>
                                          </p:val>
                                        </p:tav>
                                      </p:tavLst>
                                    </p:anim>
                                    <p:anim calcmode="lin" valueType="num">
                                      <p:cBhvr additive="base">
                                        <p:cTn id="125" dur="5000"/>
                                        <p:tgtEl>
                                          <p:spTgt spid="11"/>
                                        </p:tgtEl>
                                        <p:attrNameLst>
                                          <p:attrName>ppt_y</p:attrName>
                                        </p:attrNameLst>
                                      </p:cBhvr>
                                      <p:tavLst>
                                        <p:tav tm="0">
                                          <p:val>
                                            <p:strVal val="ppt_y"/>
                                          </p:val>
                                        </p:tav>
                                        <p:tav tm="100000">
                                          <p:val>
                                            <p:strVal val="ppt_y"/>
                                          </p:val>
                                        </p:tav>
                                      </p:tavLst>
                                    </p:anim>
                                    <p:set>
                                      <p:cBhvr>
                                        <p:cTn id="126" dur="1" fill="hold">
                                          <p:stCondLst>
                                            <p:cond delay="4999"/>
                                          </p:stCondLst>
                                        </p:cTn>
                                        <p:tgtEl>
                                          <p:spTgt spid="11"/>
                                        </p:tgtEl>
                                        <p:attrNameLst>
                                          <p:attrName>style.visibility</p:attrName>
                                        </p:attrNameLst>
                                      </p:cBhvr>
                                      <p:to>
                                        <p:strVal val="hidden"/>
                                      </p:to>
                                    </p:set>
                                  </p:childTnLst>
                                </p:cTn>
                              </p:par>
                              <p:par>
                                <p:cTn id="127" presetID="19" presetClass="exit" presetSubtype="10" fill="hold" grpId="3" nodeType="withEffect">
                                  <p:stCondLst>
                                    <p:cond delay="0"/>
                                  </p:stCondLst>
                                  <p:childTnLst>
                                    <p:anim calcmode="lin" valueType="num">
                                      <p:cBhvr>
                                        <p:cTn id="128" dur="5000"/>
                                        <p:tgtEl>
                                          <p:spTgt spid="11"/>
                                        </p:tgtEl>
                                        <p:attrNameLst>
                                          <p:attrName>ppt_h</p:attrName>
                                        </p:attrNameLst>
                                      </p:cBhvr>
                                      <p:tavLst>
                                        <p:tav tm="0">
                                          <p:val>
                                            <p:strVal val="ppt_h"/>
                                          </p:val>
                                        </p:tav>
                                        <p:tav tm="100000">
                                          <p:val>
                                            <p:strVal val="ppt_h"/>
                                          </p:val>
                                        </p:tav>
                                      </p:tavLst>
                                    </p:anim>
                                    <p:anim calcmode="lin" valueType="num">
                                      <p:cBhvr>
                                        <p:cTn id="129"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 dur="1" fill="hold">
                                          <p:stCondLst>
                                            <p:cond delay="4999"/>
                                          </p:stCondLst>
                                        </p:cTn>
                                        <p:tgtEl>
                                          <p:spTgt spid="11"/>
                                        </p:tgtEl>
                                        <p:attrNameLst>
                                          <p:attrName>style.visibility</p:attrName>
                                        </p:attrNameLst>
                                      </p:cBhvr>
                                      <p:to>
                                        <p:strVal val="hidden"/>
                                      </p:to>
                                    </p:set>
                                  </p:childTnLst>
                                </p:cTn>
                              </p:par>
                              <p:par>
                                <p:cTn id="131" presetID="2" presetClass="entr" presetSubtype="12" fill="hold" grpId="0" nodeType="withEffect">
                                  <p:stCondLst>
                                    <p:cond delay="0"/>
                                  </p:stCondLst>
                                  <p:childTnLst>
                                    <p:set>
                                      <p:cBhvr>
                                        <p:cTn id="132" dur="1" fill="hold">
                                          <p:stCondLst>
                                            <p:cond delay="0"/>
                                          </p:stCondLst>
                                        </p:cTn>
                                        <p:tgtEl>
                                          <p:spTgt spid="13"/>
                                        </p:tgtEl>
                                        <p:attrNameLst>
                                          <p:attrName>style.visibility</p:attrName>
                                        </p:attrNameLst>
                                      </p:cBhvr>
                                      <p:to>
                                        <p:strVal val="visible"/>
                                      </p:to>
                                    </p:set>
                                    <p:anim calcmode="lin" valueType="num">
                                      <p:cBhvr additive="base">
                                        <p:cTn id="133" dur="5000" fill="hold"/>
                                        <p:tgtEl>
                                          <p:spTgt spid="13"/>
                                        </p:tgtEl>
                                        <p:attrNameLst>
                                          <p:attrName>ppt_x</p:attrName>
                                        </p:attrNameLst>
                                      </p:cBhvr>
                                      <p:tavLst>
                                        <p:tav tm="0">
                                          <p:val>
                                            <p:strVal val="0-#ppt_w/2"/>
                                          </p:val>
                                        </p:tav>
                                        <p:tav tm="100000">
                                          <p:val>
                                            <p:strVal val="#ppt_x"/>
                                          </p:val>
                                        </p:tav>
                                      </p:tavLst>
                                    </p:anim>
                                    <p:anim calcmode="lin" valueType="num">
                                      <p:cBhvr additive="base">
                                        <p:cTn id="134" dur="5000" fill="hold"/>
                                        <p:tgtEl>
                                          <p:spTgt spid="13"/>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5000" fill="hold"/>
                                        <p:tgtEl>
                                          <p:spTgt spid="13"/>
                                        </p:tgtEl>
                                        <p:attrNameLst>
                                          <p:attrName>r</p:attrName>
                                        </p:attrNameLst>
                                      </p:cBhvr>
                                    </p:animRot>
                                  </p:childTnLst>
                                </p:cTn>
                              </p:par>
                              <p:par>
                                <p:cTn id="137" presetID="2" presetClass="exit" presetSubtype="8" fill="hold" grpId="2" nodeType="withEffect">
                                  <p:stCondLst>
                                    <p:cond delay="0"/>
                                  </p:stCondLst>
                                  <p:childTnLst>
                                    <p:anim calcmode="lin" valueType="num">
                                      <p:cBhvr additive="base">
                                        <p:cTn id="138" dur="5000"/>
                                        <p:tgtEl>
                                          <p:spTgt spid="13"/>
                                        </p:tgtEl>
                                        <p:attrNameLst>
                                          <p:attrName>ppt_x</p:attrName>
                                        </p:attrNameLst>
                                      </p:cBhvr>
                                      <p:tavLst>
                                        <p:tav tm="0">
                                          <p:val>
                                            <p:strVal val="ppt_x"/>
                                          </p:val>
                                        </p:tav>
                                        <p:tav tm="100000">
                                          <p:val>
                                            <p:strVal val="0-ppt_w/2"/>
                                          </p:val>
                                        </p:tav>
                                      </p:tavLst>
                                    </p:anim>
                                    <p:anim calcmode="lin" valueType="num">
                                      <p:cBhvr additive="base">
                                        <p:cTn id="139" dur="5000"/>
                                        <p:tgtEl>
                                          <p:spTgt spid="13"/>
                                        </p:tgtEl>
                                        <p:attrNameLst>
                                          <p:attrName>ppt_y</p:attrName>
                                        </p:attrNameLst>
                                      </p:cBhvr>
                                      <p:tavLst>
                                        <p:tav tm="0">
                                          <p:val>
                                            <p:strVal val="ppt_y"/>
                                          </p:val>
                                        </p:tav>
                                        <p:tav tm="100000">
                                          <p:val>
                                            <p:strVal val="ppt_y"/>
                                          </p:val>
                                        </p:tav>
                                      </p:tavLst>
                                    </p:anim>
                                    <p:set>
                                      <p:cBhvr>
                                        <p:cTn id="140" dur="1" fill="hold">
                                          <p:stCondLst>
                                            <p:cond delay="4999"/>
                                          </p:stCondLst>
                                        </p:cTn>
                                        <p:tgtEl>
                                          <p:spTgt spid="13"/>
                                        </p:tgtEl>
                                        <p:attrNameLst>
                                          <p:attrName>style.visibility</p:attrName>
                                        </p:attrNameLst>
                                      </p:cBhvr>
                                      <p:to>
                                        <p:strVal val="hidden"/>
                                      </p:to>
                                    </p:set>
                                  </p:childTnLst>
                                </p:cTn>
                              </p:par>
                              <p:par>
                                <p:cTn id="141" presetID="19" presetClass="exit" presetSubtype="10" fill="hold" grpId="3" nodeType="withEffect">
                                  <p:stCondLst>
                                    <p:cond delay="0"/>
                                  </p:stCondLst>
                                  <p:childTnLst>
                                    <p:anim calcmode="lin" valueType="num">
                                      <p:cBhvr>
                                        <p:cTn id="142" dur="5000"/>
                                        <p:tgtEl>
                                          <p:spTgt spid="13"/>
                                        </p:tgtEl>
                                        <p:attrNameLst>
                                          <p:attrName>ppt_h</p:attrName>
                                        </p:attrNameLst>
                                      </p:cBhvr>
                                      <p:tavLst>
                                        <p:tav tm="0">
                                          <p:val>
                                            <p:strVal val="ppt_h"/>
                                          </p:val>
                                        </p:tav>
                                        <p:tav tm="100000">
                                          <p:val>
                                            <p:strVal val="ppt_h"/>
                                          </p:val>
                                        </p:tav>
                                      </p:tavLst>
                                    </p:anim>
                                    <p:anim calcmode="lin" valueType="num">
                                      <p:cBhvr>
                                        <p:cTn id="143"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 dur="1" fill="hold">
                                          <p:stCondLst>
                                            <p:cond delay="4999"/>
                                          </p:stCondLst>
                                        </p:cTn>
                                        <p:tgtEl>
                                          <p:spTgt spid="13"/>
                                        </p:tgtEl>
                                        <p:attrNameLst>
                                          <p:attrName>style.visibility</p:attrName>
                                        </p:attrNameLst>
                                      </p:cBhvr>
                                      <p:to>
                                        <p:strVal val="hidden"/>
                                      </p:to>
                                    </p:set>
                                  </p:childTnLst>
                                </p:cTn>
                              </p:par>
                              <p:par>
                                <p:cTn id="145" presetID="23" presetClass="entr" presetSubtype="288" fill="hold" nodeType="withEffect">
                                  <p:stCondLst>
                                    <p:cond delay="500"/>
                                  </p:stCondLst>
                                  <p:childTnLst>
                                    <p:set>
                                      <p:cBhvr>
                                        <p:cTn id="146" dur="1" fill="hold">
                                          <p:stCondLst>
                                            <p:cond delay="0"/>
                                          </p:stCondLst>
                                        </p:cTn>
                                        <p:tgtEl>
                                          <p:spTgt spid="15"/>
                                        </p:tgtEl>
                                        <p:attrNameLst>
                                          <p:attrName>style.visibility</p:attrName>
                                        </p:attrNameLst>
                                      </p:cBhvr>
                                      <p:to>
                                        <p:strVal val="visible"/>
                                      </p:to>
                                    </p:set>
                                    <p:anim calcmode="lin" valueType="num">
                                      <p:cBhvr>
                                        <p:cTn id="147" dur="4000" fill="hold"/>
                                        <p:tgtEl>
                                          <p:spTgt spid="15"/>
                                        </p:tgtEl>
                                        <p:attrNameLst>
                                          <p:attrName>ppt_w</p:attrName>
                                        </p:attrNameLst>
                                      </p:cBhvr>
                                      <p:tavLst>
                                        <p:tav tm="0">
                                          <p:val>
                                            <p:strVal val="4/3*#ppt_w"/>
                                          </p:val>
                                        </p:tav>
                                        <p:tav tm="100000">
                                          <p:val>
                                            <p:strVal val="#ppt_w"/>
                                          </p:val>
                                        </p:tav>
                                      </p:tavLst>
                                    </p:anim>
                                    <p:anim calcmode="lin" valueType="num">
                                      <p:cBhvr>
                                        <p:cTn id="148" dur="4000" fill="hold"/>
                                        <p:tgtEl>
                                          <p:spTgt spid="15"/>
                                        </p:tgtEl>
                                        <p:attrNameLst>
                                          <p:attrName>ppt_h</p:attrName>
                                        </p:attrNameLst>
                                      </p:cBhvr>
                                      <p:tavLst>
                                        <p:tav tm="0">
                                          <p:val>
                                            <p:strVal val="4/3*#ppt_h"/>
                                          </p:val>
                                        </p:tav>
                                        <p:tav tm="100000">
                                          <p:val>
                                            <p:strVal val="#ppt_h"/>
                                          </p:val>
                                        </p:tav>
                                      </p:tavLst>
                                    </p:anim>
                                  </p:childTnLst>
                                </p:cTn>
                              </p:par>
                              <p:par>
                                <p:cTn id="149" presetID="16" presetClass="entr" presetSubtype="37" fill="hold" nodeType="withEffect">
                                  <p:stCondLst>
                                    <p:cond delay="500"/>
                                  </p:stCondLst>
                                  <p:childTnLst>
                                    <p:set>
                                      <p:cBhvr>
                                        <p:cTn id="150" dur="1" fill="hold">
                                          <p:stCondLst>
                                            <p:cond delay="0"/>
                                          </p:stCondLst>
                                        </p:cTn>
                                        <p:tgtEl>
                                          <p:spTgt spid="15"/>
                                        </p:tgtEl>
                                        <p:attrNameLst>
                                          <p:attrName>style.visibility</p:attrName>
                                        </p:attrNameLst>
                                      </p:cBhvr>
                                      <p:to>
                                        <p:strVal val="visible"/>
                                      </p:to>
                                    </p:set>
                                    <p:animEffect transition="in" filter="barn(outVertical)">
                                      <p:cBhvr>
                                        <p:cTn id="151" dur="4000"/>
                                        <p:tgtEl>
                                          <p:spTgt spid="15"/>
                                        </p:tgtEl>
                                      </p:cBhvr>
                                    </p:animEffect>
                                  </p:childTnLst>
                                </p:cTn>
                              </p:par>
                              <p:par>
                                <p:cTn id="152" presetID="9" presetClass="emph" presetSubtype="0" nodeType="withEffect">
                                  <p:stCondLst>
                                    <p:cond delay="0"/>
                                  </p:stCondLst>
                                  <p:childTnLst>
                                    <p:set>
                                      <p:cBhvr rctx="PPT">
                                        <p:cTn id="153" dur="indefinite"/>
                                        <p:tgtEl>
                                          <p:spTgt spid="16"/>
                                        </p:tgtEl>
                                        <p:attrNameLst>
                                          <p:attrName>style.opacity</p:attrName>
                                        </p:attrNameLst>
                                      </p:cBhvr>
                                      <p:to>
                                        <p:strVal val="0"/>
                                      </p:to>
                                    </p:set>
                                    <p:animEffect filter="image" prLst="opacity: 0">
                                      <p:cBhvr rctx="IE">
                                        <p:cTn id="154"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FRAMBUESASSSS"/>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1668" y="0"/>
            <a:ext cx="9144000" cy="5143500"/>
          </a:xfrm>
          <a:prstGeom prst="rect">
            <a:avLst/>
          </a:prstGeom>
          <a:noFill/>
          <a:ln>
            <a:noFill/>
          </a:ln>
        </p:spPr>
      </p:pic>
      <p:sp>
        <p:nvSpPr>
          <p:cNvPr id="3" name="2 Rectángulo"/>
          <p:cNvSpPr/>
          <p:nvPr/>
        </p:nvSpPr>
        <p:spPr>
          <a:xfrm>
            <a:off x="971600" y="627534"/>
            <a:ext cx="5328592" cy="3600986"/>
          </a:xfrm>
          <a:prstGeom prst="rect">
            <a:avLst/>
          </a:prstGeom>
        </p:spPr>
        <p:txBody>
          <a:bodyPr wrap="square">
            <a:spAutoFit/>
            <a:scene3d>
              <a:camera prst="obliqueBottomLeft"/>
              <a:lightRig rig="threePt" dir="t"/>
            </a:scene3d>
            <a:sp3d extrusionH="31750">
              <a:extrusionClr>
                <a:srgbClr val="F88699"/>
              </a:extrusionClr>
            </a:sp3d>
          </a:bodyPr>
          <a:lstStyle/>
          <a:p>
            <a:pPr algn="ct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Efectos secundarios</a:t>
            </a:r>
          </a:p>
          <a:p>
            <a:pPr algn="ctr"/>
            <a:r>
              <a:rPr lang="es-ES" sz="1600" dirty="0" smtClean="0">
                <a:solidFill>
                  <a:schemeClr val="bg1"/>
                </a:solidFill>
                <a:latin typeface="Hobo Std" pitchFamily="34" charset="0"/>
              </a:rPr>
              <a:t>Como </a:t>
            </a:r>
            <a:r>
              <a:rPr lang="es-ES" sz="1600" dirty="0">
                <a:solidFill>
                  <a:schemeClr val="bg1"/>
                </a:solidFill>
                <a:latin typeface="Hobo Std" pitchFamily="34" charset="0"/>
              </a:rPr>
              <a:t>tiene efectos relajantes, </a:t>
            </a:r>
            <a:r>
              <a:rPr lang="es-ES" sz="1600">
                <a:solidFill>
                  <a:schemeClr val="bg1"/>
                </a:solidFill>
                <a:latin typeface="Hobo Std" pitchFamily="34" charset="0"/>
              </a:rPr>
              <a:t>debe </a:t>
            </a:r>
            <a:r>
              <a:rPr lang="es-ES" sz="1600" smtClean="0">
                <a:solidFill>
                  <a:schemeClr val="bg1"/>
                </a:solidFill>
                <a:latin typeface="Hobo Std" pitchFamily="34" charset="0"/>
              </a:rPr>
              <a:t>ser </a:t>
            </a:r>
            <a:r>
              <a:rPr lang="es-ES" sz="1600" dirty="0">
                <a:solidFill>
                  <a:schemeClr val="bg1"/>
                </a:solidFill>
                <a:latin typeface="Hobo Std" pitchFamily="34" charset="0"/>
              </a:rPr>
              <a:t>cuidado su consumo en conjunto con fármacos que depriman el sistema nervioso </a:t>
            </a:r>
            <a:r>
              <a:rPr lang="es-ES" sz="1600" dirty="0" smtClean="0">
                <a:solidFill>
                  <a:schemeClr val="bg1"/>
                </a:solidFill>
                <a:latin typeface="Hobo Std" pitchFamily="34" charset="0"/>
              </a:rPr>
              <a:t>central.</a:t>
            </a:r>
            <a:endParaRPr lang="es-ES" sz="1600" dirty="0">
              <a:solidFill>
                <a:schemeClr val="bg1"/>
              </a:solidFill>
              <a:latin typeface="Hobo Std" pitchFamily="34" charset="0"/>
            </a:endParaRP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Algunas personas pueden ser alérgicas a las frambuesas y puede manifestar síntomas como fiebre del heno, sibilancias y dificultad para respirar.</a:t>
            </a:r>
          </a:p>
          <a:p>
            <a:pPr algn="ctr"/>
            <a:endParaRPr lang="es-ES" sz="1600" dirty="0">
              <a:solidFill>
                <a:schemeClr val="bg1"/>
              </a:solidFill>
              <a:latin typeface="Hobo Std" pitchFamily="34" charset="0"/>
            </a:endParaRPr>
          </a:p>
          <a:p>
            <a:pPr algn="ctr"/>
            <a:r>
              <a:rPr lang="es-ES" sz="1600" dirty="0">
                <a:solidFill>
                  <a:schemeClr val="bg1"/>
                </a:solidFill>
                <a:latin typeface="Hobo Std" pitchFamily="34" charset="0"/>
              </a:rPr>
              <a:t>Finalmente, la infusión puede ser a veces demasiado tonificante en las primeras etapas del embarazo, por lo que hay que dejar de tomarla si aumentan las contracciones.</a:t>
            </a:r>
          </a:p>
        </p:txBody>
      </p:sp>
    </p:spTree>
    <p:extLst>
      <p:ext uri="{BB962C8B-B14F-4D97-AF65-F5344CB8AC3E}">
        <p14:creationId xmlns:p14="http://schemas.microsoft.com/office/powerpoint/2010/main" val="2122088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9 Imagen" descr="Diapositiva5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216" y="12606"/>
            <a:ext cx="9144000" cy="5143500"/>
          </a:xfrm>
          <a:prstGeom prst="rect">
            <a:avLst/>
          </a:prstGeom>
          <a:noFill/>
          <a:ln>
            <a:noFill/>
          </a:ln>
        </p:spPr>
      </p:pic>
      <p:sp>
        <p:nvSpPr>
          <p:cNvPr id="3" name="Forma libre 27"/>
          <p:cNvSpPr/>
          <p:nvPr/>
        </p:nvSpPr>
        <p:spPr>
          <a:xfrm rot="3001671">
            <a:off x="1806478" y="2502490"/>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3" y="-92615"/>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334868" y="2502490"/>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8" y="-92614"/>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rgbClr val="C00000">
                  <a:lumMod val="69000"/>
                </a:srgbClr>
              </a:gs>
              <a:gs pos="100000">
                <a:srgbClr val="FF0000"/>
              </a:gs>
              <a:gs pos="90000">
                <a:srgbClr val="B10000">
                  <a:alpha val="0"/>
                </a:srgbClr>
              </a:gs>
              <a:gs pos="8000">
                <a:srgbClr val="FF0000"/>
              </a:gs>
              <a:gs pos="28000">
                <a:srgbClr val="E78974">
                  <a:alpha val="0"/>
                </a:srgbClr>
              </a:gs>
              <a:gs pos="61000">
                <a:srgbClr val="C00000">
                  <a:lumMod val="69000"/>
                  <a:alpha val="0"/>
                </a:srgbClr>
              </a:gs>
              <a:gs pos="43000">
                <a:srgbClr val="CC0066"/>
              </a:gs>
              <a:gs pos="34000">
                <a:srgbClr val="C00000"/>
              </a:gs>
            </a:gsLst>
            <a:path path="circle">
              <a:fillToRect l="50000" t="50000" r="50000" b="50000"/>
            </a:path>
          </a:gradFill>
          <a:ln w="22225">
            <a:solidFill>
              <a:schemeClr val="tx1"/>
            </a:solidFill>
          </a:ln>
          <a:scene3d>
            <a:camera prst="obliqueBottomLeft"/>
            <a:lightRig rig="threePt" dir="t"/>
          </a:scene3d>
          <a:sp3d contourW="6350"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8 Rectángulo"/>
          <p:cNvSpPr/>
          <p:nvPr/>
        </p:nvSpPr>
        <p:spPr>
          <a:xfrm>
            <a:off x="2195736" y="195486"/>
            <a:ext cx="5616624" cy="1015663"/>
          </a:xfrm>
          <a:prstGeom prst="rect">
            <a:avLst/>
          </a:prstGeom>
        </p:spPr>
        <p:txBody>
          <a:bodyPr wrap="square">
            <a:spAutoFit/>
            <a:scene3d>
              <a:camera prst="obliqueBottomLeft"/>
              <a:lightRig rig="chilly" dir="t"/>
            </a:scene3d>
            <a:sp3d extrusionH="50800" prstMaterial="matte">
              <a:bevelT w="82550" h="38100" prst="coolSlant"/>
              <a:extrusionClr>
                <a:schemeClr val="accent2">
                  <a:lumMod val="40000"/>
                  <a:lumOff val="60000"/>
                </a:schemeClr>
              </a:extrusionClr>
            </a:sp3d>
          </a:bodyPr>
          <a:lstStyle/>
          <a:p>
            <a:pPr algn="ctr"/>
            <a:r>
              <a:rPr lang="es-ES" sz="2000" dirty="0">
                <a:solidFill>
                  <a:srgbClr val="C9034A"/>
                </a:solidFill>
                <a:effectLst>
                  <a:outerShdw dist="25400" algn="ctr" rotWithShape="0">
                    <a:schemeClr val="accent2">
                      <a:lumMod val="50000"/>
                    </a:schemeClr>
                  </a:outerShdw>
                </a:effectLst>
                <a:latin typeface="Broadway" panose="04040905080B02020502" pitchFamily="82" charset="0"/>
              </a:rPr>
              <a:t>¡Esperamos haberte convencido para empezar a incluir las </a:t>
            </a:r>
            <a:r>
              <a:rPr lang="es-ES" sz="2000" dirty="0" smtClean="0">
                <a:solidFill>
                  <a:srgbClr val="C9034A"/>
                </a:solidFill>
                <a:effectLst>
                  <a:outerShdw dist="25400" algn="ctr" rotWithShape="0">
                    <a:schemeClr val="accent2">
                      <a:lumMod val="50000"/>
                    </a:schemeClr>
                  </a:outerShdw>
                </a:effectLst>
                <a:latin typeface="Broadway" panose="04040905080B02020502" pitchFamily="82" charset="0"/>
              </a:rPr>
              <a:t>frambuesas </a:t>
            </a:r>
          </a:p>
          <a:p>
            <a:pPr algn="ctr"/>
            <a:r>
              <a:rPr lang="es-ES" sz="2000" dirty="0" smtClean="0">
                <a:solidFill>
                  <a:srgbClr val="C9034A"/>
                </a:solidFill>
                <a:effectLst>
                  <a:outerShdw dist="25400" algn="ctr" rotWithShape="0">
                    <a:schemeClr val="accent2">
                      <a:lumMod val="50000"/>
                    </a:schemeClr>
                  </a:outerShdw>
                </a:effectLst>
                <a:latin typeface="Broadway" panose="04040905080B02020502" pitchFamily="82" charset="0"/>
              </a:rPr>
              <a:t>en </a:t>
            </a:r>
            <a:r>
              <a:rPr lang="es-ES" sz="2000" dirty="0">
                <a:solidFill>
                  <a:srgbClr val="C9034A"/>
                </a:solidFill>
                <a:effectLst>
                  <a:outerShdw dist="25400" algn="ctr" rotWithShape="0">
                    <a:schemeClr val="accent2">
                      <a:lumMod val="50000"/>
                    </a:schemeClr>
                  </a:outerShdw>
                </a:effectLst>
                <a:latin typeface="Broadway" panose="04040905080B02020502" pitchFamily="82" charset="0"/>
              </a:rPr>
              <a:t>tu dieta!</a:t>
            </a:r>
          </a:p>
        </p:txBody>
      </p:sp>
      <p:pic>
        <p:nvPicPr>
          <p:cNvPr id="11" name="10 Imagen" descr="LAS GROSELLAS - DELICIOSAS Y BENEFICIOSAS PARA LA SALUD"/>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36562"/>
            <a:ext cx="9144000" cy="5761632"/>
          </a:xfrm>
          <a:prstGeom prst="rect">
            <a:avLst/>
          </a:prstGeom>
          <a:noFill/>
          <a:ln>
            <a:noFill/>
          </a:ln>
        </p:spPr>
      </p:pic>
    </p:spTree>
    <p:extLst>
      <p:ext uri="{BB962C8B-B14F-4D97-AF65-F5344CB8AC3E}">
        <p14:creationId xmlns:p14="http://schemas.microsoft.com/office/powerpoint/2010/main" val="2694567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2" presetClass="exit" presetSubtype="6" fill="hold" grpId="2"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1+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2" presetClass="exit" presetSubtype="12" fill="hold" grpId="2" nodeType="withEffect">
                                  <p:stCondLst>
                                    <p:cond delay="0"/>
                                  </p:stCondLst>
                                  <p:childTnLst>
                                    <p:anim calcmode="lin" valueType="num">
                                      <p:cBhvr additive="base">
                                        <p:cTn id="42" dur="3800"/>
                                        <p:tgtEl>
                                          <p:spTgt spid="8"/>
                                        </p:tgtEl>
                                        <p:attrNameLst>
                                          <p:attrName>ppt_x</p:attrName>
                                        </p:attrNameLst>
                                      </p:cBhvr>
                                      <p:tavLst>
                                        <p:tav tm="0">
                                          <p:val>
                                            <p:strVal val="ppt_x"/>
                                          </p:val>
                                        </p:tav>
                                        <p:tav tm="100000">
                                          <p:val>
                                            <p:strVal val="0-ppt_w/2"/>
                                          </p:val>
                                        </p:tav>
                                      </p:tavLst>
                                    </p:anim>
                                    <p:anim calcmode="lin" valueType="num">
                                      <p:cBhvr additive="base">
                                        <p:cTn id="43" dur="3800"/>
                                        <p:tgtEl>
                                          <p:spTgt spid="8"/>
                                        </p:tgtEl>
                                        <p:attrNameLst>
                                          <p:attrName>ppt_y</p:attrName>
                                        </p:attrNameLst>
                                      </p:cBhvr>
                                      <p:tavLst>
                                        <p:tav tm="0">
                                          <p:val>
                                            <p:strVal val="ppt_y"/>
                                          </p:val>
                                        </p:tav>
                                        <p:tav tm="100000">
                                          <p:val>
                                            <p:strVal val="1+ppt_h/2"/>
                                          </p:val>
                                        </p:tav>
                                      </p:tavLst>
                                    </p:anim>
                                    <p:set>
                                      <p:cBhvr>
                                        <p:cTn id="44" dur="1" fill="hold">
                                          <p:stCondLst>
                                            <p:cond delay="3799"/>
                                          </p:stCondLst>
                                        </p:cTn>
                                        <p:tgtEl>
                                          <p:spTgt spid="8"/>
                                        </p:tgtEl>
                                        <p:attrNameLst>
                                          <p:attrName>style.visibility</p:attrName>
                                        </p:attrNameLst>
                                      </p:cBhvr>
                                      <p:to>
                                        <p:strVal val="hidden"/>
                                      </p:to>
                                    </p:set>
                                  </p:childTnLst>
                                </p:cTn>
                              </p:par>
                              <p:par>
                                <p:cTn id="45" presetID="2" presetClass="exit" presetSubtype="3" fill="hold" grpId="2" nodeType="withEffect">
                                  <p:stCondLst>
                                    <p:cond delay="0"/>
                                  </p:stCondLst>
                                  <p:childTnLst>
                                    <p:anim calcmode="lin" valueType="num">
                                      <p:cBhvr additive="base">
                                        <p:cTn id="46" dur="3800"/>
                                        <p:tgtEl>
                                          <p:spTgt spid="3"/>
                                        </p:tgtEl>
                                        <p:attrNameLst>
                                          <p:attrName>ppt_x</p:attrName>
                                        </p:attrNameLst>
                                      </p:cBhvr>
                                      <p:tavLst>
                                        <p:tav tm="0">
                                          <p:val>
                                            <p:strVal val="ppt_x"/>
                                          </p:val>
                                        </p:tav>
                                        <p:tav tm="100000">
                                          <p:val>
                                            <p:strVal val="1+ppt_w/2"/>
                                          </p:val>
                                        </p:tav>
                                      </p:tavLst>
                                    </p:anim>
                                    <p:anim calcmode="lin" valueType="num">
                                      <p:cBhvr additive="base">
                                        <p:cTn id="47" dur="3800"/>
                                        <p:tgtEl>
                                          <p:spTgt spid="3"/>
                                        </p:tgtEl>
                                        <p:attrNameLst>
                                          <p:attrName>ppt_y</p:attrName>
                                        </p:attrNameLst>
                                      </p:cBhvr>
                                      <p:tavLst>
                                        <p:tav tm="0">
                                          <p:val>
                                            <p:strVal val="ppt_y"/>
                                          </p:val>
                                        </p:tav>
                                        <p:tav tm="100000">
                                          <p:val>
                                            <p:strVal val="0-ppt_h/2"/>
                                          </p:val>
                                        </p:tav>
                                      </p:tavLst>
                                    </p:anim>
                                    <p:set>
                                      <p:cBhvr>
                                        <p:cTn id="48" dur="1" fill="hold">
                                          <p:stCondLst>
                                            <p:cond delay="3799"/>
                                          </p:stCondLst>
                                        </p:cTn>
                                        <p:tgtEl>
                                          <p:spTgt spid="3"/>
                                        </p:tgtEl>
                                        <p:attrNameLst>
                                          <p:attrName>style.visibility</p:attrName>
                                        </p:attrNameLst>
                                      </p:cBhvr>
                                      <p:to>
                                        <p:strVal val="hidden"/>
                                      </p:to>
                                    </p:set>
                                  </p:childTnLst>
                                </p:cTn>
                              </p:par>
                              <p:par>
                                <p:cTn id="49" presetID="2" presetClass="exit" presetSubtype="9" fill="hold" grpId="2" nodeType="withEffect">
                                  <p:stCondLst>
                                    <p:cond delay="0"/>
                                  </p:stCondLst>
                                  <p:childTnLst>
                                    <p:anim calcmode="lin" valueType="num">
                                      <p:cBhvr additive="base">
                                        <p:cTn id="50" dur="3800"/>
                                        <p:tgtEl>
                                          <p:spTgt spid="7"/>
                                        </p:tgtEl>
                                        <p:attrNameLst>
                                          <p:attrName>ppt_x</p:attrName>
                                        </p:attrNameLst>
                                      </p:cBhvr>
                                      <p:tavLst>
                                        <p:tav tm="0">
                                          <p:val>
                                            <p:strVal val="ppt_x"/>
                                          </p:val>
                                        </p:tav>
                                        <p:tav tm="100000">
                                          <p:val>
                                            <p:strVal val="0-ppt_w/2"/>
                                          </p:val>
                                        </p:tav>
                                      </p:tavLst>
                                    </p:anim>
                                    <p:anim calcmode="lin" valueType="num">
                                      <p:cBhvr additive="base">
                                        <p:cTn id="51" dur="3800"/>
                                        <p:tgtEl>
                                          <p:spTgt spid="7"/>
                                        </p:tgtEl>
                                        <p:attrNameLst>
                                          <p:attrName>ppt_y</p:attrName>
                                        </p:attrNameLst>
                                      </p:cBhvr>
                                      <p:tavLst>
                                        <p:tav tm="0">
                                          <p:val>
                                            <p:strVal val="ppt_y"/>
                                          </p:val>
                                        </p:tav>
                                        <p:tav tm="100000">
                                          <p:val>
                                            <p:strVal val="0-ppt_h/2"/>
                                          </p:val>
                                        </p:tav>
                                      </p:tavLst>
                                    </p:anim>
                                    <p:set>
                                      <p:cBhvr>
                                        <p:cTn id="52" dur="1" fill="hold">
                                          <p:stCondLst>
                                            <p:cond delay="3799"/>
                                          </p:stCondLst>
                                        </p:cTn>
                                        <p:tgtEl>
                                          <p:spTgt spid="7"/>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3250" fill="hold"/>
                                        <p:tgtEl>
                                          <p:spTgt spid="10"/>
                                        </p:tgtEl>
                                        <p:attrNameLst>
                                          <p:attrName>ppt_w</p:attrName>
                                        </p:attrNameLst>
                                      </p:cBhvr>
                                      <p:tavLst>
                                        <p:tav tm="0">
                                          <p:val>
                                            <p:fltVal val="0"/>
                                          </p:val>
                                        </p:tav>
                                        <p:tav tm="100000">
                                          <p:val>
                                            <p:strVal val="#ppt_w"/>
                                          </p:val>
                                        </p:tav>
                                      </p:tavLst>
                                    </p:anim>
                                    <p:anim calcmode="lin" valueType="num">
                                      <p:cBhvr>
                                        <p:cTn id="56" dur="3250" fill="hold"/>
                                        <p:tgtEl>
                                          <p:spTgt spid="10"/>
                                        </p:tgtEl>
                                        <p:attrNameLst>
                                          <p:attrName>ppt_h</p:attrName>
                                        </p:attrNameLst>
                                      </p:cBhvr>
                                      <p:tavLst>
                                        <p:tav tm="0">
                                          <p:val>
                                            <p:fltVal val="0"/>
                                          </p:val>
                                        </p:tav>
                                        <p:tav tm="100000">
                                          <p:val>
                                            <p:strVal val="#ppt_h"/>
                                          </p:val>
                                        </p:tav>
                                      </p:tavLst>
                                    </p:anim>
                                    <p:anim calcmode="lin" valueType="num">
                                      <p:cBhvr>
                                        <p:cTn id="57" dur="3250" fill="hold"/>
                                        <p:tgtEl>
                                          <p:spTgt spid="10"/>
                                        </p:tgtEl>
                                        <p:attrNameLst>
                                          <p:attrName>ppt_x</p:attrName>
                                        </p:attrNameLst>
                                      </p:cBhvr>
                                      <p:tavLst>
                                        <p:tav tm="0">
                                          <p:val>
                                            <p:fltVal val="0.5"/>
                                          </p:val>
                                        </p:tav>
                                        <p:tav tm="100000">
                                          <p:val>
                                            <p:strVal val="#ppt_x"/>
                                          </p:val>
                                        </p:tav>
                                      </p:tavLst>
                                    </p:anim>
                                    <p:anim calcmode="lin" valueType="num">
                                      <p:cBhvr>
                                        <p:cTn id="58" dur="3250" fill="hold"/>
                                        <p:tgtEl>
                                          <p:spTgt spid="10"/>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10"/>
                                        </p:tgtEl>
                                        <p:attrNameLst>
                                          <p:attrName>style.visibility</p:attrName>
                                        </p:attrNameLst>
                                      </p:cBhvr>
                                      <p:to>
                                        <p:strVal val="visible"/>
                                      </p:to>
                                    </p:set>
                                    <p:animEffect transition="in" filter="diamond(out)">
                                      <p:cBhvr>
                                        <p:cTn id="61" dur="3500"/>
                                        <p:tgtEl>
                                          <p:spTgt spid="10"/>
                                        </p:tgtEl>
                                      </p:cBhvr>
                                    </p:animEffect>
                                  </p:childTnLst>
                                </p:cTn>
                              </p:par>
                              <p:par>
                                <p:cTn id="62" presetID="23" presetClass="entr" presetSubtype="528" fill="hold" grpId="0" nodeType="withEffect">
                                  <p:stCondLst>
                                    <p:cond delay="1000"/>
                                  </p:stCondLst>
                                  <p:childTnLst>
                                    <p:set>
                                      <p:cBhvr>
                                        <p:cTn id="63" dur="1" fill="hold">
                                          <p:stCondLst>
                                            <p:cond delay="0"/>
                                          </p:stCondLst>
                                        </p:cTn>
                                        <p:tgtEl>
                                          <p:spTgt spid="9"/>
                                        </p:tgtEl>
                                        <p:attrNameLst>
                                          <p:attrName>style.visibility</p:attrName>
                                        </p:attrNameLst>
                                      </p:cBhvr>
                                      <p:to>
                                        <p:strVal val="visible"/>
                                      </p:to>
                                    </p:set>
                                    <p:anim calcmode="lin" valueType="num">
                                      <p:cBhvr>
                                        <p:cTn id="64" dur="2250" fill="hold"/>
                                        <p:tgtEl>
                                          <p:spTgt spid="9"/>
                                        </p:tgtEl>
                                        <p:attrNameLst>
                                          <p:attrName>ppt_w</p:attrName>
                                        </p:attrNameLst>
                                      </p:cBhvr>
                                      <p:tavLst>
                                        <p:tav tm="0">
                                          <p:val>
                                            <p:fltVal val="0"/>
                                          </p:val>
                                        </p:tav>
                                        <p:tav tm="100000">
                                          <p:val>
                                            <p:strVal val="#ppt_w"/>
                                          </p:val>
                                        </p:tav>
                                      </p:tavLst>
                                    </p:anim>
                                    <p:anim calcmode="lin" valueType="num">
                                      <p:cBhvr>
                                        <p:cTn id="65" dur="2250" fill="hold"/>
                                        <p:tgtEl>
                                          <p:spTgt spid="9"/>
                                        </p:tgtEl>
                                        <p:attrNameLst>
                                          <p:attrName>ppt_h</p:attrName>
                                        </p:attrNameLst>
                                      </p:cBhvr>
                                      <p:tavLst>
                                        <p:tav tm="0">
                                          <p:val>
                                            <p:fltVal val="0"/>
                                          </p:val>
                                        </p:tav>
                                        <p:tav tm="100000">
                                          <p:val>
                                            <p:strVal val="#ppt_h"/>
                                          </p:val>
                                        </p:tav>
                                      </p:tavLst>
                                    </p:anim>
                                    <p:anim calcmode="lin" valueType="num">
                                      <p:cBhvr>
                                        <p:cTn id="66" dur="2250" fill="hold"/>
                                        <p:tgtEl>
                                          <p:spTgt spid="9"/>
                                        </p:tgtEl>
                                        <p:attrNameLst>
                                          <p:attrName>ppt_x</p:attrName>
                                        </p:attrNameLst>
                                      </p:cBhvr>
                                      <p:tavLst>
                                        <p:tav tm="0">
                                          <p:val>
                                            <p:fltVal val="0.5"/>
                                          </p:val>
                                        </p:tav>
                                        <p:tav tm="100000">
                                          <p:val>
                                            <p:strVal val="#ppt_x"/>
                                          </p:val>
                                        </p:tav>
                                      </p:tavLst>
                                    </p:anim>
                                    <p:anim calcmode="lin" valueType="num">
                                      <p:cBhvr>
                                        <p:cTn id="67" dur="2250" fill="hold"/>
                                        <p:tgtEl>
                                          <p:spTgt spid="9"/>
                                        </p:tgtEl>
                                        <p:attrNameLst>
                                          <p:attrName>ppt_y</p:attrName>
                                        </p:attrNameLst>
                                      </p:cBhvr>
                                      <p:tavLst>
                                        <p:tav tm="0">
                                          <p:val>
                                            <p:fltVal val="0.5"/>
                                          </p:val>
                                        </p:tav>
                                        <p:tav tm="100000">
                                          <p:val>
                                            <p:strVal val="#ppt_y"/>
                                          </p:val>
                                        </p:tav>
                                      </p:tavLst>
                                    </p:anim>
                                  </p:childTnLst>
                                </p:cTn>
                              </p:par>
                              <p:par>
                                <p:cTn id="68" presetID="9" presetClass="emph" presetSubtype="0" nodeType="withEffect">
                                  <p:stCondLst>
                                    <p:cond delay="0"/>
                                  </p:stCondLst>
                                  <p:childTnLst>
                                    <p:set>
                                      <p:cBhvr rctx="PPT">
                                        <p:cTn id="69" dur="indefinite"/>
                                        <p:tgtEl>
                                          <p:spTgt spid="11"/>
                                        </p:tgtEl>
                                        <p:attrNameLst>
                                          <p:attrName>style.opacity</p:attrName>
                                        </p:attrNameLst>
                                      </p:cBhvr>
                                      <p:to>
                                        <p:strVal val="0"/>
                                      </p:to>
                                    </p:set>
                                    <p:animEffect filter="image" prLst="opacity: 0">
                                      <p:cBhvr rctx="IE">
                                        <p:cTn id="70" dur="indefinite"/>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P spid="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Forma libre 15"/>
          <p:cNvSpPr/>
          <p:nvPr/>
        </p:nvSpPr>
        <p:spPr>
          <a:xfrm rot="5400000">
            <a:off x="2447764" y="375506"/>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27000">
                <a:srgbClr val="C00000">
                  <a:alpha val="58000"/>
                </a:srgbClr>
              </a:gs>
              <a:gs pos="68000">
                <a:schemeClr val="tx1">
                  <a:alpha val="63000"/>
                </a:schemeClr>
              </a:gs>
              <a:gs pos="59000">
                <a:srgbClr val="C00000">
                  <a:alpha val="66000"/>
                </a:srgbClr>
              </a:gs>
              <a:gs pos="44000">
                <a:srgbClr val="CC0066">
                  <a:alpha val="66000"/>
                </a:srgbClr>
              </a:gs>
            </a:gsLst>
            <a:path path="circle">
              <a:fillToRect l="50000" t="50000" r="50000" b="50000"/>
            </a:path>
          </a:gradFill>
          <a:ln>
            <a:noFill/>
          </a:ln>
          <a:scene3d>
            <a:camera prst="orthographicFront"/>
            <a:lightRig rig="twoPt" dir="t">
              <a:rot lat="0" lon="0" rev="3000000"/>
            </a:lightRig>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5"/>
          <p:cNvSpPr/>
          <p:nvPr/>
        </p:nvSpPr>
        <p:spPr>
          <a:xfrm rot="6970802">
            <a:off x="2447765" y="375506"/>
            <a:ext cx="4176464" cy="4392489"/>
          </a:xfrm>
          <a:custGeom>
            <a:avLst/>
            <a:gdLst/>
            <a:ahLst/>
            <a:cxnLst/>
            <a:rect l="l" t="t" r="r" b="b"/>
            <a:pathLst>
              <a:path w="5209287" h="5297229">
                <a:moveTo>
                  <a:pt x="4336249" y="2059154"/>
                </a:moveTo>
                <a:cubicBezTo>
                  <a:pt x="4646307" y="1819783"/>
                  <a:pt x="4687769" y="1825912"/>
                  <a:pt x="4978424" y="1335188"/>
                </a:cubicBezTo>
                <a:cubicBezTo>
                  <a:pt x="5097603" y="1587019"/>
                  <a:pt x="5195709" y="1797106"/>
                  <a:pt x="5209287" y="2076056"/>
                </a:cubicBezTo>
                <a:cubicBezTo>
                  <a:pt x="4888051" y="2461881"/>
                  <a:pt x="4693522" y="2541765"/>
                  <a:pt x="4377529" y="2660695"/>
                </a:cubicBezTo>
                <a:cubicBezTo>
                  <a:pt x="4441154" y="2431013"/>
                  <a:pt x="4395674" y="2233267"/>
                  <a:pt x="4336249" y="2059154"/>
                </a:cubicBezTo>
                <a:close/>
                <a:moveTo>
                  <a:pt x="3573999" y="3062655"/>
                </a:moveTo>
                <a:cubicBezTo>
                  <a:pt x="3678140" y="2942250"/>
                  <a:pt x="3720115" y="2800367"/>
                  <a:pt x="3747854" y="2668052"/>
                </a:cubicBezTo>
                <a:cubicBezTo>
                  <a:pt x="3972329" y="2635492"/>
                  <a:pt x="3990080" y="2655157"/>
                  <a:pt x="4286176" y="2456889"/>
                </a:cubicBezTo>
                <a:cubicBezTo>
                  <a:pt x="4261861" y="2660933"/>
                  <a:pt x="4240949" y="2830651"/>
                  <a:pt x="4157681" y="3011516"/>
                </a:cubicBezTo>
                <a:cubicBezTo>
                  <a:pt x="3880781" y="3132058"/>
                  <a:pt x="3762557" y="3108211"/>
                  <a:pt x="3573999" y="3062655"/>
                </a:cubicBezTo>
                <a:close/>
                <a:moveTo>
                  <a:pt x="3618669" y="4066265"/>
                </a:moveTo>
                <a:cubicBezTo>
                  <a:pt x="3842461" y="3984296"/>
                  <a:pt x="3976775" y="3832204"/>
                  <a:pt x="4083755" y="3682531"/>
                </a:cubicBezTo>
                <a:cubicBezTo>
                  <a:pt x="4458878" y="3795297"/>
                  <a:pt x="4478030" y="3832578"/>
                  <a:pt x="5046236" y="3783250"/>
                </a:cubicBezTo>
                <a:cubicBezTo>
                  <a:pt x="4910847" y="4026750"/>
                  <a:pt x="4797135" y="4228817"/>
                  <a:pt x="4578224" y="4402239"/>
                </a:cubicBezTo>
                <a:cubicBezTo>
                  <a:pt x="4077511" y="4365639"/>
                  <a:pt x="3899318" y="4253968"/>
                  <a:pt x="3618669" y="4066265"/>
                </a:cubicBezTo>
                <a:close/>
                <a:moveTo>
                  <a:pt x="3305519" y="1757957"/>
                </a:moveTo>
                <a:cubicBezTo>
                  <a:pt x="3400462" y="1551959"/>
                  <a:pt x="3426623" y="1547781"/>
                  <a:pt x="3421594" y="1191470"/>
                </a:cubicBezTo>
                <a:cubicBezTo>
                  <a:pt x="3579481" y="1322988"/>
                  <a:pt x="3710433" y="1432956"/>
                  <a:pt x="3816775" y="1601293"/>
                </a:cubicBezTo>
                <a:cubicBezTo>
                  <a:pt x="3767069" y="1899174"/>
                  <a:pt x="3682684" y="1985341"/>
                  <a:pt x="3541785" y="2118672"/>
                </a:cubicBezTo>
                <a:cubicBezTo>
                  <a:pt x="3497520" y="1965756"/>
                  <a:pt x="3401383" y="1853281"/>
                  <a:pt x="3305519" y="1757957"/>
                </a:cubicBezTo>
                <a:close/>
                <a:moveTo>
                  <a:pt x="3246212" y="2356031"/>
                </a:moveTo>
                <a:cubicBezTo>
                  <a:pt x="3341564" y="2246439"/>
                  <a:pt x="3358270" y="2248243"/>
                  <a:pt x="3420049" y="2030566"/>
                </a:cubicBezTo>
                <a:cubicBezTo>
                  <a:pt x="3492342" y="2136835"/>
                  <a:pt x="3552143" y="2225516"/>
                  <a:pt x="3586323" y="2345630"/>
                </a:cubicBezTo>
                <a:cubicBezTo>
                  <a:pt x="3501818" y="2518656"/>
                  <a:pt x="3434705" y="2557074"/>
                  <a:pt x="3324567" y="2614808"/>
                </a:cubicBezTo>
                <a:cubicBezTo>
                  <a:pt x="3325416" y="2514392"/>
                  <a:pt x="3287291" y="2429969"/>
                  <a:pt x="3246212" y="2356031"/>
                </a:cubicBezTo>
                <a:close/>
                <a:moveTo>
                  <a:pt x="3019026" y="2692877"/>
                </a:moveTo>
                <a:cubicBezTo>
                  <a:pt x="3018352" y="2690578"/>
                  <a:pt x="3018324" y="2688499"/>
                  <a:pt x="3018942" y="2686640"/>
                </a:cubicBezTo>
                <a:cubicBezTo>
                  <a:pt x="3019561" y="2684782"/>
                  <a:pt x="3020628" y="2683133"/>
                  <a:pt x="3022145" y="2681693"/>
                </a:cubicBezTo>
                <a:cubicBezTo>
                  <a:pt x="3023661" y="2680254"/>
                  <a:pt x="3025516" y="2679008"/>
                  <a:pt x="3027708" y="2677956"/>
                </a:cubicBezTo>
                <a:cubicBezTo>
                  <a:pt x="3029901" y="2676904"/>
                  <a:pt x="3032229" y="2676016"/>
                  <a:pt x="3034692" y="2675294"/>
                </a:cubicBezTo>
                <a:cubicBezTo>
                  <a:pt x="3036942" y="2674635"/>
                  <a:pt x="3039242" y="2674214"/>
                  <a:pt x="3041592" y="2674032"/>
                </a:cubicBezTo>
                <a:cubicBezTo>
                  <a:pt x="3043943" y="2673850"/>
                  <a:pt x="3046156" y="2673991"/>
                  <a:pt x="3048230" y="2674456"/>
                </a:cubicBezTo>
                <a:cubicBezTo>
                  <a:pt x="3050305" y="2674920"/>
                  <a:pt x="3052113" y="2675795"/>
                  <a:pt x="3053652" y="2677080"/>
                </a:cubicBezTo>
                <a:cubicBezTo>
                  <a:pt x="3055192" y="2678364"/>
                  <a:pt x="3056289" y="2680120"/>
                  <a:pt x="3056942" y="2682347"/>
                </a:cubicBezTo>
                <a:cubicBezTo>
                  <a:pt x="3057647" y="2684754"/>
                  <a:pt x="3057536" y="2687283"/>
                  <a:pt x="3056607" y="2689935"/>
                </a:cubicBezTo>
                <a:cubicBezTo>
                  <a:pt x="3055678" y="2692587"/>
                  <a:pt x="3054090" y="2695569"/>
                  <a:pt x="3051843" y="2698881"/>
                </a:cubicBezTo>
                <a:lnTo>
                  <a:pt x="3032670" y="2704502"/>
                </a:lnTo>
                <a:cubicBezTo>
                  <a:pt x="3030509" y="2703614"/>
                  <a:pt x="3028647" y="2702716"/>
                  <a:pt x="3027083" y="2701809"/>
                </a:cubicBezTo>
                <a:cubicBezTo>
                  <a:pt x="3025518" y="2700902"/>
                  <a:pt x="3024201" y="2699982"/>
                  <a:pt x="3023132" y="2699047"/>
                </a:cubicBezTo>
                <a:cubicBezTo>
                  <a:pt x="3022063" y="2698112"/>
                  <a:pt x="3021196" y="2697137"/>
                  <a:pt x="3020530" y="2696123"/>
                </a:cubicBezTo>
                <a:cubicBezTo>
                  <a:pt x="3019864" y="2695109"/>
                  <a:pt x="3019363" y="2694027"/>
                  <a:pt x="3019026" y="2692877"/>
                </a:cubicBezTo>
                <a:close/>
                <a:moveTo>
                  <a:pt x="3039596" y="3150676"/>
                </a:moveTo>
                <a:cubicBezTo>
                  <a:pt x="3124276" y="3096701"/>
                  <a:pt x="3174317" y="3018749"/>
                  <a:pt x="3213956" y="2944028"/>
                </a:cubicBezTo>
                <a:cubicBezTo>
                  <a:pt x="3357800" y="2964315"/>
                  <a:pt x="3365384" y="2979308"/>
                  <a:pt x="3581593" y="2912572"/>
                </a:cubicBezTo>
                <a:cubicBezTo>
                  <a:pt x="3531838" y="3031080"/>
                  <a:pt x="3490031" y="3129530"/>
                  <a:pt x="3407907" y="3223611"/>
                </a:cubicBezTo>
                <a:cubicBezTo>
                  <a:pt x="3216770" y="3246970"/>
                  <a:pt x="3147999" y="3211606"/>
                  <a:pt x="3039596" y="3150676"/>
                </a:cubicBezTo>
                <a:close/>
                <a:moveTo>
                  <a:pt x="3010342" y="2683887"/>
                </a:moveTo>
                <a:cubicBezTo>
                  <a:pt x="3009707" y="2686748"/>
                  <a:pt x="3009903" y="2689928"/>
                  <a:pt x="3010929" y="2693427"/>
                </a:cubicBezTo>
                <a:cubicBezTo>
                  <a:pt x="3011400" y="2695034"/>
                  <a:pt x="3012034" y="2696505"/>
                  <a:pt x="3012833" y="2697842"/>
                </a:cubicBezTo>
                <a:cubicBezTo>
                  <a:pt x="3013632" y="2699178"/>
                  <a:pt x="3014599" y="2700426"/>
                  <a:pt x="3015734" y="2701586"/>
                </a:cubicBezTo>
                <a:cubicBezTo>
                  <a:pt x="3016869" y="2702746"/>
                  <a:pt x="3018189" y="2703842"/>
                  <a:pt x="3019693" y="2704874"/>
                </a:cubicBezTo>
                <a:cubicBezTo>
                  <a:pt x="3021198" y="2705906"/>
                  <a:pt x="3022915" y="2706935"/>
                  <a:pt x="3024843" y="2707959"/>
                </a:cubicBezTo>
                <a:lnTo>
                  <a:pt x="3018363" y="2709859"/>
                </a:lnTo>
                <a:cubicBezTo>
                  <a:pt x="3018041" y="2709953"/>
                  <a:pt x="3017801" y="2710091"/>
                  <a:pt x="3017641" y="2710274"/>
                </a:cubicBezTo>
                <a:cubicBezTo>
                  <a:pt x="3017481" y="2710456"/>
                  <a:pt x="3017377" y="2710729"/>
                  <a:pt x="3017329" y="2711093"/>
                </a:cubicBezTo>
                <a:cubicBezTo>
                  <a:pt x="3017280" y="2711456"/>
                  <a:pt x="3017300" y="2711886"/>
                  <a:pt x="3017387" y="2712384"/>
                </a:cubicBezTo>
                <a:cubicBezTo>
                  <a:pt x="3017475" y="2712882"/>
                  <a:pt x="3017629" y="2713505"/>
                  <a:pt x="3017849" y="2714255"/>
                </a:cubicBezTo>
                <a:cubicBezTo>
                  <a:pt x="3018058" y="2714969"/>
                  <a:pt x="3018263" y="2715568"/>
                  <a:pt x="3018463" y="2716053"/>
                </a:cubicBezTo>
                <a:cubicBezTo>
                  <a:pt x="3018663" y="2716537"/>
                  <a:pt x="3018882" y="2716919"/>
                  <a:pt x="3019119" y="2717198"/>
                </a:cubicBezTo>
                <a:cubicBezTo>
                  <a:pt x="3019355" y="2717478"/>
                  <a:pt x="3019588" y="2717642"/>
                  <a:pt x="3019816" y="2717692"/>
                </a:cubicBezTo>
                <a:cubicBezTo>
                  <a:pt x="3020043" y="2717741"/>
                  <a:pt x="3020318" y="2717719"/>
                  <a:pt x="3020639" y="2717625"/>
                </a:cubicBezTo>
                <a:lnTo>
                  <a:pt x="3087960" y="2697889"/>
                </a:lnTo>
                <a:cubicBezTo>
                  <a:pt x="3088246" y="2697805"/>
                  <a:pt x="3088477" y="2697669"/>
                  <a:pt x="3088655" y="2697482"/>
                </a:cubicBezTo>
                <a:cubicBezTo>
                  <a:pt x="3088832" y="2697294"/>
                  <a:pt x="3088943" y="2697009"/>
                  <a:pt x="3088986" y="2696628"/>
                </a:cubicBezTo>
                <a:cubicBezTo>
                  <a:pt x="3089030" y="2696247"/>
                  <a:pt x="3089004" y="2695761"/>
                  <a:pt x="3088907" y="2695168"/>
                </a:cubicBezTo>
                <a:cubicBezTo>
                  <a:pt x="3088811" y="2694576"/>
                  <a:pt x="3088638" y="2693852"/>
                  <a:pt x="3088386" y="2692995"/>
                </a:cubicBezTo>
                <a:cubicBezTo>
                  <a:pt x="3088125" y="2692102"/>
                  <a:pt x="3087875" y="2691381"/>
                  <a:pt x="3087635" y="2690830"/>
                </a:cubicBezTo>
                <a:cubicBezTo>
                  <a:pt x="3087397" y="2690280"/>
                  <a:pt x="3087159" y="2689865"/>
                  <a:pt x="3086922" y="2689586"/>
                </a:cubicBezTo>
                <a:cubicBezTo>
                  <a:pt x="3086684" y="2689306"/>
                  <a:pt x="3086438" y="2689126"/>
                  <a:pt x="3086182" y="2689046"/>
                </a:cubicBezTo>
                <a:cubicBezTo>
                  <a:pt x="3085926" y="2688966"/>
                  <a:pt x="3085655" y="2688968"/>
                  <a:pt x="3085369" y="2689052"/>
                </a:cubicBezTo>
                <a:lnTo>
                  <a:pt x="3061269" y="2696117"/>
                </a:lnTo>
                <a:cubicBezTo>
                  <a:pt x="3062142" y="2694465"/>
                  <a:pt x="3062875" y="2692932"/>
                  <a:pt x="3063468" y="2691518"/>
                </a:cubicBezTo>
                <a:cubicBezTo>
                  <a:pt x="3064062" y="2690103"/>
                  <a:pt x="3064492" y="2688726"/>
                  <a:pt x="3064759" y="2687388"/>
                </a:cubicBezTo>
                <a:cubicBezTo>
                  <a:pt x="3065025" y="2686050"/>
                  <a:pt x="3065124" y="2684732"/>
                  <a:pt x="3065054" y="2683434"/>
                </a:cubicBezTo>
                <a:cubicBezTo>
                  <a:pt x="3064983" y="2682136"/>
                  <a:pt x="3064739" y="2680774"/>
                  <a:pt x="3064320" y="2679345"/>
                </a:cubicBezTo>
                <a:cubicBezTo>
                  <a:pt x="3063336" y="2675989"/>
                  <a:pt x="3061828" y="2673194"/>
                  <a:pt x="3059797" y="2670959"/>
                </a:cubicBezTo>
                <a:cubicBezTo>
                  <a:pt x="3057765" y="2668724"/>
                  <a:pt x="3055321" y="2667066"/>
                  <a:pt x="3052464" y="2665984"/>
                </a:cubicBezTo>
                <a:cubicBezTo>
                  <a:pt x="3049607" y="2664902"/>
                  <a:pt x="3046367" y="2664398"/>
                  <a:pt x="3042744" y="2664471"/>
                </a:cubicBezTo>
                <a:cubicBezTo>
                  <a:pt x="3039121" y="2664545"/>
                  <a:pt x="3035203" y="2665199"/>
                  <a:pt x="3030990" y="2666434"/>
                </a:cubicBezTo>
                <a:cubicBezTo>
                  <a:pt x="3027491" y="2667460"/>
                  <a:pt x="3024284" y="2668788"/>
                  <a:pt x="3021369" y="2670418"/>
                </a:cubicBezTo>
                <a:cubicBezTo>
                  <a:pt x="3018454" y="2672048"/>
                  <a:pt x="3016047" y="2673985"/>
                  <a:pt x="3014145" y="2676229"/>
                </a:cubicBezTo>
                <a:cubicBezTo>
                  <a:pt x="3012244" y="2678473"/>
                  <a:pt x="3010976" y="2681025"/>
                  <a:pt x="3010342" y="2683887"/>
                </a:cubicBezTo>
                <a:close/>
                <a:moveTo>
                  <a:pt x="2857840" y="0"/>
                </a:moveTo>
                <a:cubicBezTo>
                  <a:pt x="3133954" y="37196"/>
                  <a:pt x="3363581" y="69330"/>
                  <a:pt x="3604929" y="209862"/>
                </a:cubicBezTo>
                <a:cubicBezTo>
                  <a:pt x="3753568" y="689402"/>
                  <a:pt x="3714623" y="896058"/>
                  <a:pt x="3642276" y="1225848"/>
                </a:cubicBezTo>
                <a:cubicBezTo>
                  <a:pt x="3484295" y="1047400"/>
                  <a:pt x="3293678" y="977848"/>
                  <a:pt x="3115288" y="932864"/>
                </a:cubicBezTo>
                <a:cubicBezTo>
                  <a:pt x="3083391" y="542458"/>
                  <a:pt x="3111112" y="511022"/>
                  <a:pt x="2857840" y="0"/>
                </a:cubicBezTo>
                <a:close/>
                <a:moveTo>
                  <a:pt x="2915768" y="2807520"/>
                </a:moveTo>
                <a:cubicBezTo>
                  <a:pt x="2954249" y="2745297"/>
                  <a:pt x="2957259" y="2683895"/>
                  <a:pt x="2954086" y="2628319"/>
                </a:cubicBezTo>
                <a:cubicBezTo>
                  <a:pt x="3067420" y="2582509"/>
                  <a:pt x="3079360" y="2587539"/>
                  <a:pt x="3208057" y="2466682"/>
                </a:cubicBezTo>
                <a:cubicBezTo>
                  <a:pt x="3222627" y="2549662"/>
                  <a:pt x="3234387" y="2618785"/>
                  <a:pt x="3214946" y="2701449"/>
                </a:cubicBezTo>
                <a:cubicBezTo>
                  <a:pt x="3085906" y="2789231"/>
                  <a:pt x="3020730" y="2797407"/>
                  <a:pt x="2915768" y="2807520"/>
                </a:cubicBezTo>
                <a:close/>
                <a:moveTo>
                  <a:pt x="2831553" y="2368235"/>
                </a:moveTo>
                <a:cubicBezTo>
                  <a:pt x="2878415" y="2255333"/>
                  <a:pt x="2890376" y="2250353"/>
                  <a:pt x="2894536" y="2073854"/>
                </a:cubicBezTo>
                <a:cubicBezTo>
                  <a:pt x="2963892" y="2121685"/>
                  <a:pt x="3021400" y="2161796"/>
                  <a:pt x="3066671" y="2233643"/>
                </a:cubicBezTo>
                <a:cubicBezTo>
                  <a:pt x="3038700" y="2387183"/>
                  <a:pt x="2998803" y="2439366"/>
                  <a:pt x="2932375" y="2521259"/>
                </a:cubicBezTo>
                <a:cubicBezTo>
                  <a:pt x="2915029" y="2450184"/>
                  <a:pt x="2873384" y="2404964"/>
                  <a:pt x="2831553" y="2368235"/>
                </a:cubicBezTo>
                <a:close/>
                <a:moveTo>
                  <a:pt x="2732468" y="1616830"/>
                </a:moveTo>
                <a:cubicBezTo>
                  <a:pt x="2858915" y="1639863"/>
                  <a:pt x="2964064" y="1659460"/>
                  <a:pt x="3073639" y="1719368"/>
                </a:cubicBezTo>
                <a:cubicBezTo>
                  <a:pt x="3137659" y="1900973"/>
                  <a:pt x="3117955" y="1975751"/>
                  <a:pt x="3081831" y="2094741"/>
                </a:cubicBezTo>
                <a:cubicBezTo>
                  <a:pt x="3010868" y="2023690"/>
                  <a:pt x="2923959" y="1991634"/>
                  <a:pt x="2842450" y="1969038"/>
                </a:cubicBezTo>
                <a:cubicBezTo>
                  <a:pt x="2831245" y="1824203"/>
                  <a:pt x="2844250" y="1813564"/>
                  <a:pt x="2732468" y="1616830"/>
                </a:cubicBezTo>
                <a:close/>
                <a:moveTo>
                  <a:pt x="2824084" y="3646901"/>
                </a:moveTo>
                <a:cubicBezTo>
                  <a:pt x="2982608" y="3661489"/>
                  <a:pt x="3122408" y="3613025"/>
                  <a:pt x="3246141" y="3558557"/>
                </a:cubicBezTo>
                <a:cubicBezTo>
                  <a:pt x="3403287" y="3722124"/>
                  <a:pt x="3397631" y="3748005"/>
                  <a:pt x="3731206" y="3873346"/>
                </a:cubicBezTo>
                <a:cubicBezTo>
                  <a:pt x="3551143" y="3972353"/>
                  <a:pt x="3400972" y="4054146"/>
                  <a:pt x="3205438" y="4091726"/>
                </a:cubicBezTo>
                <a:cubicBezTo>
                  <a:pt x="2946236" y="3936747"/>
                  <a:pt x="2896805" y="3826737"/>
                  <a:pt x="2824084" y="3646901"/>
                </a:cubicBezTo>
                <a:close/>
                <a:moveTo>
                  <a:pt x="2655334" y="2912774"/>
                </a:moveTo>
                <a:cubicBezTo>
                  <a:pt x="2728477" y="2911160"/>
                  <a:pt x="2781613" y="2880245"/>
                  <a:pt x="2826497" y="2847316"/>
                </a:cubicBezTo>
                <a:cubicBezTo>
                  <a:pt x="2926640" y="2917420"/>
                  <a:pt x="2928923" y="2930173"/>
                  <a:pt x="3100375" y="2972290"/>
                </a:cubicBezTo>
                <a:cubicBezTo>
                  <a:pt x="3038715" y="3029701"/>
                  <a:pt x="2987148" y="3077209"/>
                  <a:pt x="2907230" y="3105924"/>
                </a:cubicBezTo>
                <a:cubicBezTo>
                  <a:pt x="2763332" y="3045506"/>
                  <a:pt x="2720979" y="2995296"/>
                  <a:pt x="2655334" y="2912774"/>
                </a:cubicBezTo>
                <a:close/>
                <a:moveTo>
                  <a:pt x="2414299" y="2096642"/>
                </a:moveTo>
                <a:cubicBezTo>
                  <a:pt x="2495215" y="2073178"/>
                  <a:pt x="2562659" y="2054007"/>
                  <a:pt x="2646942" y="2064389"/>
                </a:cubicBezTo>
                <a:cubicBezTo>
                  <a:pt x="2748172" y="2183172"/>
                  <a:pt x="2763353" y="2247081"/>
                  <a:pt x="2784765" y="2350332"/>
                </a:cubicBezTo>
                <a:cubicBezTo>
                  <a:pt x="2718743" y="2318810"/>
                  <a:pt x="2657376" y="2322462"/>
                  <a:pt x="2602469" y="2331630"/>
                </a:cubicBezTo>
                <a:cubicBezTo>
                  <a:pt x="2544664" y="2223919"/>
                  <a:pt x="2548373" y="2211505"/>
                  <a:pt x="2414299" y="2096642"/>
                </a:cubicBezTo>
                <a:close/>
                <a:moveTo>
                  <a:pt x="2441426" y="3263615"/>
                </a:moveTo>
                <a:cubicBezTo>
                  <a:pt x="2534608" y="3301049"/>
                  <a:pt x="2627121" y="3296359"/>
                  <a:pt x="2710951" y="3285094"/>
                </a:cubicBezTo>
                <a:cubicBezTo>
                  <a:pt x="2778190" y="3413863"/>
                  <a:pt x="2770415" y="3428758"/>
                  <a:pt x="2950537" y="3565710"/>
                </a:cubicBezTo>
                <a:cubicBezTo>
                  <a:pt x="2825215" y="3594240"/>
                  <a:pt x="2720827" y="3617556"/>
                  <a:pt x="2596524" y="3605547"/>
                </a:cubicBezTo>
                <a:cubicBezTo>
                  <a:pt x="2466267" y="3463730"/>
                  <a:pt x="2454988" y="3387227"/>
                  <a:pt x="2441426" y="3263615"/>
                </a:cubicBezTo>
                <a:close/>
                <a:moveTo>
                  <a:pt x="2383714" y="3030429"/>
                </a:moveTo>
                <a:cubicBezTo>
                  <a:pt x="2375002" y="2943571"/>
                  <a:pt x="2389514" y="2888744"/>
                  <a:pt x="2411179" y="2812683"/>
                </a:cubicBezTo>
                <a:cubicBezTo>
                  <a:pt x="2455069" y="2871217"/>
                  <a:pt x="2511138" y="2896425"/>
                  <a:pt x="2564040" y="2913752"/>
                </a:cubicBezTo>
                <a:cubicBezTo>
                  <a:pt x="2565334" y="3035987"/>
                  <a:pt x="2556293" y="3045268"/>
                  <a:pt x="2621853" y="3209193"/>
                </a:cubicBezTo>
                <a:cubicBezTo>
                  <a:pt x="2539279" y="3192477"/>
                  <a:pt x="2470631" y="3178203"/>
                  <a:pt x="2400762" y="3129937"/>
                </a:cubicBezTo>
                <a:cubicBezTo>
                  <a:pt x="2392102" y="3091893"/>
                  <a:pt x="2386617" y="3059382"/>
                  <a:pt x="2383714" y="3030429"/>
                </a:cubicBezTo>
                <a:close/>
                <a:moveTo>
                  <a:pt x="2135587" y="1027068"/>
                </a:moveTo>
                <a:cubicBezTo>
                  <a:pt x="2340074" y="1006818"/>
                  <a:pt x="2510309" y="990645"/>
                  <a:pt x="2704874" y="1032958"/>
                </a:cubicBezTo>
                <a:cubicBezTo>
                  <a:pt x="2882283" y="1277355"/>
                  <a:pt x="2884488" y="1397940"/>
                  <a:pt x="2880658" y="1591886"/>
                </a:cubicBezTo>
                <a:cubicBezTo>
                  <a:pt x="2740631" y="1516154"/>
                  <a:pt x="2593035" y="1505758"/>
                  <a:pt x="2457851" y="1507200"/>
                </a:cubicBezTo>
                <a:cubicBezTo>
                  <a:pt x="2377658" y="1295025"/>
                  <a:pt x="2393033" y="1273451"/>
                  <a:pt x="2135587" y="1027068"/>
                </a:cubicBezTo>
                <a:close/>
                <a:moveTo>
                  <a:pt x="2084471" y="2739910"/>
                </a:moveTo>
                <a:cubicBezTo>
                  <a:pt x="2187139" y="2622368"/>
                  <a:pt x="2248134" y="2597987"/>
                  <a:pt x="2347133" y="2561676"/>
                </a:cubicBezTo>
                <a:cubicBezTo>
                  <a:pt x="2325625" y="2631605"/>
                  <a:pt x="2338230" y="2691774"/>
                  <a:pt x="2355344" y="2744745"/>
                </a:cubicBezTo>
                <a:cubicBezTo>
                  <a:pt x="2257265" y="2817709"/>
                  <a:pt x="2244442" y="2815859"/>
                  <a:pt x="2150464" y="2965316"/>
                </a:cubicBezTo>
                <a:cubicBezTo>
                  <a:pt x="2115397" y="2888712"/>
                  <a:pt x="2086551" y="2824804"/>
                  <a:pt x="2084471" y="2739910"/>
                </a:cubicBezTo>
                <a:close/>
                <a:moveTo>
                  <a:pt x="2066484" y="2470971"/>
                </a:moveTo>
                <a:cubicBezTo>
                  <a:pt x="2103789" y="2395431"/>
                  <a:pt x="2135169" y="2332729"/>
                  <a:pt x="2199719" y="2277550"/>
                </a:cubicBezTo>
                <a:cubicBezTo>
                  <a:pt x="2355690" y="2283038"/>
                  <a:pt x="2413090" y="2314974"/>
                  <a:pt x="2503724" y="2368870"/>
                </a:cubicBezTo>
                <a:cubicBezTo>
                  <a:pt x="2435903" y="2396306"/>
                  <a:pt x="2397175" y="2444049"/>
                  <a:pt x="2366878" y="2490749"/>
                </a:cubicBezTo>
                <a:cubicBezTo>
                  <a:pt x="2248388" y="2460695"/>
                  <a:pt x="2241732" y="2449579"/>
                  <a:pt x="2066484" y="2470971"/>
                </a:cubicBezTo>
                <a:close/>
                <a:moveTo>
                  <a:pt x="1957804" y="1933088"/>
                </a:moveTo>
                <a:cubicBezTo>
                  <a:pt x="2055626" y="1849719"/>
                  <a:pt x="2137315" y="1780673"/>
                  <a:pt x="2253025" y="1733697"/>
                </a:cubicBezTo>
                <a:cubicBezTo>
                  <a:pt x="2434179" y="1798982"/>
                  <a:pt x="2479634" y="1861543"/>
                  <a:pt x="2548947" y="1964787"/>
                </a:cubicBezTo>
                <a:cubicBezTo>
                  <a:pt x="2449029" y="1974809"/>
                  <a:pt x="2369228" y="2021846"/>
                  <a:pt x="2300169" y="2070685"/>
                </a:cubicBezTo>
                <a:cubicBezTo>
                  <a:pt x="2180902" y="1987751"/>
                  <a:pt x="2180888" y="1970949"/>
                  <a:pt x="1957804" y="1933088"/>
                </a:cubicBezTo>
                <a:close/>
                <a:moveTo>
                  <a:pt x="2049454" y="4396812"/>
                </a:moveTo>
                <a:cubicBezTo>
                  <a:pt x="2047262" y="4357955"/>
                  <a:pt x="2045575" y="4317777"/>
                  <a:pt x="2043908" y="4275607"/>
                </a:cubicBezTo>
                <a:cubicBezTo>
                  <a:pt x="2241857" y="4408339"/>
                  <a:pt x="2443863" y="4427463"/>
                  <a:pt x="2627831" y="4425907"/>
                </a:cubicBezTo>
                <a:cubicBezTo>
                  <a:pt x="2757351" y="4795580"/>
                  <a:pt x="2738474" y="4833001"/>
                  <a:pt x="3112665" y="5263433"/>
                </a:cubicBezTo>
                <a:cubicBezTo>
                  <a:pt x="2836113" y="5297220"/>
                  <a:pt x="2605819" y="5324158"/>
                  <a:pt x="2336792" y="5249178"/>
                </a:cubicBezTo>
                <a:cubicBezTo>
                  <a:pt x="2104917" y="4876067"/>
                  <a:pt x="2064799" y="4668808"/>
                  <a:pt x="2049454" y="4396812"/>
                </a:cubicBezTo>
                <a:close/>
                <a:moveTo>
                  <a:pt x="1815067" y="3178030"/>
                </a:moveTo>
                <a:cubicBezTo>
                  <a:pt x="1853104" y="2989266"/>
                  <a:pt x="1908329" y="2935134"/>
                  <a:pt x="2000303" y="2851441"/>
                </a:cubicBezTo>
                <a:cubicBezTo>
                  <a:pt x="2024857" y="2948813"/>
                  <a:pt x="2083079" y="3020860"/>
                  <a:pt x="2141510" y="3082018"/>
                </a:cubicBezTo>
                <a:cubicBezTo>
                  <a:pt x="2076947" y="3212149"/>
                  <a:pt x="2060328" y="3214625"/>
                  <a:pt x="2055563" y="3440849"/>
                </a:cubicBezTo>
                <a:cubicBezTo>
                  <a:pt x="1958761" y="3356298"/>
                  <a:pt x="1878490" y="3285608"/>
                  <a:pt x="1815067" y="3178030"/>
                </a:cubicBezTo>
                <a:close/>
                <a:moveTo>
                  <a:pt x="1773995" y="3852346"/>
                </a:moveTo>
                <a:cubicBezTo>
                  <a:pt x="1768646" y="3628561"/>
                  <a:pt x="1825711" y="3530400"/>
                  <a:pt x="1915513" y="3386367"/>
                </a:cubicBezTo>
                <a:cubicBezTo>
                  <a:pt x="1996985" y="3523133"/>
                  <a:pt x="2118424" y="3607663"/>
                  <a:pt x="2235266" y="3675667"/>
                </a:cubicBezTo>
                <a:cubicBezTo>
                  <a:pt x="2195462" y="3898972"/>
                  <a:pt x="2171206" y="3909625"/>
                  <a:pt x="2266114" y="4253101"/>
                </a:cubicBezTo>
                <a:cubicBezTo>
                  <a:pt x="2080117" y="4165751"/>
                  <a:pt x="1925625" y="4092445"/>
                  <a:pt x="1780195" y="3956445"/>
                </a:cubicBezTo>
                <a:cubicBezTo>
                  <a:pt x="1776797" y="3918848"/>
                  <a:pt x="1774759" y="3884315"/>
                  <a:pt x="1773995" y="3852346"/>
                </a:cubicBezTo>
                <a:close/>
                <a:moveTo>
                  <a:pt x="1637680" y="2697387"/>
                </a:moveTo>
                <a:cubicBezTo>
                  <a:pt x="1642197" y="2568938"/>
                  <a:pt x="1646392" y="2462060"/>
                  <a:pt x="1689835" y="2344978"/>
                </a:cubicBezTo>
                <a:cubicBezTo>
                  <a:pt x="1860282" y="2255385"/>
                  <a:pt x="1937123" y="2264075"/>
                  <a:pt x="2060084" y="2282623"/>
                </a:cubicBezTo>
                <a:cubicBezTo>
                  <a:pt x="2000035" y="2363110"/>
                  <a:pt x="1980875" y="2453738"/>
                  <a:pt x="1970295" y="2537658"/>
                </a:cubicBezTo>
                <a:cubicBezTo>
                  <a:pt x="1828600" y="2569677"/>
                  <a:pt x="1816194" y="2558346"/>
                  <a:pt x="1637680" y="2697387"/>
                </a:cubicBezTo>
                <a:close/>
                <a:moveTo>
                  <a:pt x="1123468" y="2022351"/>
                </a:moveTo>
                <a:cubicBezTo>
                  <a:pt x="1237128" y="1851160"/>
                  <a:pt x="1332280" y="1709077"/>
                  <a:pt x="1488121" y="1585144"/>
                </a:cubicBezTo>
                <a:cubicBezTo>
                  <a:pt x="1789632" y="1602323"/>
                  <a:pt x="1884424" y="1676889"/>
                  <a:pt x="2032219" y="1802532"/>
                </a:cubicBezTo>
                <a:cubicBezTo>
                  <a:pt x="1884991" y="1863085"/>
                  <a:pt x="1783580" y="1970828"/>
                  <a:pt x="1699189" y="2076444"/>
                </a:cubicBezTo>
                <a:cubicBezTo>
                  <a:pt x="1484127" y="2004350"/>
                  <a:pt x="1477143" y="1978795"/>
                  <a:pt x="1123468" y="2022351"/>
                </a:cubicBezTo>
                <a:close/>
                <a:moveTo>
                  <a:pt x="1063096" y="2952980"/>
                </a:moveTo>
                <a:cubicBezTo>
                  <a:pt x="1060448" y="2906358"/>
                  <a:pt x="1060488" y="2858731"/>
                  <a:pt x="1063926" y="2809072"/>
                </a:cubicBezTo>
                <a:cubicBezTo>
                  <a:pt x="1280118" y="2598205"/>
                  <a:pt x="1399118" y="2578597"/>
                  <a:pt x="1591581" y="2554357"/>
                </a:cubicBezTo>
                <a:cubicBezTo>
                  <a:pt x="1536881" y="2703859"/>
                  <a:pt x="1547925" y="2851408"/>
                  <a:pt x="1568888" y="2984964"/>
                </a:cubicBezTo>
                <a:cubicBezTo>
                  <a:pt x="1370531" y="3094979"/>
                  <a:pt x="1346961" y="3082883"/>
                  <a:pt x="1140371" y="3373233"/>
                </a:cubicBezTo>
                <a:cubicBezTo>
                  <a:pt x="1103178" y="3223673"/>
                  <a:pt x="1071040" y="3092846"/>
                  <a:pt x="1063096" y="2952980"/>
                </a:cubicBezTo>
                <a:close/>
                <a:moveTo>
                  <a:pt x="891014" y="592952"/>
                </a:moveTo>
                <a:cubicBezTo>
                  <a:pt x="1111226" y="422279"/>
                  <a:pt x="1295219" y="281183"/>
                  <a:pt x="1564680" y="207781"/>
                </a:cubicBezTo>
                <a:cubicBezTo>
                  <a:pt x="2010692" y="438273"/>
                  <a:pt x="2130639" y="611003"/>
                  <a:pt x="2314904" y="893921"/>
                </a:cubicBezTo>
                <a:cubicBezTo>
                  <a:pt x="2076905" y="881315"/>
                  <a:pt x="1893615" y="968361"/>
                  <a:pt x="1736410" y="1063928"/>
                </a:cubicBezTo>
                <a:cubicBezTo>
                  <a:pt x="1435819" y="812774"/>
                  <a:pt x="1432864" y="770966"/>
                  <a:pt x="891014" y="592952"/>
                </a:cubicBezTo>
                <a:close/>
                <a:moveTo>
                  <a:pt x="412192" y="4056550"/>
                </a:moveTo>
                <a:cubicBezTo>
                  <a:pt x="575807" y="3581910"/>
                  <a:pt x="729389" y="3438259"/>
                  <a:pt x="982707" y="3215042"/>
                </a:cubicBezTo>
                <a:cubicBezTo>
                  <a:pt x="1004628" y="3452363"/>
                  <a:pt x="1117250" y="3621149"/>
                  <a:pt x="1234533" y="3762893"/>
                </a:cubicBezTo>
                <a:cubicBezTo>
                  <a:pt x="1029457" y="4096625"/>
                  <a:pt x="988515" y="4105591"/>
                  <a:pt x="890678" y="4667480"/>
                </a:cubicBezTo>
                <a:cubicBezTo>
                  <a:pt x="689972" y="4474245"/>
                  <a:pt x="523767" y="4312575"/>
                  <a:pt x="412192" y="4056550"/>
                </a:cubicBezTo>
                <a:close/>
                <a:moveTo>
                  <a:pt x="0" y="2711726"/>
                </a:moveTo>
                <a:cubicBezTo>
                  <a:pt x="7099" y="2433208"/>
                  <a:pt x="14195" y="2201452"/>
                  <a:pt x="127786" y="1946315"/>
                </a:cubicBezTo>
                <a:cubicBezTo>
                  <a:pt x="588425" y="1746656"/>
                  <a:pt x="798082" y="1763010"/>
                  <a:pt x="1133764" y="1799245"/>
                </a:cubicBezTo>
                <a:cubicBezTo>
                  <a:pt x="973459" y="1975609"/>
                  <a:pt x="924943" y="2172633"/>
                  <a:pt x="899526" y="2354843"/>
                </a:cubicBezTo>
                <a:cubicBezTo>
                  <a:pt x="514866" y="2428799"/>
                  <a:pt x="480615" y="2404643"/>
                  <a:pt x="0" y="2711726"/>
                </a:cubicBezTo>
                <a:close/>
              </a:path>
            </a:pathLst>
          </a:custGeom>
          <a:gradFill>
            <a:gsLst>
              <a:gs pos="19000">
                <a:schemeClr val="tx1">
                  <a:alpha val="52000"/>
                </a:schemeClr>
              </a:gs>
              <a:gs pos="27000">
                <a:srgbClr val="C00000">
                  <a:alpha val="58000"/>
                </a:srgbClr>
              </a:gs>
              <a:gs pos="68000">
                <a:schemeClr val="tx1">
                  <a:alpha val="63000"/>
                </a:schemeClr>
              </a:gs>
              <a:gs pos="59000">
                <a:srgbClr val="C00000">
                  <a:alpha val="66000"/>
                </a:srgbClr>
              </a:gs>
              <a:gs pos="44000">
                <a:srgbClr val="CC0066">
                  <a:alpha val="66000"/>
                </a:srgbClr>
              </a:gs>
            </a:gsLst>
            <a:path path="circle">
              <a:fillToRect l="50000" t="50000" r="50000" b="50000"/>
            </a:path>
          </a:gradFill>
          <a:ln>
            <a:noFill/>
          </a:ln>
          <a:scene3d>
            <a:camera prst="orthographicFront"/>
            <a:lightRig rig="twoPt" dir="t"/>
          </a:scene3d>
          <a:sp3d prstMaterial="softEdge">
            <a:bevelT w="3810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pic>
        <p:nvPicPr>
          <p:cNvPr id="5"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l="34040" t="25116" r="31962" b="25950"/>
          <a:stretch/>
        </p:blipFill>
        <p:spPr bwMode="auto">
          <a:xfrm>
            <a:off x="2123728" y="16827"/>
            <a:ext cx="2093494" cy="15039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3012" y="4587974"/>
            <a:ext cx="2460415" cy="5117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6 Imagen" descr="LAS GROSELLAS - DELICIOSAS Y BENEFICIOSAS PARA LA SALUD"/>
          <p:cNvPicPr>
            <a:picLocks noGrp="1" noChangeAspect="1"/>
          </p:cNvPicPr>
          <p:nvPr isPhoto="1"/>
        </p:nvPicPr>
        <p:blipFill>
          <a:blip r:embed="rId5">
            <a:lum/>
            <a:extLst>
              <a:ext uri="{28A0092B-C50C-407E-A947-70E740481C1C}">
                <a14:useLocalDpi xmlns:a14="http://schemas.microsoft.com/office/drawing/2010/main" val="0"/>
              </a:ext>
            </a:extLst>
          </a:blip>
          <a:stretch>
            <a:fillRect/>
          </a:stretch>
        </p:blipFill>
        <p:spPr>
          <a:xfrm>
            <a:off x="0" y="-401116"/>
            <a:ext cx="9144000" cy="5544616"/>
          </a:xfrm>
          <a:prstGeom prst="rect">
            <a:avLst/>
          </a:prstGeom>
          <a:noFill/>
          <a:ln>
            <a:noFill/>
          </a:ln>
        </p:spPr>
      </p:pic>
    </p:spTree>
    <p:extLst>
      <p:ext uri="{BB962C8B-B14F-4D97-AF65-F5344CB8AC3E}">
        <p14:creationId xmlns:p14="http://schemas.microsoft.com/office/powerpoint/2010/main" val="4134759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strVal val="4/3*#ppt_w"/>
                                          </p:val>
                                        </p:tav>
                                        <p:tav tm="100000">
                                          <p:val>
                                            <p:strVal val="#ppt_w"/>
                                          </p:val>
                                        </p:tav>
                                      </p:tavLst>
                                    </p:anim>
                                    <p:anim calcmode="lin" valueType="num">
                                      <p:cBhvr>
                                        <p:cTn id="8" dur="3000" fill="hold"/>
                                        <p:tgtEl>
                                          <p:spTgt spid="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par>
                                <p:cTn id="12" presetID="23" presetClass="entr" presetSubtype="528"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3000" fill="hold"/>
                                        <p:tgtEl>
                                          <p:spTgt spid="4"/>
                                        </p:tgtEl>
                                        <p:attrNameLst>
                                          <p:attrName>ppt_w</p:attrName>
                                        </p:attrNameLst>
                                      </p:cBhvr>
                                      <p:tavLst>
                                        <p:tav tm="0">
                                          <p:val>
                                            <p:fltVal val="0"/>
                                          </p:val>
                                        </p:tav>
                                        <p:tav tm="100000">
                                          <p:val>
                                            <p:strVal val="#ppt_w"/>
                                          </p:val>
                                        </p:tav>
                                      </p:tavLst>
                                    </p:anim>
                                    <p:anim calcmode="lin" valueType="num">
                                      <p:cBhvr>
                                        <p:cTn id="15" dur="3000" fill="hold"/>
                                        <p:tgtEl>
                                          <p:spTgt spid="4"/>
                                        </p:tgtEl>
                                        <p:attrNameLst>
                                          <p:attrName>ppt_h</p:attrName>
                                        </p:attrNameLst>
                                      </p:cBhvr>
                                      <p:tavLst>
                                        <p:tav tm="0">
                                          <p:val>
                                            <p:fltVal val="0"/>
                                          </p:val>
                                        </p:tav>
                                        <p:tav tm="100000">
                                          <p:val>
                                            <p:strVal val="#ppt_h"/>
                                          </p:val>
                                        </p:tav>
                                      </p:tavLst>
                                    </p:anim>
                                    <p:anim calcmode="lin" valueType="num">
                                      <p:cBhvr>
                                        <p:cTn id="16" dur="3000" fill="hold"/>
                                        <p:tgtEl>
                                          <p:spTgt spid="4"/>
                                        </p:tgtEl>
                                        <p:attrNameLst>
                                          <p:attrName>ppt_x</p:attrName>
                                        </p:attrNameLst>
                                      </p:cBhvr>
                                      <p:tavLst>
                                        <p:tav tm="0">
                                          <p:val>
                                            <p:fltVal val="0.5"/>
                                          </p:val>
                                        </p:tav>
                                        <p:tav tm="100000">
                                          <p:val>
                                            <p:strVal val="#ppt_x"/>
                                          </p:val>
                                        </p:tav>
                                      </p:tavLst>
                                    </p:anim>
                                    <p:anim calcmode="lin" valueType="num">
                                      <p:cBhvr>
                                        <p:cTn id="17" dur="3000" fill="hold"/>
                                        <p:tgtEl>
                                          <p:spTgt spid="4"/>
                                        </p:tgtEl>
                                        <p:attrNameLst>
                                          <p:attrName>ppt_y</p:attrName>
                                        </p:attrNameLst>
                                      </p:cBhvr>
                                      <p:tavLst>
                                        <p:tav tm="0">
                                          <p:val>
                                            <p:fltVal val="0.5"/>
                                          </p:val>
                                        </p:tav>
                                        <p:tav tm="100000">
                                          <p:val>
                                            <p:strVal val="#ppt_y"/>
                                          </p:val>
                                        </p:tav>
                                      </p:tavLst>
                                    </p:anim>
                                  </p:childTnLst>
                                </p:cTn>
                              </p:par>
                              <p:par>
                                <p:cTn id="18" presetID="8" presetClass="emph" presetSubtype="0" fill="hold" grpId="1" nodeType="withEffect">
                                  <p:stCondLst>
                                    <p:cond delay="0"/>
                                  </p:stCondLst>
                                  <p:childTnLst>
                                    <p:animRot by="21600000">
                                      <p:cBhvr>
                                        <p:cTn id="19" dur="3000" fill="hold"/>
                                        <p:tgtEl>
                                          <p:spTgt spid="4"/>
                                        </p:tgtEl>
                                        <p:attrNameLst>
                                          <p:attrName>r</p:attrName>
                                        </p:attrNameLst>
                                      </p:cBhvr>
                                    </p:animRot>
                                  </p:childTnLst>
                                </p:cTn>
                              </p:par>
                              <p:par>
                                <p:cTn id="20" presetID="23" presetClass="exit" presetSubtype="544" fill="hold" grpId="2" nodeType="withEffect">
                                  <p:stCondLst>
                                    <p:cond delay="0"/>
                                  </p:stCondLst>
                                  <p:childTnLst>
                                    <p:anim calcmode="lin" valueType="num">
                                      <p:cBhvr>
                                        <p:cTn id="21" dur="3000"/>
                                        <p:tgtEl>
                                          <p:spTgt spid="4"/>
                                        </p:tgtEl>
                                        <p:attrNameLst>
                                          <p:attrName>ppt_w</p:attrName>
                                        </p:attrNameLst>
                                      </p:cBhvr>
                                      <p:tavLst>
                                        <p:tav tm="0">
                                          <p:val>
                                            <p:strVal val="ppt_w"/>
                                          </p:val>
                                        </p:tav>
                                        <p:tav tm="100000">
                                          <p:val>
                                            <p:fltVal val="0"/>
                                          </p:val>
                                        </p:tav>
                                      </p:tavLst>
                                    </p:anim>
                                    <p:anim calcmode="lin" valueType="num">
                                      <p:cBhvr>
                                        <p:cTn id="22" dur="3000"/>
                                        <p:tgtEl>
                                          <p:spTgt spid="4"/>
                                        </p:tgtEl>
                                        <p:attrNameLst>
                                          <p:attrName>ppt_h</p:attrName>
                                        </p:attrNameLst>
                                      </p:cBhvr>
                                      <p:tavLst>
                                        <p:tav tm="0">
                                          <p:val>
                                            <p:strVal val="ppt_h"/>
                                          </p:val>
                                        </p:tav>
                                        <p:tav tm="100000">
                                          <p:val>
                                            <p:fltVal val="0"/>
                                          </p:val>
                                        </p:tav>
                                      </p:tavLst>
                                    </p:anim>
                                    <p:anim calcmode="lin" valueType="num">
                                      <p:cBhvr>
                                        <p:cTn id="23" dur="3000"/>
                                        <p:tgtEl>
                                          <p:spTgt spid="4"/>
                                        </p:tgtEl>
                                        <p:attrNameLst>
                                          <p:attrName>ppt_x</p:attrName>
                                        </p:attrNameLst>
                                      </p:cBhvr>
                                      <p:tavLst>
                                        <p:tav tm="0">
                                          <p:val>
                                            <p:strVal val="ppt_x"/>
                                          </p:val>
                                        </p:tav>
                                        <p:tav tm="100000">
                                          <p:val>
                                            <p:fltVal val="0.5"/>
                                          </p:val>
                                        </p:tav>
                                      </p:tavLst>
                                    </p:anim>
                                    <p:anim calcmode="lin" valueType="num">
                                      <p:cBhvr>
                                        <p:cTn id="24" dur="3000"/>
                                        <p:tgtEl>
                                          <p:spTgt spid="4"/>
                                        </p:tgtEl>
                                        <p:attrNameLst>
                                          <p:attrName>ppt_y</p:attrName>
                                        </p:attrNameLst>
                                      </p:cBhvr>
                                      <p:tavLst>
                                        <p:tav tm="0">
                                          <p:val>
                                            <p:strVal val="ppt_y"/>
                                          </p:val>
                                        </p:tav>
                                        <p:tav tm="100000">
                                          <p:val>
                                            <p:fltVal val="0.5"/>
                                          </p:val>
                                        </p:tav>
                                      </p:tavLst>
                                    </p:anim>
                                    <p:set>
                                      <p:cBhvr>
                                        <p:cTn id="25" dur="1" fill="hold">
                                          <p:stCondLst>
                                            <p:cond delay="2999"/>
                                          </p:stCondLst>
                                        </p:cTn>
                                        <p:tgtEl>
                                          <p:spTgt spid="4"/>
                                        </p:tgtEl>
                                        <p:attrNameLst>
                                          <p:attrName>style.visibility</p:attrName>
                                        </p:attrNameLst>
                                      </p:cBhvr>
                                      <p:to>
                                        <p:strVal val="hidden"/>
                                      </p:to>
                                    </p:set>
                                  </p:childTnLst>
                                </p:cTn>
                              </p:par>
                              <p:par>
                                <p:cTn id="26" presetID="23" presetClass="entr" presetSubtype="32" fill="hold" grpId="0" nodeType="with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p:cTn id="28" dur="3000" fill="hold"/>
                                        <p:tgtEl>
                                          <p:spTgt spid="3"/>
                                        </p:tgtEl>
                                        <p:attrNameLst>
                                          <p:attrName>ppt_w</p:attrName>
                                        </p:attrNameLst>
                                      </p:cBhvr>
                                      <p:tavLst>
                                        <p:tav tm="0">
                                          <p:val>
                                            <p:strVal val="4*#ppt_w"/>
                                          </p:val>
                                        </p:tav>
                                        <p:tav tm="100000">
                                          <p:val>
                                            <p:strVal val="#ppt_w"/>
                                          </p:val>
                                        </p:tav>
                                      </p:tavLst>
                                    </p:anim>
                                    <p:anim calcmode="lin" valueType="num">
                                      <p:cBhvr>
                                        <p:cTn id="29" dur="3000" fill="hold"/>
                                        <p:tgtEl>
                                          <p:spTgt spid="3"/>
                                        </p:tgtEl>
                                        <p:attrNameLst>
                                          <p:attrName>ppt_h</p:attrName>
                                        </p:attrNameLst>
                                      </p:cBhvr>
                                      <p:tavLst>
                                        <p:tav tm="0">
                                          <p:val>
                                            <p:strVal val="4*#ppt_h"/>
                                          </p:val>
                                        </p:tav>
                                        <p:tav tm="100000">
                                          <p:val>
                                            <p:strVal val="#ppt_h"/>
                                          </p:val>
                                        </p:tav>
                                      </p:tavLst>
                                    </p:anim>
                                  </p:childTnLst>
                                </p:cTn>
                              </p:par>
                              <p:par>
                                <p:cTn id="30" presetID="23" presetClass="exit" presetSubtype="16" fill="hold" grpId="1" nodeType="withEffect">
                                  <p:stCondLst>
                                    <p:cond delay="0"/>
                                  </p:stCondLst>
                                  <p:childTnLst>
                                    <p:anim calcmode="lin" valueType="num">
                                      <p:cBhvr>
                                        <p:cTn id="31" dur="3000"/>
                                        <p:tgtEl>
                                          <p:spTgt spid="3"/>
                                        </p:tgtEl>
                                        <p:attrNameLst>
                                          <p:attrName>ppt_w</p:attrName>
                                        </p:attrNameLst>
                                      </p:cBhvr>
                                      <p:tavLst>
                                        <p:tav tm="0">
                                          <p:val>
                                            <p:strVal val="ppt_w"/>
                                          </p:val>
                                        </p:tav>
                                        <p:tav tm="100000">
                                          <p:val>
                                            <p:strVal val="4*ppt_w"/>
                                          </p:val>
                                        </p:tav>
                                      </p:tavLst>
                                    </p:anim>
                                    <p:anim calcmode="lin" valueType="num">
                                      <p:cBhvr>
                                        <p:cTn id="32" dur="3000"/>
                                        <p:tgtEl>
                                          <p:spTgt spid="3"/>
                                        </p:tgtEl>
                                        <p:attrNameLst>
                                          <p:attrName>ppt_h</p:attrName>
                                        </p:attrNameLst>
                                      </p:cBhvr>
                                      <p:tavLst>
                                        <p:tav tm="0">
                                          <p:val>
                                            <p:strVal val="ppt_h"/>
                                          </p:val>
                                        </p:tav>
                                        <p:tav tm="100000">
                                          <p:val>
                                            <p:strVal val="4*ppt_h"/>
                                          </p:val>
                                        </p:tav>
                                      </p:tavLst>
                                    </p:anim>
                                    <p:set>
                                      <p:cBhvr>
                                        <p:cTn id="33" dur="1" fill="hold">
                                          <p:stCondLst>
                                            <p:cond delay="2999"/>
                                          </p:stCondLst>
                                        </p:cTn>
                                        <p:tgtEl>
                                          <p:spTgt spid="3"/>
                                        </p:tgtEl>
                                        <p:attrNameLst>
                                          <p:attrName>style.visibility</p:attrName>
                                        </p:attrNameLst>
                                      </p:cBhvr>
                                      <p:to>
                                        <p:strVal val="hidden"/>
                                      </p:to>
                                    </p:set>
                                  </p:childTnLst>
                                </p:cTn>
                              </p:par>
                              <p:par>
                                <p:cTn id="34" presetID="23" presetClass="entr" presetSubtype="528" fill="hold" nodeType="withEffect">
                                  <p:stCondLst>
                                    <p:cond delay="500"/>
                                  </p:stCondLst>
                                  <p:childTnLst>
                                    <p:set>
                                      <p:cBhvr>
                                        <p:cTn id="35" dur="1" fill="hold">
                                          <p:stCondLst>
                                            <p:cond delay="0"/>
                                          </p:stCondLst>
                                        </p:cTn>
                                        <p:tgtEl>
                                          <p:spTgt spid="5"/>
                                        </p:tgtEl>
                                        <p:attrNameLst>
                                          <p:attrName>style.visibility</p:attrName>
                                        </p:attrNameLst>
                                      </p:cBhvr>
                                      <p:to>
                                        <p:strVal val="visible"/>
                                      </p:to>
                                    </p:set>
                                    <p:anim calcmode="lin" valueType="num">
                                      <p:cBhvr>
                                        <p:cTn id="36" dur="2500" fill="hold"/>
                                        <p:tgtEl>
                                          <p:spTgt spid="5"/>
                                        </p:tgtEl>
                                        <p:attrNameLst>
                                          <p:attrName>ppt_w</p:attrName>
                                        </p:attrNameLst>
                                      </p:cBhvr>
                                      <p:tavLst>
                                        <p:tav tm="0">
                                          <p:val>
                                            <p:fltVal val="0"/>
                                          </p:val>
                                        </p:tav>
                                        <p:tav tm="100000">
                                          <p:val>
                                            <p:strVal val="#ppt_w"/>
                                          </p:val>
                                        </p:tav>
                                      </p:tavLst>
                                    </p:anim>
                                    <p:anim calcmode="lin" valueType="num">
                                      <p:cBhvr>
                                        <p:cTn id="37" dur="2500" fill="hold"/>
                                        <p:tgtEl>
                                          <p:spTgt spid="5"/>
                                        </p:tgtEl>
                                        <p:attrNameLst>
                                          <p:attrName>ppt_h</p:attrName>
                                        </p:attrNameLst>
                                      </p:cBhvr>
                                      <p:tavLst>
                                        <p:tav tm="0">
                                          <p:val>
                                            <p:fltVal val="0"/>
                                          </p:val>
                                        </p:tav>
                                        <p:tav tm="100000">
                                          <p:val>
                                            <p:strVal val="#ppt_h"/>
                                          </p:val>
                                        </p:tav>
                                      </p:tavLst>
                                    </p:anim>
                                    <p:anim calcmode="lin" valueType="num">
                                      <p:cBhvr>
                                        <p:cTn id="38" dur="2500" fill="hold"/>
                                        <p:tgtEl>
                                          <p:spTgt spid="5"/>
                                        </p:tgtEl>
                                        <p:attrNameLst>
                                          <p:attrName>ppt_x</p:attrName>
                                        </p:attrNameLst>
                                      </p:cBhvr>
                                      <p:tavLst>
                                        <p:tav tm="0">
                                          <p:val>
                                            <p:fltVal val="0.5"/>
                                          </p:val>
                                        </p:tav>
                                        <p:tav tm="100000">
                                          <p:val>
                                            <p:strVal val="#ppt_x"/>
                                          </p:val>
                                        </p:tav>
                                      </p:tavLst>
                                    </p:anim>
                                    <p:anim calcmode="lin" valueType="num">
                                      <p:cBhvr>
                                        <p:cTn id="39" dur="2500" fill="hold"/>
                                        <p:tgtEl>
                                          <p:spTgt spid="5"/>
                                        </p:tgtEl>
                                        <p:attrNameLst>
                                          <p:attrName>ppt_y</p:attrName>
                                        </p:attrNameLst>
                                      </p:cBhvr>
                                      <p:tavLst>
                                        <p:tav tm="0">
                                          <p:val>
                                            <p:fltVal val="0.5"/>
                                          </p:val>
                                        </p:tav>
                                        <p:tav tm="100000">
                                          <p:val>
                                            <p:strVal val="#ppt_y"/>
                                          </p:val>
                                        </p:tav>
                                      </p:tavLst>
                                    </p:anim>
                                  </p:childTnLst>
                                </p:cTn>
                              </p:par>
                              <p:par>
                                <p:cTn id="40" presetID="23" presetClass="entr" presetSubtype="528" fill="hold" nodeType="withEffect">
                                  <p:stCondLst>
                                    <p:cond delay="500"/>
                                  </p:stCondLst>
                                  <p:childTnLst>
                                    <p:set>
                                      <p:cBhvr>
                                        <p:cTn id="41" dur="1" fill="hold">
                                          <p:stCondLst>
                                            <p:cond delay="0"/>
                                          </p:stCondLst>
                                        </p:cTn>
                                        <p:tgtEl>
                                          <p:spTgt spid="6"/>
                                        </p:tgtEl>
                                        <p:attrNameLst>
                                          <p:attrName>style.visibility</p:attrName>
                                        </p:attrNameLst>
                                      </p:cBhvr>
                                      <p:to>
                                        <p:strVal val="visible"/>
                                      </p:to>
                                    </p:set>
                                    <p:anim calcmode="lin" valueType="num">
                                      <p:cBhvr>
                                        <p:cTn id="42" dur="2500" fill="hold"/>
                                        <p:tgtEl>
                                          <p:spTgt spid="6"/>
                                        </p:tgtEl>
                                        <p:attrNameLst>
                                          <p:attrName>ppt_w</p:attrName>
                                        </p:attrNameLst>
                                      </p:cBhvr>
                                      <p:tavLst>
                                        <p:tav tm="0">
                                          <p:val>
                                            <p:fltVal val="0"/>
                                          </p:val>
                                        </p:tav>
                                        <p:tav tm="100000">
                                          <p:val>
                                            <p:strVal val="#ppt_w"/>
                                          </p:val>
                                        </p:tav>
                                      </p:tavLst>
                                    </p:anim>
                                    <p:anim calcmode="lin" valueType="num">
                                      <p:cBhvr>
                                        <p:cTn id="43" dur="2500" fill="hold"/>
                                        <p:tgtEl>
                                          <p:spTgt spid="6"/>
                                        </p:tgtEl>
                                        <p:attrNameLst>
                                          <p:attrName>ppt_h</p:attrName>
                                        </p:attrNameLst>
                                      </p:cBhvr>
                                      <p:tavLst>
                                        <p:tav tm="0">
                                          <p:val>
                                            <p:fltVal val="0"/>
                                          </p:val>
                                        </p:tav>
                                        <p:tav tm="100000">
                                          <p:val>
                                            <p:strVal val="#ppt_h"/>
                                          </p:val>
                                        </p:tav>
                                      </p:tavLst>
                                    </p:anim>
                                    <p:anim calcmode="lin" valueType="num">
                                      <p:cBhvr>
                                        <p:cTn id="44" dur="2500" fill="hold"/>
                                        <p:tgtEl>
                                          <p:spTgt spid="6"/>
                                        </p:tgtEl>
                                        <p:attrNameLst>
                                          <p:attrName>ppt_x</p:attrName>
                                        </p:attrNameLst>
                                      </p:cBhvr>
                                      <p:tavLst>
                                        <p:tav tm="0">
                                          <p:val>
                                            <p:fltVal val="0.5"/>
                                          </p:val>
                                        </p:tav>
                                        <p:tav tm="100000">
                                          <p:val>
                                            <p:strVal val="#ppt_x"/>
                                          </p:val>
                                        </p:tav>
                                      </p:tavLst>
                                    </p:anim>
                                    <p:anim calcmode="lin" valueType="num">
                                      <p:cBhvr>
                                        <p:cTn id="45" dur="2500" fill="hold"/>
                                        <p:tgtEl>
                                          <p:spTgt spid="6"/>
                                        </p:tgtEl>
                                        <p:attrNameLst>
                                          <p:attrName>ppt_y</p:attrName>
                                        </p:attrNameLst>
                                      </p:cBhvr>
                                      <p:tavLst>
                                        <p:tav tm="0">
                                          <p:val>
                                            <p:fltVal val="0.5"/>
                                          </p:val>
                                        </p:tav>
                                        <p:tav tm="100000">
                                          <p:val>
                                            <p:strVal val="#ppt_y"/>
                                          </p:val>
                                        </p:tav>
                                      </p:tavLst>
                                    </p:anim>
                                  </p:childTnLst>
                                </p:cTn>
                              </p:par>
                              <p:par>
                                <p:cTn id="46" presetID="9" presetClass="emph" presetSubtype="0" nodeType="withEffect">
                                  <p:stCondLst>
                                    <p:cond delay="0"/>
                                  </p:stCondLst>
                                  <p:childTnLst>
                                    <p:set>
                                      <p:cBhvr rctx="PPT">
                                        <p:cTn id="47" dur="indefinite"/>
                                        <p:tgtEl>
                                          <p:spTgt spid="7"/>
                                        </p:tgtEl>
                                        <p:attrNameLst>
                                          <p:attrName>style.opacity</p:attrName>
                                        </p:attrNameLst>
                                      </p:cBhvr>
                                      <p:to>
                                        <p:strVal val="0"/>
                                      </p:to>
                                    </p:set>
                                    <p:animEffect filter="image" prLst="opacity: 0">
                                      <p:cBhvr rctx="IE">
                                        <p:cTn id="48" dur="indefinite"/>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4" grpId="2" animBg="1"/>
    </p:bld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2576</TotalTime>
  <Words>725</Words>
  <Application>Microsoft Office PowerPoint</Application>
  <PresentationFormat>Presentación en pantalla (16:9)</PresentationFormat>
  <Paragraphs>39</Paragraphs>
  <Slides>54</Slides>
  <Notes>1</Notes>
  <HiddenSlides>0</HiddenSlides>
  <MMClips>1</MMClips>
  <ScaleCrop>false</ScaleCrop>
  <HeadingPairs>
    <vt:vector size="4" baseType="variant">
      <vt:variant>
        <vt:lpstr>Tema</vt:lpstr>
      </vt:variant>
      <vt:variant>
        <vt:i4>2</vt:i4>
      </vt:variant>
      <vt:variant>
        <vt:lpstr>Títulos de diapositiva</vt:lpstr>
      </vt:variant>
      <vt:variant>
        <vt:i4>54</vt:i4>
      </vt:variant>
    </vt:vector>
  </HeadingPairs>
  <TitlesOfParts>
    <vt:vector size="56"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dcterms:created xsi:type="dcterms:W3CDTF">2017-11-05T20:08:35Z</dcterms:created>
  <dcterms:modified xsi:type="dcterms:W3CDTF">2017-11-14T00:10:32Z</dcterms:modified>
</cp:coreProperties>
</file>